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Rambl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mbl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mbla-italic.fntdata"/><Relationship Id="rId14" Type="http://schemas.openxmlformats.org/officeDocument/2006/relationships/font" Target="fonts/Rambla-bold.fntdata"/><Relationship Id="rId16" Type="http://schemas.openxmlformats.org/officeDocument/2006/relationships/font" Target="fonts/Rambl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grpSp>
        <p:nvGrpSpPr>
          <p:cNvPr id="19" name="Google Shape;19;p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120000" y="507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7F0F4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8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504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Char char="▶"/>
              <a:defRPr b="0" i="0" sz="2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810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29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2232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2232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▶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429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302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302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lt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b="0" i="0" sz="25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28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677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Char char="▶"/>
              <a:defRPr b="0" i="0" sz="32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4064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810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1828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048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Verdana"/>
              <a:buChar char="◦"/>
              <a:defRPr b="0" i="0" sz="1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921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⚫"/>
              <a:defRPr b="0" i="0" sz="10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857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8575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240791" lvl="1" marL="621792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237236" lvl="2" marL="859536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228600" lvl="3" marL="1143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228600" lvl="4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228600" lvl="5" marL="1600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228600" lvl="6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228600" lvl="7" marL="2057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228600" lvl="8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mbla"/>
              <a:buNone/>
              <a:defRPr b="0" i="0" sz="3000" u="none" cap="none" strike="noStrike">
                <a:solidFill>
                  <a:schemeClr val="accent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83" name="Google Shape;8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mbla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IE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Emphasis with Inversion</a:t>
            </a:r>
            <a:endParaRPr b="1" i="0" sz="48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3" name="Google Shape;103;p1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When we begin a sentence with a negative or restrictive phrase, the subject and verb are inverted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Eg </a:t>
            </a:r>
            <a:r>
              <a:rPr b="0" i="1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Rarely have I seen </a:t>
            </a: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such a boring film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I’ll never lend money to Richard again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Amy hardly ever cleans her room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I’m never late for school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t/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Only then, recently, later, in the last few weeks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lang="en-IE"/>
              <a:t>Later on</a:t>
            </a: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I realised </a:t>
            </a:r>
            <a:r>
              <a:rPr lang="en-IE"/>
              <a:t>George ha</a:t>
            </a: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 forgotten his bag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***Only when….+inversion in main clause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You can’t go to University until you finish school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IE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Phrases with Only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On no account must you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Under no circumstances should you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At no time can you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You can’t run in the corridor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IE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Phrases with No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Never, Rarely, Seldom, Hardly ever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 don’t often see Bill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IE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After Frequency Adverbs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 sooner….than</a:t>
            </a:r>
            <a:endParaRPr/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Hardly/Barely/Scarcely…when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lang="en-IE"/>
              <a:t>Not only...but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As soon as I sat down, the doorbell rang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IE"/>
              <a:t>I play football and basketball</a:t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IE"/>
              <a:t>Two part</a:t>
            </a:r>
            <a:r>
              <a:rPr b="1" i="0" lang="en-IE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 phrases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4160" lvl="0" marL="36576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Little meaning </a:t>
            </a:r>
            <a:r>
              <a:rPr b="0" i="1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not at all</a:t>
            </a:r>
            <a:endParaRPr/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147573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indent="-264160" lvl="0" marL="3657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▶"/>
            </a:pPr>
            <a:r>
              <a:rPr b="0" i="0" lang="en-IE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I’d no clue Susan was coming to visit</a:t>
            </a:r>
            <a:endParaRPr b="0" i="0" sz="2700" u="none" cap="none" strike="noStrik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b="1" i="0" lang="en-IE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After Little</a:t>
            </a:r>
            <a:endParaRPr b="1" i="0" sz="41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