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Kulim Park Light"/>
      <p:regular r:id="rId18"/>
      <p:bold r:id="rId19"/>
      <p:italic r:id="rId20"/>
      <p:boldItalic r:id="rId21"/>
    </p:embeddedFont>
    <p:embeddedFont>
      <p:font typeface="Kulim Park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ulimParkLight-italic.fntdata"/><Relationship Id="rId22" Type="http://schemas.openxmlformats.org/officeDocument/2006/relationships/font" Target="fonts/KulimPark-regular.fntdata"/><Relationship Id="rId21" Type="http://schemas.openxmlformats.org/officeDocument/2006/relationships/font" Target="fonts/KulimParkLight-boldItalic.fntdata"/><Relationship Id="rId24" Type="http://schemas.openxmlformats.org/officeDocument/2006/relationships/font" Target="fonts/KulimPark-italic.fntdata"/><Relationship Id="rId23" Type="http://schemas.openxmlformats.org/officeDocument/2006/relationships/font" Target="fonts/KulimPar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KulimPark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KulimParkLight-bold.fntdata"/><Relationship Id="rId18" Type="http://schemas.openxmlformats.org/officeDocument/2006/relationships/font" Target="fonts/KulimPark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47a045153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47a04515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47a045153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47a04515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47a04515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47a0451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7a04515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7a04515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47a045153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47a0451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7a04515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7a0451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7a045153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7a04515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rect b="b" l="l" r="r" t="t"/>
              <a:pathLst>
                <a:path extrusionOk="0" h="2285343" w="3427007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rect b="b" l="l" r="r" t="t"/>
              <a:pathLst>
                <a:path extrusionOk="0" h="2285343" w="3349484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rect b="b" l="l" r="r" t="t"/>
              <a:pathLst>
                <a:path extrusionOk="0" h="2285343" w="3045563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rect b="b" l="l" r="r" t="t"/>
              <a:pathLst>
                <a:path extrusionOk="0" h="2285343" w="2879356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rect b="b" l="l" r="r" t="t"/>
              <a:pathLst>
                <a:path extrusionOk="0" h="2285343" w="278764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rect b="b" l="l" r="r" t="t"/>
              <a:pathLst>
                <a:path extrusionOk="0" h="2285343" w="2657242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orners" type="blank">
  <p:cSld name="BLANK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rect b="b" l="l" r="r" t="t"/>
              <a:pathLst>
                <a:path extrusionOk="0" h="2285934" w="406400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rect b="b" l="l" r="r" t="t"/>
              <a:pathLst>
                <a:path extrusionOk="0" h="2285080" w="406400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rect b="b" l="l" r="r" t="t"/>
              <a:pathLst>
                <a:path extrusionOk="0" h="2285671" w="406400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rect b="b" l="l" r="r" t="t"/>
              <a:pathLst>
                <a:path extrusionOk="0" h="2285343" w="1660199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rect b="b" l="l" r="r" t="t"/>
              <a:pathLst>
                <a:path extrusionOk="0" h="2285474" w="132116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rect b="b" l="l" r="r" t="t"/>
              <a:pathLst>
                <a:path extrusionOk="0" h="2285343" w="1640503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rect b="b" l="l" r="r" t="t"/>
              <a:pathLst>
                <a:path extrusionOk="0" h="2285343" w="1280586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0" y="0"/>
            <a:ext cx="9144500" cy="5152028"/>
            <a:chOff x="0" y="0"/>
            <a:chExt cx="9144500" cy="5152028"/>
          </a:xfrm>
        </p:grpSpPr>
        <p:sp>
          <p:nvSpPr>
            <p:cNvPr id="131" name="Google Shape;131;p13"/>
            <p:cNvSpPr/>
            <p:nvPr/>
          </p:nvSpPr>
          <p:spPr>
            <a:xfrm>
              <a:off x="7448736" y="0"/>
              <a:ext cx="1695764" cy="2915696"/>
            </a:xfrm>
            <a:custGeom>
              <a:rect b="b" l="l" r="r" t="t"/>
              <a:pathLst>
                <a:path extrusionOk="0" h="1112861" w="650341">
                  <a:moveTo>
                    <a:pt x="132487" y="368402"/>
                  </a:moveTo>
                  <a:cubicBezTo>
                    <a:pt x="193589" y="418171"/>
                    <a:pt x="286581" y="396776"/>
                    <a:pt x="350869" y="441884"/>
                  </a:cubicBezTo>
                  <a:cubicBezTo>
                    <a:pt x="392368" y="471007"/>
                    <a:pt x="413854" y="522153"/>
                    <a:pt x="433215" y="570521"/>
                  </a:cubicBezTo>
                  <a:lnTo>
                    <a:pt x="650341" y="1112861"/>
                  </a:lnTo>
                  <a:lnTo>
                    <a:pt x="650341" y="0"/>
                  </a:lnTo>
                  <a:lnTo>
                    <a:pt x="0" y="0"/>
                  </a:lnTo>
                  <a:cubicBezTo>
                    <a:pt x="100428" y="87537"/>
                    <a:pt x="29356" y="282822"/>
                    <a:pt x="132487" y="3684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6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0" y="2610500"/>
              <a:ext cx="1994013" cy="2541528"/>
            </a:xfrm>
            <a:custGeom>
              <a:rect b="b" l="l" r="r" t="t"/>
              <a:pathLst>
                <a:path extrusionOk="0" h="970049" w="764722">
                  <a:moveTo>
                    <a:pt x="644837" y="872178"/>
                  </a:moveTo>
                  <a:cubicBezTo>
                    <a:pt x="570748" y="837236"/>
                    <a:pt x="484322" y="829146"/>
                    <a:pt x="416799" y="782830"/>
                  </a:cubicBezTo>
                  <a:cubicBezTo>
                    <a:pt x="191078" y="600537"/>
                    <a:pt x="329601" y="274007"/>
                    <a:pt x="0" y="0"/>
                  </a:cubicBezTo>
                  <a:lnTo>
                    <a:pt x="0" y="970050"/>
                  </a:lnTo>
                  <a:lnTo>
                    <a:pt x="764723" y="970050"/>
                  </a:lnTo>
                  <a:cubicBezTo>
                    <a:pt x="733074" y="928390"/>
                    <a:pt x="691985" y="894843"/>
                    <a:pt x="644837" y="872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6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692032" y="0"/>
              <a:ext cx="1452406" cy="2617388"/>
            </a:xfrm>
            <a:custGeom>
              <a:rect b="b" l="l" r="r" t="t"/>
              <a:pathLst>
                <a:path extrusionOk="0" h="999003" w="557011">
                  <a:moveTo>
                    <a:pt x="90868" y="324815"/>
                  </a:moveTo>
                  <a:cubicBezTo>
                    <a:pt x="157932" y="373401"/>
                    <a:pt x="266109" y="333291"/>
                    <a:pt x="325545" y="390980"/>
                  </a:cubicBezTo>
                  <a:cubicBezTo>
                    <a:pt x="355987" y="420538"/>
                    <a:pt x="362457" y="466177"/>
                    <a:pt x="369313" y="508050"/>
                  </a:cubicBezTo>
                  <a:cubicBezTo>
                    <a:pt x="398137" y="682691"/>
                    <a:pt x="461967" y="849694"/>
                    <a:pt x="557011" y="999003"/>
                  </a:cubicBezTo>
                  <a:lnTo>
                    <a:pt x="557011" y="0"/>
                  </a:lnTo>
                  <a:lnTo>
                    <a:pt x="0" y="0"/>
                  </a:lnTo>
                  <a:cubicBezTo>
                    <a:pt x="61367" y="89348"/>
                    <a:pt x="-2559" y="257176"/>
                    <a:pt x="90868" y="324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0" y="2756070"/>
              <a:ext cx="1616827" cy="2395888"/>
            </a:xfrm>
            <a:custGeom>
              <a:rect b="b" l="l" r="r" t="t"/>
              <a:pathLst>
                <a:path extrusionOk="0" h="914461" w="620068">
                  <a:moveTo>
                    <a:pt x="521668" y="806930"/>
                  </a:moveTo>
                  <a:cubicBezTo>
                    <a:pt x="443185" y="752621"/>
                    <a:pt x="348214" y="715795"/>
                    <a:pt x="293099" y="637894"/>
                  </a:cubicBezTo>
                  <a:cubicBezTo>
                    <a:pt x="242692" y="566706"/>
                    <a:pt x="235498" y="474967"/>
                    <a:pt x="215847" y="389942"/>
                  </a:cubicBezTo>
                  <a:cubicBezTo>
                    <a:pt x="181547" y="242415"/>
                    <a:pt x="106799" y="107374"/>
                    <a:pt x="0" y="0"/>
                  </a:cubicBezTo>
                  <a:lnTo>
                    <a:pt x="0" y="914461"/>
                  </a:lnTo>
                  <a:lnTo>
                    <a:pt x="620068" y="914461"/>
                  </a:lnTo>
                  <a:cubicBezTo>
                    <a:pt x="597689" y="872130"/>
                    <a:pt x="560898" y="834169"/>
                    <a:pt x="521668" y="806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7879130" y="0"/>
              <a:ext cx="1265261" cy="1852036"/>
            </a:xfrm>
            <a:custGeom>
              <a:rect b="b" l="l" r="r" t="t"/>
              <a:pathLst>
                <a:path extrusionOk="0" h="706884" w="485239">
                  <a:moveTo>
                    <a:pt x="36719" y="207021"/>
                  </a:moveTo>
                  <a:cubicBezTo>
                    <a:pt x="131763" y="428627"/>
                    <a:pt x="309225" y="75390"/>
                    <a:pt x="354273" y="302961"/>
                  </a:cubicBezTo>
                  <a:cubicBezTo>
                    <a:pt x="322286" y="451181"/>
                    <a:pt x="348020" y="618600"/>
                    <a:pt x="485239" y="706885"/>
                  </a:cubicBezTo>
                  <a:lnTo>
                    <a:pt x="485239" y="0"/>
                  </a:lnTo>
                  <a:lnTo>
                    <a:pt x="0" y="0"/>
                  </a:lnTo>
                  <a:cubicBezTo>
                    <a:pt x="29790" y="64523"/>
                    <a:pt x="12964" y="141073"/>
                    <a:pt x="36719" y="207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0" y="2919658"/>
              <a:ext cx="1258526" cy="2232214"/>
            </a:xfrm>
            <a:custGeom>
              <a:rect b="b" l="l" r="r" t="t"/>
              <a:pathLst>
                <a:path extrusionOk="0" h="851990" w="482656">
                  <a:moveTo>
                    <a:pt x="337133" y="689788"/>
                  </a:moveTo>
                  <a:cubicBezTo>
                    <a:pt x="31384" y="505394"/>
                    <a:pt x="281053" y="244595"/>
                    <a:pt x="0" y="0"/>
                  </a:cubicBezTo>
                  <a:lnTo>
                    <a:pt x="0" y="851990"/>
                  </a:lnTo>
                  <a:lnTo>
                    <a:pt x="482656" y="851990"/>
                  </a:lnTo>
                  <a:cubicBezTo>
                    <a:pt x="460784" y="779667"/>
                    <a:pt x="396713" y="732723"/>
                    <a:pt x="337133" y="6897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8089575" y="0"/>
              <a:ext cx="1054762" cy="1217967"/>
            </a:xfrm>
            <a:custGeom>
              <a:rect b="b" l="l" r="r" t="t"/>
              <a:pathLst>
                <a:path extrusionOk="0" h="464873" w="404511">
                  <a:moveTo>
                    <a:pt x="332087" y="312355"/>
                  </a:moveTo>
                  <a:cubicBezTo>
                    <a:pt x="331532" y="370648"/>
                    <a:pt x="360091" y="427541"/>
                    <a:pt x="404511" y="464873"/>
                  </a:cubicBezTo>
                  <a:lnTo>
                    <a:pt x="404511" y="0"/>
                  </a:lnTo>
                  <a:lnTo>
                    <a:pt x="0" y="0"/>
                  </a:lnTo>
                  <a:cubicBezTo>
                    <a:pt x="115854" y="290307"/>
                    <a:pt x="370086" y="41607"/>
                    <a:pt x="332087" y="3123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0" y="3209153"/>
              <a:ext cx="1067917" cy="1942573"/>
            </a:xfrm>
            <a:custGeom>
              <a:rect b="b" l="l" r="r" t="t"/>
              <a:pathLst>
                <a:path extrusionOk="0" h="741440" w="409556">
                  <a:moveTo>
                    <a:pt x="60353" y="402089"/>
                  </a:moveTo>
                  <a:cubicBezTo>
                    <a:pt x="9029" y="275481"/>
                    <a:pt x="151438" y="85556"/>
                    <a:pt x="0" y="0"/>
                  </a:cubicBezTo>
                  <a:lnTo>
                    <a:pt x="0" y="741441"/>
                  </a:lnTo>
                  <a:lnTo>
                    <a:pt x="409556" y="741441"/>
                  </a:lnTo>
                  <a:cubicBezTo>
                    <a:pt x="406756" y="545262"/>
                    <a:pt x="123748" y="561248"/>
                    <a:pt x="60353" y="4020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8338976" y="0"/>
              <a:ext cx="805298" cy="1045498"/>
            </a:xfrm>
            <a:custGeom>
              <a:rect b="b" l="l" r="r" t="t"/>
              <a:pathLst>
                <a:path extrusionOk="0" h="399045" w="308839">
                  <a:moveTo>
                    <a:pt x="221931" y="110694"/>
                  </a:moveTo>
                  <a:cubicBezTo>
                    <a:pt x="289164" y="159280"/>
                    <a:pt x="230259" y="295813"/>
                    <a:pt x="308839" y="399046"/>
                  </a:cubicBezTo>
                  <a:lnTo>
                    <a:pt x="308839" y="0"/>
                  </a:lnTo>
                  <a:lnTo>
                    <a:pt x="0" y="0"/>
                  </a:lnTo>
                  <a:cubicBezTo>
                    <a:pt x="48114" y="152398"/>
                    <a:pt x="145137" y="74666"/>
                    <a:pt x="221931" y="1106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0" y="3473794"/>
              <a:ext cx="731962" cy="1677798"/>
            </a:xfrm>
            <a:custGeom>
              <a:rect b="b" l="l" r="r" t="t"/>
              <a:pathLst>
                <a:path extrusionOk="0" h="640381" w="280714">
                  <a:moveTo>
                    <a:pt x="204452" y="530242"/>
                  </a:moveTo>
                  <a:cubicBezTo>
                    <a:pt x="-41306" y="421045"/>
                    <a:pt x="111050" y="186471"/>
                    <a:pt x="0" y="0"/>
                  </a:cubicBezTo>
                  <a:lnTo>
                    <a:pt x="0" y="640381"/>
                  </a:lnTo>
                  <a:lnTo>
                    <a:pt x="280715" y="640381"/>
                  </a:lnTo>
                  <a:cubicBezTo>
                    <a:pt x="280377" y="593220"/>
                    <a:pt x="242475" y="556201"/>
                    <a:pt x="204452" y="5302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8556976" y="0"/>
              <a:ext cx="369694" cy="131794"/>
            </a:xfrm>
            <a:custGeom>
              <a:rect b="b" l="l" r="r" t="t"/>
              <a:pathLst>
                <a:path extrusionOk="0" h="50303" w="141781">
                  <a:moveTo>
                    <a:pt x="141782" y="0"/>
                  </a:moveTo>
                  <a:lnTo>
                    <a:pt x="0" y="0"/>
                  </a:lnTo>
                  <a:cubicBezTo>
                    <a:pt x="22572" y="66793"/>
                    <a:pt x="119499" y="67349"/>
                    <a:pt x="141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0" y="4839027"/>
              <a:ext cx="326660" cy="311874"/>
            </a:xfrm>
            <a:custGeom>
              <a:rect b="b" l="l" r="r" t="t"/>
              <a:pathLst>
                <a:path extrusionOk="0" h="119036" w="125277">
                  <a:moveTo>
                    <a:pt x="0" y="1339"/>
                  </a:moveTo>
                  <a:lnTo>
                    <a:pt x="0" y="119037"/>
                  </a:lnTo>
                  <a:lnTo>
                    <a:pt x="124231" y="119037"/>
                  </a:lnTo>
                  <a:cubicBezTo>
                    <a:pt x="134491" y="50143"/>
                    <a:pt x="67596" y="-9793"/>
                    <a:pt x="0" y="1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8" y="-15"/>
            <a:ext cx="8946259" cy="5142022"/>
            <a:chOff x="-8" y="-15"/>
            <a:chExt cx="8946259" cy="5142022"/>
          </a:xfrm>
        </p:grpSpPr>
        <p:sp>
          <p:nvSpPr>
            <p:cNvPr id="20" name="Google Shape;20;p3"/>
            <p:cNvSpPr/>
            <p:nvPr/>
          </p:nvSpPr>
          <p:spPr>
            <a:xfrm>
              <a:off x="-8" y="-15"/>
              <a:ext cx="8946259" cy="5142022"/>
            </a:xfrm>
            <a:custGeom>
              <a:rect b="b" l="l" r="r" t="t"/>
              <a:pathLst>
                <a:path extrusionOk="0" h="2285343" w="3976115">
                  <a:moveTo>
                    <a:pt x="3715113" y="1727704"/>
                  </a:moveTo>
                  <a:cubicBezTo>
                    <a:pt x="3553145" y="1479660"/>
                    <a:pt x="3183314" y="1298028"/>
                    <a:pt x="3214303" y="961828"/>
                  </a:cubicBezTo>
                  <a:cubicBezTo>
                    <a:pt x="3275164" y="519540"/>
                    <a:pt x="4004911" y="481834"/>
                    <a:pt x="397523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797837" y="2285343"/>
                  </a:lnTo>
                  <a:cubicBezTo>
                    <a:pt x="3851674" y="2096210"/>
                    <a:pt x="3821539" y="1893038"/>
                    <a:pt x="3715113" y="17277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8" y="279"/>
              <a:ext cx="8777943" cy="5141725"/>
            </a:xfrm>
            <a:custGeom>
              <a:rect b="b" l="l" r="r" t="t"/>
              <a:pathLst>
                <a:path extrusionOk="0" h="2285211" w="3901308">
                  <a:moveTo>
                    <a:pt x="3708416" y="1627264"/>
                  </a:moveTo>
                  <a:cubicBezTo>
                    <a:pt x="3572709" y="1407927"/>
                    <a:pt x="3290527" y="1355375"/>
                    <a:pt x="3101311" y="1197194"/>
                  </a:cubicBezTo>
                  <a:cubicBezTo>
                    <a:pt x="2819851" y="972075"/>
                    <a:pt x="2929822" y="645861"/>
                    <a:pt x="3238200" y="512379"/>
                  </a:cubicBezTo>
                  <a:cubicBezTo>
                    <a:pt x="3501671" y="404123"/>
                    <a:pt x="3817403" y="307231"/>
                    <a:pt x="3901309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3706316" y="2285212"/>
                  </a:lnTo>
                  <a:cubicBezTo>
                    <a:pt x="3772955" y="2075136"/>
                    <a:pt x="3829155" y="1827421"/>
                    <a:pt x="3708416" y="16272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8" y="-15"/>
              <a:ext cx="8089742" cy="5142022"/>
            </a:xfrm>
            <a:custGeom>
              <a:rect b="b" l="l" r="r" t="t"/>
              <a:pathLst>
                <a:path extrusionOk="0" h="2285343" w="3595441">
                  <a:moveTo>
                    <a:pt x="3552685" y="1939028"/>
                  </a:moveTo>
                  <a:cubicBezTo>
                    <a:pt x="3582951" y="1866769"/>
                    <a:pt x="3608688" y="1786430"/>
                    <a:pt x="3587941" y="1710756"/>
                  </a:cubicBezTo>
                  <a:cubicBezTo>
                    <a:pt x="3534498" y="1533394"/>
                    <a:pt x="3320006" y="1508301"/>
                    <a:pt x="3174975" y="1437027"/>
                  </a:cubicBezTo>
                  <a:cubicBezTo>
                    <a:pt x="2668322" y="1141424"/>
                    <a:pt x="2837184" y="491490"/>
                    <a:pt x="3386710" y="375811"/>
                  </a:cubicBezTo>
                  <a:cubicBezTo>
                    <a:pt x="3539619" y="223214"/>
                    <a:pt x="3233605" y="269393"/>
                    <a:pt x="3231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529771" y="2285343"/>
                  </a:lnTo>
                  <a:cubicBezTo>
                    <a:pt x="3445799" y="2181620"/>
                    <a:pt x="3505348" y="2046627"/>
                    <a:pt x="3552685" y="19390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8" y="-15"/>
              <a:ext cx="7722567" cy="5142022"/>
            </a:xfrm>
            <a:custGeom>
              <a:rect b="b" l="l" r="r" t="t"/>
              <a:pathLst>
                <a:path extrusionOk="0" h="2285343" w="3432252">
                  <a:moveTo>
                    <a:pt x="3391175" y="1610448"/>
                  </a:moveTo>
                  <a:cubicBezTo>
                    <a:pt x="3154820" y="1398993"/>
                    <a:pt x="2585794" y="1926152"/>
                    <a:pt x="2757348" y="1289817"/>
                  </a:cubicBezTo>
                  <a:cubicBezTo>
                    <a:pt x="2798382" y="1034087"/>
                    <a:pt x="2836134" y="949413"/>
                    <a:pt x="2744218" y="711748"/>
                  </a:cubicBezTo>
                  <a:cubicBezTo>
                    <a:pt x="2699901" y="597119"/>
                    <a:pt x="2750258" y="443405"/>
                    <a:pt x="2854123" y="377781"/>
                  </a:cubicBezTo>
                  <a:cubicBezTo>
                    <a:pt x="2907894" y="343820"/>
                    <a:pt x="2975649" y="340667"/>
                    <a:pt x="3033622" y="314391"/>
                  </a:cubicBezTo>
                  <a:cubicBezTo>
                    <a:pt x="3146810" y="262956"/>
                    <a:pt x="3198151" y="113643"/>
                    <a:pt x="315403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248902" y="2285343"/>
                  </a:lnTo>
                  <a:cubicBezTo>
                    <a:pt x="3296108" y="2104303"/>
                    <a:pt x="3524059" y="1769220"/>
                    <a:pt x="3391175" y="16104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8" y="279"/>
              <a:ext cx="7515353" cy="5141725"/>
            </a:xfrm>
            <a:custGeom>
              <a:rect b="b" l="l" r="r" t="t"/>
              <a:pathLst>
                <a:path extrusionOk="0" h="2285211" w="3340157">
                  <a:moveTo>
                    <a:pt x="3332546" y="1708063"/>
                  </a:moveTo>
                  <a:cubicBezTo>
                    <a:pt x="3232751" y="1497856"/>
                    <a:pt x="2822478" y="1757067"/>
                    <a:pt x="2658145" y="1700246"/>
                  </a:cubicBezTo>
                  <a:cubicBezTo>
                    <a:pt x="2602077" y="1669043"/>
                    <a:pt x="2603390" y="1587391"/>
                    <a:pt x="2617571" y="1524788"/>
                  </a:cubicBezTo>
                  <a:cubicBezTo>
                    <a:pt x="2805211" y="813501"/>
                    <a:pt x="2305910" y="683961"/>
                    <a:pt x="2591309" y="305851"/>
                  </a:cubicBezTo>
                  <a:cubicBezTo>
                    <a:pt x="2667271" y="248438"/>
                    <a:pt x="2771859" y="256978"/>
                    <a:pt x="2867057" y="253299"/>
                  </a:cubicBezTo>
                  <a:cubicBezTo>
                    <a:pt x="3011497" y="258160"/>
                    <a:pt x="3169526" y="147013"/>
                    <a:pt x="3083716" y="0"/>
                  </a:cubicBezTo>
                  <a:lnTo>
                    <a:pt x="0" y="0"/>
                  </a:lnTo>
                  <a:lnTo>
                    <a:pt x="0" y="2285212"/>
                  </a:lnTo>
                  <a:lnTo>
                    <a:pt x="2966654" y="2285212"/>
                  </a:lnTo>
                  <a:lnTo>
                    <a:pt x="3265185" y="1907496"/>
                  </a:lnTo>
                  <a:cubicBezTo>
                    <a:pt x="3310814" y="1849755"/>
                    <a:pt x="3359202" y="1776708"/>
                    <a:pt x="3332546" y="17080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8" y="-15"/>
              <a:ext cx="6899245" cy="5142022"/>
            </a:xfrm>
            <a:custGeom>
              <a:rect b="b" l="l" r="r" t="t"/>
              <a:pathLst>
                <a:path extrusionOk="0" h="2285343" w="3066331">
                  <a:moveTo>
                    <a:pt x="2774025" y="2159416"/>
                  </a:moveTo>
                  <a:cubicBezTo>
                    <a:pt x="2884784" y="2071195"/>
                    <a:pt x="3113261" y="1994798"/>
                    <a:pt x="3057783" y="1815794"/>
                  </a:cubicBezTo>
                  <a:cubicBezTo>
                    <a:pt x="2965867" y="1636921"/>
                    <a:pt x="2740147" y="1764293"/>
                    <a:pt x="2598203" y="1801802"/>
                  </a:cubicBezTo>
                  <a:cubicBezTo>
                    <a:pt x="2515150" y="1819341"/>
                    <a:pt x="2413058" y="1800751"/>
                    <a:pt x="2374190" y="1725339"/>
                  </a:cubicBezTo>
                  <a:cubicBezTo>
                    <a:pt x="2293436" y="1490236"/>
                    <a:pt x="2625778" y="1181823"/>
                    <a:pt x="2584810" y="955785"/>
                  </a:cubicBezTo>
                  <a:cubicBezTo>
                    <a:pt x="2401896" y="572091"/>
                    <a:pt x="2113871" y="610914"/>
                    <a:pt x="2415881" y="176640"/>
                  </a:cubicBezTo>
                  <a:cubicBezTo>
                    <a:pt x="2448708" y="123562"/>
                    <a:pt x="2465253" y="51829"/>
                    <a:pt x="242901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97013" y="2285343"/>
                  </a:lnTo>
                  <a:cubicBezTo>
                    <a:pt x="2706335" y="2237916"/>
                    <a:pt x="2736733" y="2191604"/>
                    <a:pt x="2774025" y="21594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3"/>
          <p:cNvSpPr txBox="1"/>
          <p:nvPr>
            <p:ph type="ctrTitle"/>
          </p:nvPr>
        </p:nvSpPr>
        <p:spPr>
          <a:xfrm>
            <a:off x="685800" y="2123600"/>
            <a:ext cx="4566300" cy="4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685800" y="2691077"/>
            <a:ext cx="4566300" cy="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30" name="Google Shape;30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5" y="-12"/>
              <a:ext cx="9144000" cy="5142760"/>
            </a:xfrm>
            <a:custGeom>
              <a:rect b="b" l="l" r="r" t="t"/>
              <a:pathLst>
                <a:path extrusionOk="0" h="2285671" w="406400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15" y="-12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408537" y="-12"/>
              <a:ext cx="3735448" cy="5142022"/>
            </a:xfrm>
            <a:custGeom>
              <a:rect b="b" l="l" r="r" t="t"/>
              <a:pathLst>
                <a:path extrusionOk="0" h="2285343" w="1660199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71372" y="-12"/>
              <a:ext cx="2972610" cy="5142317"/>
            </a:xfrm>
            <a:custGeom>
              <a:rect b="b" l="l" r="r" t="t"/>
              <a:pathLst>
                <a:path extrusionOk="0" h="2285474" w="132116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-15" y="-12"/>
              <a:ext cx="3691132" cy="5142022"/>
            </a:xfrm>
            <a:custGeom>
              <a:rect b="b" l="l" r="r" t="t"/>
              <a:pathLst>
                <a:path extrusionOk="0" h="2285343" w="1640503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-15" y="-12"/>
              <a:ext cx="2881318" cy="5142022"/>
            </a:xfrm>
            <a:custGeom>
              <a:rect b="b" l="l" r="r" t="t"/>
              <a:pathLst>
                <a:path extrusionOk="0" h="2285343" w="1280586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2693100" y="2161800"/>
            <a:ext cx="37581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“</a:t>
            </a:r>
            <a:endParaRPr sz="9600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5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43" name="Google Shape;43;p5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-1" y="-1181"/>
              <a:ext cx="9144884" cy="5147046"/>
            </a:xfrm>
            <a:custGeom>
              <a:rect b="b" l="l" r="r" t="t"/>
              <a:pathLst>
                <a:path extrusionOk="0" h="2287576" w="4064393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-1" y="-1032"/>
              <a:ext cx="9144884" cy="5146898"/>
            </a:xfrm>
            <a:custGeom>
              <a:rect b="b" l="l" r="r" t="t"/>
              <a:pathLst>
                <a:path extrusionOk="0" h="2287510" w="4064393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"/>
          <p:cNvGrpSpPr/>
          <p:nvPr/>
        </p:nvGrpSpPr>
        <p:grpSpPr>
          <a:xfrm>
            <a:off x="6" y="-37"/>
            <a:ext cx="6256515" cy="5142022"/>
            <a:chOff x="-8" y="-13"/>
            <a:chExt cx="7710766" cy="5142022"/>
          </a:xfrm>
        </p:grpSpPr>
        <p:sp>
          <p:nvSpPr>
            <p:cNvPr id="54" name="Google Shape;54;p6"/>
            <p:cNvSpPr/>
            <p:nvPr/>
          </p:nvSpPr>
          <p:spPr>
            <a:xfrm>
              <a:off x="-8" y="-13"/>
              <a:ext cx="7710766" cy="5142022"/>
            </a:xfrm>
            <a:custGeom>
              <a:rect b="b" l="l" r="r" t="t"/>
              <a:pathLst>
                <a:path extrusionOk="0" h="2285343" w="3427007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75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8" y="-13"/>
              <a:ext cx="7536339" cy="5142022"/>
            </a:xfrm>
            <a:custGeom>
              <a:rect b="b" l="l" r="r" t="t"/>
              <a:pathLst>
                <a:path extrusionOk="0" h="2285343" w="3349484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8" y="-13"/>
              <a:ext cx="6852517" cy="5142022"/>
            </a:xfrm>
            <a:custGeom>
              <a:rect b="b" l="l" r="r" t="t"/>
              <a:pathLst>
                <a:path extrusionOk="0" h="2285343" w="3045563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8" y="-13"/>
              <a:ext cx="6478551" cy="5142022"/>
            </a:xfrm>
            <a:custGeom>
              <a:rect b="b" l="l" r="r" t="t"/>
              <a:pathLst>
                <a:path extrusionOk="0" h="2285343" w="2879356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8" y="-13"/>
              <a:ext cx="6272190" cy="5142022"/>
            </a:xfrm>
            <a:custGeom>
              <a:rect b="b" l="l" r="r" t="t"/>
              <a:pathLst>
                <a:path extrusionOk="0" h="2285343" w="278764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8" y="-13"/>
              <a:ext cx="5978795" cy="5142022"/>
            </a:xfrm>
            <a:custGeom>
              <a:rect b="b" l="l" r="r" t="t"/>
              <a:pathLst>
                <a:path extrusionOk="0" h="2285343" w="2657242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457200" y="1051625"/>
            <a:ext cx="27723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rect b="b" l="l" r="r" t="t"/>
              <a:pathLst>
                <a:path extrusionOk="0" h="2285671" w="4064394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rect b="b" l="l" r="r" t="t"/>
              <a:pathLst>
                <a:path extrusionOk="0" h="2285343" w="4064591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rect b="b" l="l" r="r" t="t"/>
              <a:pathLst>
                <a:path extrusionOk="0" h="2285408" w="4064394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rect b="b" l="l" r="r" t="t"/>
              <a:pathLst>
                <a:path extrusionOk="0" h="2285343" w="4064262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74" name="Google Shape;74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77" name="Google Shape;77;p8"/>
            <p:cNvSpPr/>
            <p:nvPr/>
          </p:nvSpPr>
          <p:spPr>
            <a:xfrm>
              <a:off x="436" y="-10"/>
              <a:ext cx="9144886" cy="5142760"/>
            </a:xfrm>
            <a:custGeom>
              <a:rect b="b" l="l" r="r" t="t"/>
              <a:pathLst>
                <a:path extrusionOk="0" h="2285671" w="4064394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-5" y="731"/>
              <a:ext cx="9145330" cy="5142022"/>
            </a:xfrm>
            <a:custGeom>
              <a:rect b="b" l="l" r="r" t="t"/>
              <a:pathLst>
                <a:path extrusionOk="0" h="2285343" w="4064591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436" y="583"/>
              <a:ext cx="9144886" cy="5142168"/>
            </a:xfrm>
            <a:custGeom>
              <a:rect b="b" l="l" r="r" t="t"/>
              <a:pathLst>
                <a:path extrusionOk="0" h="2285408" w="4064394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731" y="731"/>
              <a:ext cx="9144589" cy="5142022"/>
            </a:xfrm>
            <a:custGeom>
              <a:rect b="b" l="l" r="r" t="t"/>
              <a:pathLst>
                <a:path extrusionOk="0" h="2285343" w="4064262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36" y="731"/>
              <a:ext cx="9144886" cy="5142022"/>
            </a:xfrm>
            <a:custGeom>
              <a:rect b="b" l="l" r="r" t="t"/>
              <a:pathLst>
                <a:path extrusionOk="0" h="2285343" w="4064394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457200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5" name="Google Shape;85;p8"/>
          <p:cNvSpPr txBox="1"/>
          <p:nvPr>
            <p:ph idx="2" type="body"/>
          </p:nvPr>
        </p:nvSpPr>
        <p:spPr>
          <a:xfrm>
            <a:off x="2472081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6" name="Google Shape;86;p8"/>
          <p:cNvSpPr txBox="1"/>
          <p:nvPr>
            <p:ph idx="3" type="body"/>
          </p:nvPr>
        </p:nvSpPr>
        <p:spPr>
          <a:xfrm>
            <a:off x="4486962" y="1592600"/>
            <a:ext cx="1807800" cy="29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9"/>
          <p:cNvGrpSpPr/>
          <p:nvPr/>
        </p:nvGrpSpPr>
        <p:grpSpPr>
          <a:xfrm>
            <a:off x="-1" y="-1329"/>
            <a:ext cx="9144884" cy="5147195"/>
            <a:chOff x="-1" y="-1329"/>
            <a:chExt cx="9144884" cy="5147195"/>
          </a:xfrm>
        </p:grpSpPr>
        <p:sp>
          <p:nvSpPr>
            <p:cNvPr id="90" name="Google Shape;90;p9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788843" y="883066"/>
                  </a:moveTo>
                  <a:cubicBezTo>
                    <a:pt x="3664100" y="932662"/>
                    <a:pt x="3567457" y="1052874"/>
                    <a:pt x="3428795" y="1065618"/>
                  </a:cubicBezTo>
                  <a:cubicBezTo>
                    <a:pt x="3361105" y="1071530"/>
                    <a:pt x="3286456" y="1042298"/>
                    <a:pt x="3256912" y="981141"/>
                  </a:cubicBezTo>
                  <a:cubicBezTo>
                    <a:pt x="3196576" y="857381"/>
                    <a:pt x="3353424" y="685537"/>
                    <a:pt x="3244831" y="575639"/>
                  </a:cubicBezTo>
                  <a:cubicBezTo>
                    <a:pt x="3212792" y="545750"/>
                    <a:pt x="3166506" y="538589"/>
                    <a:pt x="3124553" y="525846"/>
                  </a:cubicBezTo>
                  <a:cubicBezTo>
                    <a:pt x="2907894" y="464426"/>
                    <a:pt x="2780787" y="210535"/>
                    <a:pt x="2861936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886022"/>
                  </a:lnTo>
                  <a:cubicBezTo>
                    <a:pt x="3976365" y="849505"/>
                    <a:pt x="3877634" y="848441"/>
                    <a:pt x="3788843" y="8830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-1" y="-1181"/>
              <a:ext cx="9144884" cy="5147046"/>
            </a:xfrm>
            <a:custGeom>
              <a:rect b="b" l="l" r="r" t="t"/>
              <a:pathLst>
                <a:path extrusionOk="0" h="2287576" w="4064393">
                  <a:moveTo>
                    <a:pt x="3901965" y="939494"/>
                  </a:moveTo>
                  <a:cubicBezTo>
                    <a:pt x="3499701" y="855017"/>
                    <a:pt x="3568310" y="1206588"/>
                    <a:pt x="3260260" y="1099645"/>
                  </a:cubicBezTo>
                  <a:cubicBezTo>
                    <a:pt x="3067828" y="996184"/>
                    <a:pt x="3151603" y="860929"/>
                    <a:pt x="3127442" y="700317"/>
                  </a:cubicBezTo>
                  <a:cubicBezTo>
                    <a:pt x="3105645" y="624183"/>
                    <a:pt x="3033622" y="575901"/>
                    <a:pt x="2981098" y="516715"/>
                  </a:cubicBezTo>
                  <a:cubicBezTo>
                    <a:pt x="2857471" y="377387"/>
                    <a:pt x="2848871" y="151612"/>
                    <a:pt x="2954837" y="0"/>
                  </a:cubicBezTo>
                  <a:lnTo>
                    <a:pt x="0" y="0"/>
                  </a:lnTo>
                  <a:lnTo>
                    <a:pt x="0" y="2287576"/>
                  </a:lnTo>
                  <a:lnTo>
                    <a:pt x="4064394" y="2287576"/>
                  </a:lnTo>
                  <a:lnTo>
                    <a:pt x="4064394" y="955128"/>
                  </a:lnTo>
                  <a:cubicBezTo>
                    <a:pt x="4010557" y="955588"/>
                    <a:pt x="3955277" y="947245"/>
                    <a:pt x="3901965" y="93949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97961" y="979695"/>
                  </a:moveTo>
                  <a:cubicBezTo>
                    <a:pt x="3674736" y="964390"/>
                    <a:pt x="3602516" y="1073895"/>
                    <a:pt x="3472718" y="1222747"/>
                  </a:cubicBezTo>
                  <a:cubicBezTo>
                    <a:pt x="3361105" y="1334420"/>
                    <a:pt x="3140244" y="1318720"/>
                    <a:pt x="3084963" y="1158306"/>
                  </a:cubicBezTo>
                  <a:cubicBezTo>
                    <a:pt x="3045899" y="1043086"/>
                    <a:pt x="3123962" y="918013"/>
                    <a:pt x="3106498" y="797538"/>
                  </a:cubicBezTo>
                  <a:cubicBezTo>
                    <a:pt x="3020688" y="502395"/>
                    <a:pt x="2709290" y="454573"/>
                    <a:pt x="2826877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009650"/>
                  </a:lnTo>
                  <a:cubicBezTo>
                    <a:pt x="4010098" y="993931"/>
                    <a:pt x="3954324" y="983893"/>
                    <a:pt x="3897961" y="9796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-1" y="-1329"/>
              <a:ext cx="9144884" cy="5147195"/>
            </a:xfrm>
            <a:custGeom>
              <a:rect b="b" l="l" r="r" t="t"/>
              <a:pathLst>
                <a:path extrusionOk="0" h="2287642" w="4064393">
                  <a:moveTo>
                    <a:pt x="3886668" y="1168356"/>
                  </a:moveTo>
                  <a:cubicBezTo>
                    <a:pt x="3523534" y="864476"/>
                    <a:pt x="3578093" y="1536875"/>
                    <a:pt x="3166834" y="1369892"/>
                  </a:cubicBezTo>
                  <a:cubicBezTo>
                    <a:pt x="2968952" y="1280029"/>
                    <a:pt x="2931661" y="1012343"/>
                    <a:pt x="3042091" y="838988"/>
                  </a:cubicBezTo>
                  <a:cubicBezTo>
                    <a:pt x="3075772" y="781641"/>
                    <a:pt x="3123043" y="717265"/>
                    <a:pt x="3097963" y="655648"/>
                  </a:cubicBezTo>
                  <a:cubicBezTo>
                    <a:pt x="3074787" y="598695"/>
                    <a:pt x="3004406" y="582076"/>
                    <a:pt x="2945711" y="563683"/>
                  </a:cubicBezTo>
                  <a:cubicBezTo>
                    <a:pt x="2704694" y="489125"/>
                    <a:pt x="2524210" y="251788"/>
                    <a:pt x="2514231" y="0"/>
                  </a:cubicBezTo>
                  <a:lnTo>
                    <a:pt x="0" y="0"/>
                  </a:lnTo>
                  <a:lnTo>
                    <a:pt x="0" y="2287642"/>
                  </a:lnTo>
                  <a:lnTo>
                    <a:pt x="4064394" y="2287642"/>
                  </a:lnTo>
                  <a:lnTo>
                    <a:pt x="4064394" y="1364506"/>
                  </a:lnTo>
                  <a:cubicBezTo>
                    <a:pt x="3994275" y="1309983"/>
                    <a:pt x="3950221" y="1229776"/>
                    <a:pt x="3886668" y="11683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-1" y="-886"/>
              <a:ext cx="9144884" cy="5146749"/>
            </a:xfrm>
            <a:custGeom>
              <a:rect b="b" l="l" r="r" t="t"/>
              <a:pathLst>
                <a:path extrusionOk="0" h="2287444" w="4064393">
                  <a:moveTo>
                    <a:pt x="3860275" y="1412328"/>
                  </a:moveTo>
                  <a:cubicBezTo>
                    <a:pt x="3499570" y="1212171"/>
                    <a:pt x="3370166" y="1548765"/>
                    <a:pt x="3020622" y="1515723"/>
                  </a:cubicBezTo>
                  <a:cubicBezTo>
                    <a:pt x="2790832" y="1511322"/>
                    <a:pt x="2587895" y="1238973"/>
                    <a:pt x="2748288" y="1041181"/>
                  </a:cubicBezTo>
                  <a:cubicBezTo>
                    <a:pt x="2792933" y="989023"/>
                    <a:pt x="2861476" y="955785"/>
                    <a:pt x="2888657" y="892657"/>
                  </a:cubicBezTo>
                  <a:cubicBezTo>
                    <a:pt x="2920500" y="819019"/>
                    <a:pt x="2882092" y="731848"/>
                    <a:pt x="2824776" y="675552"/>
                  </a:cubicBezTo>
                  <a:cubicBezTo>
                    <a:pt x="2569577" y="494315"/>
                    <a:pt x="2383447" y="351243"/>
                    <a:pt x="2435314" y="0"/>
                  </a:cubicBezTo>
                  <a:lnTo>
                    <a:pt x="0" y="0"/>
                  </a:lnTo>
                  <a:lnTo>
                    <a:pt x="0" y="2287445"/>
                  </a:lnTo>
                  <a:lnTo>
                    <a:pt x="4064394" y="2287445"/>
                  </a:lnTo>
                  <a:lnTo>
                    <a:pt x="4064394" y="150212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-1" y="-1032"/>
              <a:ext cx="9144884" cy="5146898"/>
            </a:xfrm>
            <a:custGeom>
              <a:rect b="b" l="l" r="r" t="t"/>
              <a:pathLst>
                <a:path extrusionOk="0" h="2287510" w="4064393">
                  <a:moveTo>
                    <a:pt x="3767571" y="1773029"/>
                  </a:moveTo>
                  <a:cubicBezTo>
                    <a:pt x="3678150" y="1745177"/>
                    <a:pt x="3601400" y="1686056"/>
                    <a:pt x="3513358" y="1654131"/>
                  </a:cubicBezTo>
                  <a:cubicBezTo>
                    <a:pt x="3253038" y="1560523"/>
                    <a:pt x="2846245" y="1725207"/>
                    <a:pt x="2683422" y="1432757"/>
                  </a:cubicBezTo>
                  <a:cubicBezTo>
                    <a:pt x="2593082" y="1250074"/>
                    <a:pt x="2741526" y="1029094"/>
                    <a:pt x="2694714" y="830711"/>
                  </a:cubicBezTo>
                  <a:cubicBezTo>
                    <a:pt x="2667271" y="714506"/>
                    <a:pt x="2577653" y="625234"/>
                    <a:pt x="2512064" y="525517"/>
                  </a:cubicBezTo>
                  <a:cubicBezTo>
                    <a:pt x="2410779" y="370063"/>
                    <a:pt x="2365609" y="184654"/>
                    <a:pt x="2384038" y="0"/>
                  </a:cubicBezTo>
                  <a:lnTo>
                    <a:pt x="0" y="0"/>
                  </a:lnTo>
                  <a:lnTo>
                    <a:pt x="0" y="2287511"/>
                  </a:lnTo>
                  <a:lnTo>
                    <a:pt x="4064394" y="2287511"/>
                  </a:lnTo>
                  <a:lnTo>
                    <a:pt x="4064394" y="1767774"/>
                  </a:lnTo>
                  <a:cubicBezTo>
                    <a:pt x="3965256" y="1794116"/>
                    <a:pt x="3864674" y="1803247"/>
                    <a:pt x="3767571" y="17730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0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00" name="Google Shape;100;p10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>
              <a:off x="-15" y="594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-15" y="1"/>
              <a:ext cx="9144000" cy="5143352"/>
            </a:xfrm>
            <a:custGeom>
              <a:rect b="b" l="l" r="r" t="t"/>
              <a:pathLst>
                <a:path extrusionOk="0" h="2285934" w="406400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-15" y="594"/>
              <a:ext cx="9144000" cy="5142022"/>
            </a:xfrm>
            <a:custGeom>
              <a:rect b="b" l="l" r="r" t="t"/>
              <a:pathLst>
                <a:path extrusionOk="0" h="2285343" w="406400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-15" y="1037"/>
              <a:ext cx="9144000" cy="5141430"/>
            </a:xfrm>
            <a:custGeom>
              <a:rect b="b" l="l" r="r" t="t"/>
              <a:pathLst>
                <a:path extrusionOk="0" h="2285080" w="406400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-15" y="150"/>
              <a:ext cx="9144000" cy="5142465"/>
            </a:xfrm>
            <a:custGeom>
              <a:rect b="b" l="l" r="r" t="t"/>
              <a:pathLst>
                <a:path extrusionOk="0" h="2285540" w="406400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rotWithShape="0" algn="bl" dist="9525">
                <a:schemeClr val="dk1">
                  <a:alpha val="30000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b="1"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indent="-3683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rtl="0" algn="r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/>
          <p:nvPr>
            <p:ph type="ctrTitle"/>
          </p:nvPr>
        </p:nvSpPr>
        <p:spPr>
          <a:xfrm>
            <a:off x="430825" y="658575"/>
            <a:ext cx="4141200" cy="382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FCE Informal Letter &amp; Email Workshop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ctrTitle"/>
          </p:nvPr>
        </p:nvSpPr>
        <p:spPr>
          <a:xfrm>
            <a:off x="430825" y="329975"/>
            <a:ext cx="4566300" cy="4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Task</a:t>
            </a:r>
            <a:endParaRPr/>
          </a:p>
        </p:txBody>
      </p:sp>
      <p:sp>
        <p:nvSpPr>
          <p:cNvPr id="241" name="Google Shape;241;p23"/>
          <p:cNvSpPr txBox="1"/>
          <p:nvPr>
            <p:ph idx="1" type="subTitle"/>
          </p:nvPr>
        </p:nvSpPr>
        <p:spPr>
          <a:xfrm>
            <a:off x="430825" y="871046"/>
            <a:ext cx="4566300" cy="8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questions come directly from an FCE email task. 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5" y="1740750"/>
            <a:ext cx="5110900" cy="27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5521575" y="281350"/>
            <a:ext cx="3341100" cy="2611200"/>
          </a:xfrm>
          <a:prstGeom prst="cloudCallout">
            <a:avLst>
              <a:gd fmla="val -47747" name="adj1"/>
              <a:gd fmla="val 62692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Can you identify the questions you answered during the texting exercise?  What information did I add to the texts that </a:t>
            </a:r>
            <a:r>
              <a:rPr b="1" i="1"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doesn’t appear in the task</a:t>
            </a:r>
            <a:r>
              <a:rPr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?</a:t>
            </a:r>
            <a:endParaRPr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ctrTitle"/>
          </p:nvPr>
        </p:nvSpPr>
        <p:spPr>
          <a:xfrm>
            <a:off x="430825" y="329975"/>
            <a:ext cx="4566300" cy="4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Task</a:t>
            </a:r>
            <a:endParaRPr/>
          </a:p>
        </p:txBody>
      </p:sp>
      <p:sp>
        <p:nvSpPr>
          <p:cNvPr id="249" name="Google Shape;249;p24"/>
          <p:cNvSpPr txBox="1"/>
          <p:nvPr>
            <p:ph idx="1" type="subTitle"/>
          </p:nvPr>
        </p:nvSpPr>
        <p:spPr>
          <a:xfrm>
            <a:off x="430825" y="871050"/>
            <a:ext cx="4818300" cy="8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texting activity, you’ve already answered all the questions in the task.</a:t>
            </a:r>
            <a:endParaRPr/>
          </a:p>
        </p:txBody>
      </p:sp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0" y="1811125"/>
            <a:ext cx="4999899" cy="27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/>
          <p:nvPr/>
        </p:nvSpPr>
        <p:spPr>
          <a:xfrm>
            <a:off x="5556750" y="712175"/>
            <a:ext cx="3314700" cy="1855200"/>
          </a:xfrm>
          <a:prstGeom prst="wedgeRoundRectCallout">
            <a:avLst>
              <a:gd fmla="val -49711" name="adj1"/>
              <a:gd fmla="val 70851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In the texting activity, I added this information</a:t>
            </a:r>
            <a:r>
              <a:rPr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: </a:t>
            </a:r>
            <a:r>
              <a:rPr i="1"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Alex is from London.</a:t>
            </a:r>
            <a:endParaRPr i="1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Sometimes it is necessary to invent information in order to fully reply to the email.</a:t>
            </a:r>
            <a:r>
              <a:rPr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  </a:t>
            </a:r>
            <a:r>
              <a:rPr i="1" lang="en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The invented information should be logical and fit with the theme of the task.</a:t>
            </a:r>
            <a:endParaRPr i="1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>
            <p:ph type="ctrTitle"/>
          </p:nvPr>
        </p:nvSpPr>
        <p:spPr>
          <a:xfrm>
            <a:off x="430825" y="329975"/>
            <a:ext cx="4566300" cy="4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 Task</a:t>
            </a:r>
            <a:endParaRPr/>
          </a:p>
        </p:txBody>
      </p:sp>
      <p:sp>
        <p:nvSpPr>
          <p:cNvPr id="257" name="Google Shape;257;p25"/>
          <p:cNvSpPr txBox="1"/>
          <p:nvPr>
            <p:ph idx="1" type="subTitle"/>
          </p:nvPr>
        </p:nvSpPr>
        <p:spPr>
          <a:xfrm>
            <a:off x="430825" y="871046"/>
            <a:ext cx="4566300" cy="86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Kulim Park"/>
                <a:ea typeface="Kulim Park"/>
                <a:cs typeface="Kulim Park"/>
                <a:sym typeface="Kulim Park"/>
              </a:rPr>
              <a:t>With your partner, use your replies to Alex’s texts to write the email.</a:t>
            </a:r>
            <a:endParaRPr b="1">
              <a:latin typeface="Kulim Park"/>
              <a:ea typeface="Kulim Park"/>
              <a:cs typeface="Kulim Park"/>
              <a:sym typeface="Kulim Park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00" y="1740750"/>
            <a:ext cx="5110900" cy="2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idx="4294967295" type="title"/>
          </p:nvPr>
        </p:nvSpPr>
        <p:spPr>
          <a:xfrm>
            <a:off x="457200" y="844075"/>
            <a:ext cx="4106400" cy="3552000"/>
          </a:xfrm>
          <a:prstGeom prst="rect">
            <a:avLst/>
          </a:prstGeom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</a:rPr>
              <a:t>HOMEWORK</a:t>
            </a:r>
            <a:endParaRPr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Complete another email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Before you start writing, imagine that the person you’re writing to is your friend.  </a:t>
            </a:r>
            <a:endParaRPr i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What would you say </a:t>
            </a:r>
            <a:r>
              <a:rPr i="1" lang="en" sz="1800" u="sng">
                <a:solidFill>
                  <a:schemeClr val="lt1"/>
                </a:solidFill>
              </a:rPr>
              <a:t>to a real friend</a:t>
            </a:r>
            <a:r>
              <a:rPr i="1" lang="en" sz="1800">
                <a:solidFill>
                  <a:schemeClr val="lt1"/>
                </a:solidFill>
              </a:rPr>
              <a:t> who asked you these questions?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i="1" lang="en" sz="1800">
                <a:solidFill>
                  <a:schemeClr val="lt1"/>
                </a:solidFill>
              </a:rPr>
              <a:t>Can you answer all the questions, or </a:t>
            </a:r>
            <a:r>
              <a:rPr i="1" lang="en" sz="1800" u="sng">
                <a:solidFill>
                  <a:schemeClr val="lt1"/>
                </a:solidFill>
              </a:rPr>
              <a:t>do you need to invent information</a:t>
            </a:r>
            <a:r>
              <a:rPr i="1" lang="en" sz="1800">
                <a:solidFill>
                  <a:schemeClr val="lt1"/>
                </a:solidFill>
              </a:rPr>
              <a:t> about your friend in order to do so?</a:t>
            </a:r>
            <a:endParaRPr i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902250"/>
            <a:ext cx="2954100" cy="117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Imagine: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2049800"/>
            <a:ext cx="2772300" cy="24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Kulim Park"/>
                <a:ea typeface="Kulim Park"/>
                <a:cs typeface="Kulim Park"/>
                <a:sym typeface="Kulim Park"/>
              </a:rPr>
              <a:t>Your friend Alex is from London.</a:t>
            </a:r>
            <a:endParaRPr b="1">
              <a:solidFill>
                <a:schemeClr val="accent1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Although you don’t see each other often, you stay in touch using Whatsapp and email.</a:t>
            </a:r>
            <a:endParaRPr b="1"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With a partner...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Kulim Park"/>
                <a:ea typeface="Kulim Park"/>
                <a:cs typeface="Kulim Park"/>
                <a:sym typeface="Kulim Park"/>
              </a:rPr>
              <a:t>Read the texts from Alex.  How would you respond?  Make a note of your replies to her texts so we can review them later.</a:t>
            </a:r>
            <a:endParaRPr b="1" sz="1800">
              <a:latin typeface="Kulim Park"/>
              <a:ea typeface="Kulim Park"/>
              <a:cs typeface="Kulim Park"/>
              <a:sym typeface="Kulim Park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Remember a conversation requires two people!  Don’t just answer “okay” or “yes/no”</a:t>
            </a:r>
            <a:endParaRPr i="1" sz="1800"/>
          </a:p>
        </p:txBody>
      </p:sp>
      <p:sp>
        <p:nvSpPr>
          <p:cNvPr id="160" name="Google Shape;160;p16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Hi!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16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163" name="Google Shape;163;p16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Text 1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I’m really happy you’re coming to visit me and my family in London! 😁 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7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175" name="Google Shape;175;p17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Text 2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What places would you like to visit while you’re here?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85" name="Google Shape;185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187" name="Google Shape;187;p18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Text 3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What would you like to do in London?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8" name="Google Shape;198;p19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199" name="Google Shape;199;p19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Text 4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I was thinking we could go to a rock concert or to a dance performance.  Which do you prefer? 🎸💃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09" name="Google Shape;20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211" name="Google Shape;211;p2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idx="4294967295" type="body"/>
          </p:nvPr>
        </p:nvSpPr>
        <p:spPr>
          <a:xfrm>
            <a:off x="457200" y="671150"/>
            <a:ext cx="3450300" cy="219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Kulim Park"/>
                <a:ea typeface="Kulim Park"/>
                <a:cs typeface="Kulim Park"/>
                <a:sym typeface="Kulim Park"/>
              </a:rPr>
              <a:t>Text 5</a:t>
            </a:r>
            <a:endParaRPr b="1">
              <a:solidFill>
                <a:schemeClr val="accent4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4718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Also, we could go to the beach if you don’t mind if the water is cold. 🏖⛄ </a:t>
            </a:r>
            <a:endParaRPr sz="180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2" name="Google Shape;222;p21"/>
          <p:cNvGrpSpPr/>
          <p:nvPr/>
        </p:nvGrpSpPr>
        <p:grpSpPr>
          <a:xfrm>
            <a:off x="4658925" y="373572"/>
            <a:ext cx="2119546" cy="4396359"/>
            <a:chOff x="2547150" y="238125"/>
            <a:chExt cx="2525675" cy="5238750"/>
          </a:xfrm>
        </p:grpSpPr>
        <p:sp>
          <p:nvSpPr>
            <p:cNvPr id="223" name="Google Shape;223;p2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idx="1" type="body"/>
          </p:nvPr>
        </p:nvSpPr>
        <p:spPr>
          <a:xfrm>
            <a:off x="457200" y="822625"/>
            <a:ext cx="2666100" cy="41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Alex: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 sz="1400">
                <a:solidFill>
                  <a:schemeClr val="accent4"/>
                </a:solidFill>
              </a:rPr>
              <a:t>I’m really happy you’re coming to visit me and my family in London! 😁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 sz="1400">
                <a:solidFill>
                  <a:schemeClr val="accent4"/>
                </a:solidFill>
              </a:rPr>
              <a:t>What places would you like to visit while you’re here?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 sz="1400">
                <a:solidFill>
                  <a:schemeClr val="accent4"/>
                </a:solidFill>
              </a:rPr>
              <a:t>What would you like to do in London?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 sz="1400">
                <a:solidFill>
                  <a:schemeClr val="accent4"/>
                </a:solidFill>
              </a:rPr>
              <a:t>I was thinking we could go to a rock concert or to a dance performance.  Which do you prefer? 🎸💃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</a:pPr>
            <a:r>
              <a:rPr lang="en" sz="1400">
                <a:solidFill>
                  <a:schemeClr val="accent4"/>
                </a:solidFill>
              </a:rPr>
              <a:t>Also, we could go to the beach if you don’t mind if the water is cold. 🏖⛄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 txBox="1"/>
          <p:nvPr>
            <p:ph type="title"/>
          </p:nvPr>
        </p:nvSpPr>
        <p:spPr>
          <a:xfrm>
            <a:off x="457200" y="354525"/>
            <a:ext cx="52152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the conversation:</a:t>
            </a:r>
            <a:endParaRPr/>
          </a:p>
        </p:txBody>
      </p:sp>
      <p:sp>
        <p:nvSpPr>
          <p:cNvPr id="233" name="Google Shape;233;p22"/>
          <p:cNvSpPr txBox="1"/>
          <p:nvPr>
            <p:ph idx="2" type="body"/>
          </p:nvPr>
        </p:nvSpPr>
        <p:spPr>
          <a:xfrm>
            <a:off x="3998075" y="822625"/>
            <a:ext cx="2666100" cy="416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You: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1.  Hey! I . . .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2. I’d love to . . .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3. I really want to . . .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4. I prefer / I would rather . . . </a:t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4"/>
                </a:solidFill>
              </a:rPr>
              <a:t>5. I think . . 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7965828" y="2088724"/>
            <a:ext cx="861643" cy="1451066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