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sldIdLst>
    <p:sldId id="259" r:id="rId2"/>
    <p:sldId id="260" r:id="rId3"/>
    <p:sldId id="261" r:id="rId4"/>
    <p:sldId id="257" r:id="rId5"/>
  </p:sldIdLst>
  <p:sldSz cx="12188825" cy="6858000"/>
  <p:notesSz cx="6858000" cy="9144000"/>
  <p:embeddedFontLst>
    <p:embeddedFont>
      <p:font typeface="Poppins SemiBold" panose="00000700000000000000" pitchFamily="2" charset="0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918" y="-6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21CB-D314-4DE3-AB0D-AB3CEDECD14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32F0-C20F-4B76-B148-C3F36139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0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21CB-D314-4DE3-AB0D-AB3CEDECD14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32F0-C20F-4B76-B148-C3F36139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7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21CB-D314-4DE3-AB0D-AB3CEDECD14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32F0-C20F-4B76-B148-C3F36139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1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21CB-D314-4DE3-AB0D-AB3CEDECD14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32F0-C20F-4B76-B148-C3F36139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4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21CB-D314-4DE3-AB0D-AB3CEDECD14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32F0-C20F-4B76-B148-C3F36139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7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21CB-D314-4DE3-AB0D-AB3CEDECD14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32F0-C20F-4B76-B148-C3F36139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1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21CB-D314-4DE3-AB0D-AB3CEDECD14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32F0-C20F-4B76-B148-C3F36139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6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21CB-D314-4DE3-AB0D-AB3CEDECD14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32F0-C20F-4B76-B148-C3F36139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21CB-D314-4DE3-AB0D-AB3CEDECD14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32F0-C20F-4B76-B148-C3F36139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21CB-D314-4DE3-AB0D-AB3CEDECD14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32F0-C20F-4B76-B148-C3F36139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6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21CB-D314-4DE3-AB0D-AB3CEDECD14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132F0-C20F-4B76-B148-C3F36139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8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F21CB-D314-4DE3-AB0D-AB3CEDECD146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132F0-C20F-4B76-B148-C3F36139E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4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65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23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667" y1="40000" x2="41333" y2="62000"/>
                        <a14:foregroundMark x1="45333" y1="62000" x2="52000" y2="40667"/>
                        <a14:foregroundMark x1="52000" y1="40667" x2="51333" y2="5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-564572"/>
            <a:ext cx="2857143" cy="285714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667" y1="40000" x2="41333" y2="62000"/>
                        <a14:foregroundMark x1="45333" y1="62000" x2="52000" y2="40667"/>
                        <a14:foregroundMark x1="52000" y1="40667" x2="51333" y2="5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28" y="2855428"/>
            <a:ext cx="2857143" cy="285714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667" y1="40000" x2="41333" y2="62000"/>
                        <a14:foregroundMark x1="45333" y1="62000" x2="52000" y2="40667"/>
                        <a14:foregroundMark x1="52000" y1="40667" x2="51333" y2="5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8" y="-564573"/>
            <a:ext cx="2857143" cy="285714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667" y1="40000" x2="41333" y2="62000"/>
                        <a14:foregroundMark x1="45333" y1="62000" x2="52000" y2="40667"/>
                        <a14:foregroundMark x1="52000" y1="40667" x2="51333" y2="5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4565428"/>
            <a:ext cx="2857143" cy="285714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667" y1="40000" x2="41333" y2="62000"/>
                        <a14:foregroundMark x1="45333" y1="62000" x2="52000" y2="40667"/>
                        <a14:foregroundMark x1="52000" y1="40667" x2="51333" y2="5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8" y="2810578"/>
            <a:ext cx="2857143" cy="285714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667" y1="42333" x2="51333" y2="5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4572000"/>
            <a:ext cx="2857143" cy="285714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667" y1="42333" x2="51333" y2="5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428" y="1145428"/>
            <a:ext cx="2857143" cy="285714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667" y1="42333" x2="51333" y2="5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28" y="1145428"/>
            <a:ext cx="2857143" cy="285714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1333" y1="33333" x2="52667" y2="57333"/>
                        <a14:foregroundMark x1="52667" y1="57333" x2="42000" y2="48667"/>
                        <a14:foregroundMark x1="43333" y1="51333" x2="53333" y2="72000"/>
                        <a14:foregroundMark x1="56000" y1="64667" x2="47333" y2="3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-564572"/>
            <a:ext cx="2857143" cy="285714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1333" y1="33333" x2="52667" y2="57333"/>
                        <a14:foregroundMark x1="52667" y1="57333" x2="42000" y2="48667"/>
                        <a14:foregroundMark x1="43333" y1="51333" x2="53333" y2="72000"/>
                        <a14:foregroundMark x1="56000" y1="64667" x2="47333" y2="3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28" y="2843127"/>
            <a:ext cx="2857143" cy="285714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1333" y1="33333" x2="52667" y2="57333"/>
                        <a14:foregroundMark x1="52667" y1="57333" x2="42000" y2="48667"/>
                        <a14:foregroundMark x1="43333" y1="51333" x2="53333" y2="72000"/>
                        <a14:foregroundMark x1="56000" y1="64667" x2="47333" y2="3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9" y="1145428"/>
            <a:ext cx="2857143" cy="2857143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1333" y1="33333" x2="52667" y2="57333"/>
                        <a14:foregroundMark x1="52667" y1="57333" x2="42000" y2="48667"/>
                        <a14:foregroundMark x1="43333" y1="51333" x2="53333" y2="72000"/>
                        <a14:foregroundMark x1="56000" y1="64667" x2="47333" y2="3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27" y="4565427"/>
            <a:ext cx="2857143" cy="285714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0333" y1="38667" x2="44333" y2="64000"/>
                        <a14:foregroundMark x1="49000" y1="64667" x2="43000" y2="36667"/>
                        <a14:foregroundMark x1="45000" y1="38000" x2="55000" y2="6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2" y="4572000"/>
            <a:ext cx="2857143" cy="285714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0333" y1="38667" x2="44333" y2="64000"/>
                        <a14:foregroundMark x1="49000" y1="64667" x2="43000" y2="36667"/>
                        <a14:foregroundMark x1="45000" y1="38000" x2="55000" y2="6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841" y="4572000"/>
            <a:ext cx="2857143" cy="285714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53333" y1="49333" x2="36667" y2="39333"/>
                        <a14:foregroundMark x1="34667" y1="31333" x2="53333" y2="6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90" y="2891277"/>
            <a:ext cx="2857143" cy="285714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53333" y1="49333" x2="36667" y2="39333"/>
                        <a14:foregroundMark x1="34667" y1="31333" x2="53333" y2="6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39" y="-552095"/>
            <a:ext cx="2857143" cy="285714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53333" y1="49333" x2="36667" y2="39333"/>
                        <a14:foregroundMark x1="34667" y1="31333" x2="53333" y2="6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28" y="-552095"/>
            <a:ext cx="2857143" cy="285714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53333" y1="49333" x2="36667" y2="39333"/>
                        <a14:foregroundMark x1="34667" y1="31333" x2="53333" y2="6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328" y="1145428"/>
            <a:ext cx="2857143" cy="285714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53333" y1="49333" x2="36667" y2="39333"/>
                        <a14:foregroundMark x1="34667" y1="31333" x2="53333" y2="6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8" y="1145427"/>
            <a:ext cx="2857143" cy="285714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53333" y1="49333" x2="36667" y2="39333"/>
                        <a14:foregroundMark x1="34667" y1="31333" x2="53333" y2="6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427" y="2810578"/>
            <a:ext cx="2857143" cy="2857143"/>
          </a:xfrm>
          <a:prstGeom prst="rect">
            <a:avLst/>
          </a:prstGeom>
        </p:spPr>
      </p:pic>
      <p:sp>
        <p:nvSpPr>
          <p:cNvPr id="4" name="Square1"/>
          <p:cNvSpPr/>
          <p:nvPr/>
        </p:nvSpPr>
        <p:spPr>
          <a:xfrm>
            <a:off x="0" y="0"/>
            <a:ext cx="2448000" cy="1728000"/>
          </a:xfrm>
          <a:prstGeom prst="rect">
            <a:avLst/>
          </a:prstGeom>
          <a:solidFill>
            <a:srgbClr val="1B89E0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3200" dirty="0" smtClean="0">
                <a:ln w="19050">
                  <a:noFill/>
                </a:ln>
                <a:latin typeface="Poppins SemiBold" panose="00000700000000000000" pitchFamily="2" charset="0"/>
                <a:cs typeface="Poppins SemiBold" panose="00000700000000000000" pitchFamily="2" charset="0"/>
              </a:rPr>
              <a:t>Type Here</a:t>
            </a:r>
            <a:endParaRPr lang="en-GB" sz="3200" dirty="0">
              <a:ln w="19050">
                <a:noFill/>
              </a:ln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Square2"/>
          <p:cNvSpPr/>
          <p:nvPr/>
        </p:nvSpPr>
        <p:spPr>
          <a:xfrm>
            <a:off x="2448000" y="0"/>
            <a:ext cx="2448000" cy="1728000"/>
          </a:xfrm>
          <a:prstGeom prst="rect">
            <a:avLst/>
          </a:prstGeom>
          <a:solidFill>
            <a:srgbClr val="1B89E0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3200" dirty="0" smtClean="0">
                <a:ln w="19050">
                  <a:noFill/>
                </a:ln>
                <a:latin typeface="Poppins SemiBold" panose="00000700000000000000" pitchFamily="2" charset="0"/>
                <a:cs typeface="Poppins SemiBold" panose="00000700000000000000" pitchFamily="2" charset="0"/>
              </a:rPr>
              <a:t>Type Here</a:t>
            </a:r>
            <a:endParaRPr lang="en-GB" sz="3200" dirty="0">
              <a:ln w="19050">
                <a:noFill/>
              </a:ln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6" name="Square3"/>
          <p:cNvSpPr/>
          <p:nvPr/>
        </p:nvSpPr>
        <p:spPr>
          <a:xfrm>
            <a:off x="4896000" y="0"/>
            <a:ext cx="2448000" cy="1728000"/>
          </a:xfrm>
          <a:prstGeom prst="rect">
            <a:avLst/>
          </a:prstGeom>
          <a:solidFill>
            <a:srgbClr val="1B89E0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3200" dirty="0" smtClean="0">
                <a:ln w="19050">
                  <a:noFill/>
                </a:ln>
                <a:latin typeface="Poppins SemiBold" panose="00000700000000000000" pitchFamily="2" charset="0"/>
                <a:cs typeface="Poppins SemiBold" panose="00000700000000000000" pitchFamily="2" charset="0"/>
              </a:rPr>
              <a:t>Type Here</a:t>
            </a:r>
            <a:endParaRPr lang="en-GB" sz="3200" dirty="0">
              <a:ln w="19050">
                <a:noFill/>
              </a:ln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7" name="Square4"/>
          <p:cNvSpPr/>
          <p:nvPr/>
        </p:nvSpPr>
        <p:spPr>
          <a:xfrm>
            <a:off x="7344000" y="0"/>
            <a:ext cx="2448000" cy="1728000"/>
          </a:xfrm>
          <a:prstGeom prst="rect">
            <a:avLst/>
          </a:prstGeom>
          <a:solidFill>
            <a:srgbClr val="1B89E0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3200" dirty="0" smtClean="0">
                <a:ln w="19050">
                  <a:noFill/>
                </a:ln>
                <a:latin typeface="Poppins SemiBold" panose="00000700000000000000" pitchFamily="2" charset="0"/>
                <a:cs typeface="Poppins SemiBold" panose="00000700000000000000" pitchFamily="2" charset="0"/>
              </a:rPr>
              <a:t>Type Here</a:t>
            </a:r>
          </a:p>
        </p:txBody>
      </p:sp>
      <p:sp>
        <p:nvSpPr>
          <p:cNvPr id="8" name="Square5"/>
          <p:cNvSpPr/>
          <p:nvPr/>
        </p:nvSpPr>
        <p:spPr>
          <a:xfrm>
            <a:off x="9792000" y="0"/>
            <a:ext cx="2448000" cy="1728000"/>
          </a:xfrm>
          <a:prstGeom prst="rect">
            <a:avLst/>
          </a:prstGeom>
          <a:solidFill>
            <a:srgbClr val="1B89E0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3200" dirty="0" smtClean="0">
                <a:ln w="19050">
                  <a:noFill/>
                </a:ln>
                <a:latin typeface="Poppins SemiBold" panose="00000700000000000000" pitchFamily="2" charset="0"/>
                <a:cs typeface="Poppins SemiBold" panose="00000700000000000000" pitchFamily="2" charset="0"/>
              </a:rPr>
              <a:t>Type Here</a:t>
            </a:r>
          </a:p>
        </p:txBody>
      </p:sp>
      <p:sp>
        <p:nvSpPr>
          <p:cNvPr id="9" name="Square6"/>
          <p:cNvSpPr/>
          <p:nvPr/>
        </p:nvSpPr>
        <p:spPr>
          <a:xfrm>
            <a:off x="0" y="1710000"/>
            <a:ext cx="2448000" cy="1728000"/>
          </a:xfrm>
          <a:prstGeom prst="rect">
            <a:avLst/>
          </a:prstGeom>
          <a:solidFill>
            <a:srgbClr val="1B89E0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3200" dirty="0" smtClean="0">
                <a:ln w="19050">
                  <a:noFill/>
                </a:ln>
                <a:latin typeface="Poppins SemiBold" panose="00000700000000000000" pitchFamily="2" charset="0"/>
                <a:cs typeface="Poppins SemiBold" panose="00000700000000000000" pitchFamily="2" charset="0"/>
              </a:rPr>
              <a:t>Type Here</a:t>
            </a:r>
          </a:p>
        </p:txBody>
      </p:sp>
      <p:sp>
        <p:nvSpPr>
          <p:cNvPr id="10" name="Square7"/>
          <p:cNvSpPr/>
          <p:nvPr/>
        </p:nvSpPr>
        <p:spPr>
          <a:xfrm>
            <a:off x="2448000" y="1710000"/>
            <a:ext cx="2448000" cy="1728000"/>
          </a:xfrm>
          <a:prstGeom prst="rect">
            <a:avLst/>
          </a:prstGeom>
          <a:solidFill>
            <a:srgbClr val="1B89E0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3200" dirty="0" smtClean="0">
                <a:ln w="19050">
                  <a:noFill/>
                </a:ln>
                <a:latin typeface="Poppins SemiBold" panose="00000700000000000000" pitchFamily="2" charset="0"/>
                <a:cs typeface="Poppins SemiBold" panose="00000700000000000000" pitchFamily="2" charset="0"/>
              </a:rPr>
              <a:t>Type Here</a:t>
            </a:r>
          </a:p>
        </p:txBody>
      </p:sp>
      <p:sp>
        <p:nvSpPr>
          <p:cNvPr id="11" name="Square8"/>
          <p:cNvSpPr/>
          <p:nvPr/>
        </p:nvSpPr>
        <p:spPr>
          <a:xfrm>
            <a:off x="4896000" y="1710000"/>
            <a:ext cx="2448000" cy="1728000"/>
          </a:xfrm>
          <a:prstGeom prst="rect">
            <a:avLst/>
          </a:prstGeom>
          <a:solidFill>
            <a:srgbClr val="1B89E0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3200" dirty="0" smtClean="0">
                <a:ln w="19050">
                  <a:noFill/>
                </a:ln>
                <a:latin typeface="Poppins SemiBold" panose="00000700000000000000" pitchFamily="2" charset="0"/>
                <a:cs typeface="Poppins SemiBold" panose="00000700000000000000" pitchFamily="2" charset="0"/>
              </a:rPr>
              <a:t>Type Here</a:t>
            </a:r>
            <a:endParaRPr lang="en-GB" sz="3200" dirty="0">
              <a:ln w="19050">
                <a:noFill/>
              </a:ln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2" name="Square9"/>
          <p:cNvSpPr/>
          <p:nvPr/>
        </p:nvSpPr>
        <p:spPr>
          <a:xfrm>
            <a:off x="7344000" y="1710000"/>
            <a:ext cx="2448000" cy="1728000"/>
          </a:xfrm>
          <a:prstGeom prst="rect">
            <a:avLst/>
          </a:prstGeom>
          <a:solidFill>
            <a:srgbClr val="1B89E0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3200" dirty="0" smtClean="0">
                <a:ln w="19050">
                  <a:noFill/>
                </a:ln>
                <a:latin typeface="Poppins SemiBold" panose="00000700000000000000" pitchFamily="2" charset="0"/>
                <a:cs typeface="Poppins SemiBold" panose="00000700000000000000" pitchFamily="2" charset="0"/>
              </a:rPr>
              <a:t>Type Here</a:t>
            </a:r>
          </a:p>
        </p:txBody>
      </p:sp>
      <p:sp>
        <p:nvSpPr>
          <p:cNvPr id="13" name="Square10"/>
          <p:cNvSpPr/>
          <p:nvPr/>
        </p:nvSpPr>
        <p:spPr>
          <a:xfrm>
            <a:off x="9792000" y="1710000"/>
            <a:ext cx="2448000" cy="1728000"/>
          </a:xfrm>
          <a:prstGeom prst="rect">
            <a:avLst/>
          </a:prstGeom>
          <a:solidFill>
            <a:srgbClr val="1B89E0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3200" dirty="0" smtClean="0">
                <a:ln w="19050">
                  <a:noFill/>
                </a:ln>
                <a:latin typeface="Poppins SemiBold" panose="00000700000000000000" pitchFamily="2" charset="0"/>
                <a:cs typeface="Poppins SemiBold" panose="00000700000000000000" pitchFamily="2" charset="0"/>
              </a:rPr>
              <a:t>Type Here</a:t>
            </a:r>
          </a:p>
        </p:txBody>
      </p:sp>
      <p:sp>
        <p:nvSpPr>
          <p:cNvPr id="14" name="Square11"/>
          <p:cNvSpPr/>
          <p:nvPr/>
        </p:nvSpPr>
        <p:spPr>
          <a:xfrm>
            <a:off x="0" y="3420000"/>
            <a:ext cx="2448000" cy="1728000"/>
          </a:xfrm>
          <a:prstGeom prst="rect">
            <a:avLst/>
          </a:prstGeom>
          <a:solidFill>
            <a:srgbClr val="1B89E0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3200" dirty="0" smtClean="0">
                <a:ln w="19050">
                  <a:noFill/>
                </a:ln>
                <a:latin typeface="Poppins SemiBold" panose="00000700000000000000" pitchFamily="2" charset="0"/>
                <a:cs typeface="Poppins SemiBold" panose="00000700000000000000" pitchFamily="2" charset="0"/>
              </a:rPr>
              <a:t>Type Here</a:t>
            </a:r>
          </a:p>
        </p:txBody>
      </p:sp>
      <p:sp>
        <p:nvSpPr>
          <p:cNvPr id="15" name="Square12"/>
          <p:cNvSpPr/>
          <p:nvPr/>
        </p:nvSpPr>
        <p:spPr>
          <a:xfrm>
            <a:off x="2448000" y="3420000"/>
            <a:ext cx="2448000" cy="1728000"/>
          </a:xfrm>
          <a:prstGeom prst="rect">
            <a:avLst/>
          </a:prstGeom>
          <a:solidFill>
            <a:srgbClr val="1B89E0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3200" dirty="0" smtClean="0">
                <a:ln w="19050">
                  <a:noFill/>
                </a:ln>
                <a:latin typeface="Poppins SemiBold" panose="00000700000000000000" pitchFamily="2" charset="0"/>
                <a:cs typeface="Poppins SemiBold" panose="00000700000000000000" pitchFamily="2" charset="0"/>
              </a:rPr>
              <a:t>Type Here</a:t>
            </a:r>
          </a:p>
        </p:txBody>
      </p:sp>
      <p:sp>
        <p:nvSpPr>
          <p:cNvPr id="16" name="Square13"/>
          <p:cNvSpPr/>
          <p:nvPr/>
        </p:nvSpPr>
        <p:spPr>
          <a:xfrm>
            <a:off x="4896000" y="3420000"/>
            <a:ext cx="2448000" cy="1728000"/>
          </a:xfrm>
          <a:prstGeom prst="rect">
            <a:avLst/>
          </a:prstGeom>
          <a:solidFill>
            <a:srgbClr val="1B89E0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3200" dirty="0" smtClean="0">
                <a:ln w="19050">
                  <a:noFill/>
                </a:ln>
                <a:latin typeface="Poppins SemiBold" panose="00000700000000000000" pitchFamily="2" charset="0"/>
                <a:cs typeface="Poppins SemiBold" panose="00000700000000000000" pitchFamily="2" charset="0"/>
              </a:rPr>
              <a:t>Type Here</a:t>
            </a:r>
          </a:p>
        </p:txBody>
      </p:sp>
      <p:sp>
        <p:nvSpPr>
          <p:cNvPr id="17" name="Square14"/>
          <p:cNvSpPr/>
          <p:nvPr/>
        </p:nvSpPr>
        <p:spPr>
          <a:xfrm>
            <a:off x="7344000" y="3420000"/>
            <a:ext cx="2448000" cy="1728000"/>
          </a:xfrm>
          <a:prstGeom prst="rect">
            <a:avLst/>
          </a:prstGeom>
          <a:solidFill>
            <a:srgbClr val="1B89E0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3200" dirty="0" smtClean="0">
                <a:ln w="19050">
                  <a:noFill/>
                </a:ln>
                <a:latin typeface="Poppins SemiBold" panose="00000700000000000000" pitchFamily="2" charset="0"/>
                <a:cs typeface="Poppins SemiBold" panose="00000700000000000000" pitchFamily="2" charset="0"/>
              </a:rPr>
              <a:t>Type Here</a:t>
            </a:r>
          </a:p>
        </p:txBody>
      </p:sp>
      <p:sp>
        <p:nvSpPr>
          <p:cNvPr id="18" name="Square15"/>
          <p:cNvSpPr/>
          <p:nvPr/>
        </p:nvSpPr>
        <p:spPr>
          <a:xfrm>
            <a:off x="9792000" y="3420000"/>
            <a:ext cx="2448000" cy="1728000"/>
          </a:xfrm>
          <a:prstGeom prst="rect">
            <a:avLst/>
          </a:prstGeom>
          <a:solidFill>
            <a:srgbClr val="1B89E0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3200" dirty="0" smtClean="0">
                <a:ln w="19050">
                  <a:noFill/>
                </a:ln>
                <a:latin typeface="Poppins SemiBold" panose="00000700000000000000" pitchFamily="2" charset="0"/>
                <a:cs typeface="Poppins SemiBold" panose="00000700000000000000" pitchFamily="2" charset="0"/>
              </a:rPr>
              <a:t>Type Here</a:t>
            </a:r>
          </a:p>
        </p:txBody>
      </p:sp>
      <p:sp>
        <p:nvSpPr>
          <p:cNvPr id="19" name="Square16"/>
          <p:cNvSpPr/>
          <p:nvPr/>
        </p:nvSpPr>
        <p:spPr>
          <a:xfrm>
            <a:off x="0" y="5130000"/>
            <a:ext cx="2448000" cy="1728000"/>
          </a:xfrm>
          <a:prstGeom prst="rect">
            <a:avLst/>
          </a:prstGeom>
          <a:solidFill>
            <a:srgbClr val="1B89E0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3200" dirty="0" smtClean="0">
                <a:ln w="19050">
                  <a:noFill/>
                </a:ln>
                <a:latin typeface="Poppins SemiBold" panose="00000700000000000000" pitchFamily="2" charset="0"/>
                <a:cs typeface="Poppins SemiBold" panose="00000700000000000000" pitchFamily="2" charset="0"/>
              </a:rPr>
              <a:t>Type Here</a:t>
            </a:r>
          </a:p>
        </p:txBody>
      </p:sp>
      <p:sp>
        <p:nvSpPr>
          <p:cNvPr id="20" name="Square17"/>
          <p:cNvSpPr/>
          <p:nvPr/>
        </p:nvSpPr>
        <p:spPr>
          <a:xfrm>
            <a:off x="2448000" y="5130000"/>
            <a:ext cx="2448000" cy="1728000"/>
          </a:xfrm>
          <a:prstGeom prst="rect">
            <a:avLst/>
          </a:prstGeom>
          <a:solidFill>
            <a:srgbClr val="1B89E0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3200" dirty="0" smtClean="0">
                <a:ln w="19050">
                  <a:noFill/>
                </a:ln>
                <a:latin typeface="Poppins SemiBold" panose="00000700000000000000" pitchFamily="2" charset="0"/>
                <a:cs typeface="Poppins SemiBold" panose="00000700000000000000" pitchFamily="2" charset="0"/>
              </a:rPr>
              <a:t>Type Here</a:t>
            </a:r>
          </a:p>
        </p:txBody>
      </p:sp>
      <p:sp>
        <p:nvSpPr>
          <p:cNvPr id="21" name="Square18"/>
          <p:cNvSpPr/>
          <p:nvPr/>
        </p:nvSpPr>
        <p:spPr>
          <a:xfrm>
            <a:off x="4896000" y="5130000"/>
            <a:ext cx="2448000" cy="1728000"/>
          </a:xfrm>
          <a:prstGeom prst="rect">
            <a:avLst/>
          </a:prstGeom>
          <a:solidFill>
            <a:srgbClr val="1B89E0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3200" dirty="0" smtClean="0">
                <a:ln w="19050">
                  <a:noFill/>
                </a:ln>
                <a:latin typeface="Poppins SemiBold" panose="00000700000000000000" pitchFamily="2" charset="0"/>
                <a:cs typeface="Poppins SemiBold" panose="00000700000000000000" pitchFamily="2" charset="0"/>
              </a:rPr>
              <a:t>Type Here</a:t>
            </a:r>
          </a:p>
        </p:txBody>
      </p:sp>
      <p:sp>
        <p:nvSpPr>
          <p:cNvPr id="22" name="Square19"/>
          <p:cNvSpPr/>
          <p:nvPr/>
        </p:nvSpPr>
        <p:spPr>
          <a:xfrm>
            <a:off x="7344000" y="5130000"/>
            <a:ext cx="2448000" cy="1728000"/>
          </a:xfrm>
          <a:prstGeom prst="rect">
            <a:avLst/>
          </a:prstGeom>
          <a:solidFill>
            <a:srgbClr val="1B89E0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3200" dirty="0" smtClean="0">
                <a:ln w="19050">
                  <a:noFill/>
                </a:ln>
                <a:latin typeface="Poppins SemiBold" panose="00000700000000000000" pitchFamily="2" charset="0"/>
                <a:cs typeface="Poppins SemiBold" panose="00000700000000000000" pitchFamily="2" charset="0"/>
              </a:rPr>
              <a:t>Type Here</a:t>
            </a:r>
          </a:p>
        </p:txBody>
      </p:sp>
      <p:sp>
        <p:nvSpPr>
          <p:cNvPr id="23" name="Square20"/>
          <p:cNvSpPr/>
          <p:nvPr/>
        </p:nvSpPr>
        <p:spPr>
          <a:xfrm>
            <a:off x="9792000" y="5130000"/>
            <a:ext cx="2448000" cy="1728000"/>
          </a:xfrm>
          <a:prstGeom prst="rect">
            <a:avLst/>
          </a:prstGeom>
          <a:solidFill>
            <a:srgbClr val="1B89E0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3200" dirty="0" smtClean="0">
                <a:ln w="19050">
                  <a:noFill/>
                </a:ln>
                <a:latin typeface="Poppins SemiBold" panose="00000700000000000000" pitchFamily="2" charset="0"/>
                <a:cs typeface="Poppins SemiBold" panose="00000700000000000000" pitchFamily="2" charset="0"/>
              </a:rPr>
              <a:t>Type Here</a:t>
            </a:r>
          </a:p>
        </p:txBody>
      </p:sp>
    </p:spTree>
    <p:extLst>
      <p:ext uri="{BB962C8B-B14F-4D97-AF65-F5344CB8AC3E}">
        <p14:creationId xmlns:p14="http://schemas.microsoft.com/office/powerpoint/2010/main" val="411158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7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" fill="hold">
                      <p:stCondLst>
                        <p:cond delay="0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Poppins SemiBold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2020-04-11T03:47:12Z</dcterms:created>
  <dcterms:modified xsi:type="dcterms:W3CDTF">2020-04-11T03:48:12Z</dcterms:modified>
</cp:coreProperties>
</file>