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d78efc3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d78efc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78efc3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78efc3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78efc3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78efc3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78efc3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78efc3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78efc3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78efc3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78efc3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78efc3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78efc3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78efc3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Tense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I, Unit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it?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past tense to talk about actions that happened in the past - for example, yesterday, last week, last year and so 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need to change the verb to show the sentence is in the past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verbs in the past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most verbs we simply add </a:t>
            </a:r>
            <a:r>
              <a:rPr lang="en">
                <a:solidFill>
                  <a:srgbClr val="FF9900"/>
                </a:solidFill>
              </a:rPr>
              <a:t>-ed</a:t>
            </a:r>
            <a:r>
              <a:rPr lang="en"/>
              <a:t> to the end of the present tense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		-	Play</a:t>
            </a:r>
            <a:r>
              <a:rPr lang="en">
                <a:solidFill>
                  <a:srgbClr val="FF9900"/>
                </a:solidFill>
              </a:rPr>
              <a:t>ed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Watch	-	Watch</a:t>
            </a:r>
            <a:r>
              <a:rPr lang="en">
                <a:solidFill>
                  <a:srgbClr val="FF9900"/>
                </a:solidFill>
              </a:rPr>
              <a:t>ed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Jump	-	Jump</a:t>
            </a:r>
            <a:r>
              <a:rPr lang="en">
                <a:solidFill>
                  <a:srgbClr val="FF9900"/>
                </a:solidFill>
              </a:rPr>
              <a:t>ed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Walk	-	Walk</a:t>
            </a:r>
            <a:r>
              <a:rPr lang="en">
                <a:solidFill>
                  <a:srgbClr val="FF9900"/>
                </a:solidFill>
              </a:rPr>
              <a:t>ed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these sentences in the past or present?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watched TV.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plays tennis.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walked to school.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They jump.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verbs in the past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also lots of verbs where you don’t add </a:t>
            </a:r>
            <a:r>
              <a:rPr lang="en">
                <a:solidFill>
                  <a:srgbClr val="FF9900"/>
                </a:solidFill>
              </a:rPr>
              <a:t>-ed</a:t>
            </a:r>
            <a:r>
              <a:rPr lang="en"/>
              <a:t>, but have to change the 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		-	</a:t>
            </a:r>
            <a:r>
              <a:rPr lang="en" strike="sngStrike"/>
              <a:t>Go</a:t>
            </a:r>
            <a:r>
              <a:rPr lang="en" strike="sngStrike">
                <a:solidFill>
                  <a:srgbClr val="FF9900"/>
                </a:solidFill>
              </a:rPr>
              <a:t>ed</a:t>
            </a:r>
            <a:r>
              <a:rPr lang="en">
                <a:solidFill>
                  <a:srgbClr val="FF99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-	Went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Have	-	</a:t>
            </a:r>
            <a:r>
              <a:rPr lang="en" strike="sngStrike"/>
              <a:t>Hav</a:t>
            </a:r>
            <a:r>
              <a:rPr lang="en" strike="sngStrike">
                <a:solidFill>
                  <a:srgbClr val="FF9900"/>
                </a:solidFill>
              </a:rPr>
              <a:t>ed</a:t>
            </a:r>
            <a:r>
              <a:rPr lang="en">
                <a:solidFill>
                  <a:srgbClr val="FF99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-	Had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See		-	</a:t>
            </a:r>
            <a:r>
              <a:rPr lang="en" strike="sngStrike"/>
              <a:t>Se</a:t>
            </a:r>
            <a:r>
              <a:rPr lang="en" strike="sngStrike">
                <a:solidFill>
                  <a:srgbClr val="FF9900"/>
                </a:solidFill>
              </a:rPr>
              <a:t>ed</a:t>
            </a:r>
            <a:r>
              <a:rPr lang="en">
                <a:solidFill>
                  <a:srgbClr val="FF99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-	Saw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		-	</a:t>
            </a:r>
            <a:r>
              <a:rPr lang="en" strike="sngStrike"/>
              <a:t>Be</a:t>
            </a:r>
            <a:r>
              <a:rPr lang="en" strike="sngStrike">
                <a:solidFill>
                  <a:srgbClr val="FF9900"/>
                </a:solidFill>
              </a:rPr>
              <a:t>ed</a:t>
            </a:r>
            <a:r>
              <a:rPr lang="en">
                <a:solidFill>
                  <a:srgbClr val="FF9900"/>
                </a:solidFill>
              </a:rPr>
              <a:t>	</a:t>
            </a:r>
            <a:r>
              <a:rPr lang="en">
                <a:solidFill>
                  <a:srgbClr val="000000"/>
                </a:solidFill>
              </a:rPr>
              <a:t>-	Was or were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these sentences in the past or present?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go to school.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had breakfast.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saw her grandmother.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happy.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phrases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we add a </a:t>
            </a:r>
            <a:r>
              <a:rPr lang="en">
                <a:solidFill>
                  <a:srgbClr val="4A86E8"/>
                </a:solidFill>
              </a:rPr>
              <a:t>time phrase</a:t>
            </a:r>
            <a:r>
              <a:rPr lang="en"/>
              <a:t> to a sentence to say when it happened. It goes at the end of the sentence.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 was happy </a:t>
            </a:r>
            <a:r>
              <a:rPr lang="en">
                <a:solidFill>
                  <a:srgbClr val="4A86E8"/>
                </a:solidFill>
              </a:rPr>
              <a:t>yesterday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She played tennis </a:t>
            </a:r>
            <a:r>
              <a:rPr lang="en">
                <a:solidFill>
                  <a:srgbClr val="4A86E8"/>
                </a:solidFill>
              </a:rPr>
              <a:t>last week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He saw his friend </a:t>
            </a:r>
            <a:r>
              <a:rPr lang="en">
                <a:solidFill>
                  <a:srgbClr val="4A86E8"/>
                </a:solidFill>
              </a:rPr>
              <a:t>last Friday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verbs are there in the past tense? The first one is </a:t>
            </a:r>
            <a:r>
              <a:rPr lang="en">
                <a:highlight>
                  <a:srgbClr val="FFFF00"/>
                </a:highlight>
              </a:rPr>
              <a:t>highlighted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</a:t>
            </a:r>
            <a:r>
              <a:rPr lang="en">
                <a:highlight>
                  <a:srgbClr val="FFFF00"/>
                </a:highlight>
              </a:rPr>
              <a:t>went</a:t>
            </a:r>
            <a:r>
              <a:rPr lang="en"/>
              <a:t> to the playground near my house yesterday. I had a lot of fun. 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played on the swings and the slide but I didn’t go on the roundabout. I saw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best friend there. We talked about her birthday and she invited me to 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party. Afterwards I didn’t want to go home!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