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a27794b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a2779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2052"/>
            <a:ext cx="8520600" cy="10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Complete with phrasal verbs: </a:t>
            </a:r>
            <a:r>
              <a:rPr i="1" lang="en" sz="2400"/>
              <a:t>turn down, s</a:t>
            </a:r>
            <a:r>
              <a:rPr i="1" lang="en" sz="2400"/>
              <a:t>et down, set up, break up, turn up, put down, break down </a:t>
            </a:r>
            <a:endParaRPr i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39902"/>
            <a:ext cx="8520600" cy="4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</a:t>
            </a:r>
            <a:r>
              <a:rPr lang="en" sz="2400">
                <a:solidFill>
                  <a:srgbClr val="000000"/>
                </a:solidFill>
              </a:rPr>
              <a:t>e police were called in to ____the rioters.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 car ____ just outside Winchester.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After the war she ____her own shop.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These conditions were ____by the United Nations.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How could you ____such a fantastic job?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Stop ____ yourself ____. You are a very intelligent woman.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Don´t ___the TV___. I´m trying to read.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22052"/>
            <a:ext cx="8520600" cy="10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Complete with phrasal verbs: </a:t>
            </a:r>
            <a:r>
              <a:rPr i="1" lang="en" sz="2400"/>
              <a:t>turn down, set down, set up, break up, turn up, put down, break down </a:t>
            </a:r>
            <a:endParaRPr i="1"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439902"/>
            <a:ext cx="8520600" cy="43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People</a:t>
            </a:r>
            <a:r>
              <a:rPr lang="en" sz="2400">
                <a:solidFill>
                  <a:srgbClr val="000000"/>
                </a:solidFill>
              </a:rPr>
              <a:t>____and wept when they heard the news.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She failed to ____ for work on Monday.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He is always trying to ___me ____.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She ____all these events____ in her diary.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A neighbour asked for the music to be turned down and the party ____.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Would you ____$7,000 to appear nude in a magazine?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They married and ____their home in Rome.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