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9144000" cx="51389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16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161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a576f991_0_32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a576f99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a576f991_0_36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a576f9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ae0c6654_0_0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ae0c6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ae0c6654_0_4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ae0c665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ae0c6654_0_8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ae0c66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ae0c6654_0_12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ae0c66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ca576f991_0_0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ca576f9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a576f991_0_4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a576f9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ca576f991_0_8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ca576f9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a576f991_0_12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a576f9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a576f991_0_16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a576f9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a576f991_0_20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a576f9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a576f991_0_24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a576f9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a576f991_0_28:notes"/>
          <p:cNvSpPr/>
          <p:nvPr>
            <p:ph idx="2" type="sldImg"/>
          </p:nvPr>
        </p:nvSpPr>
        <p:spPr>
          <a:xfrm>
            <a:off x="2465777" y="685800"/>
            <a:ext cx="192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a576f99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5180" y="1323689"/>
            <a:ext cx="47886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5175" y="5038444"/>
            <a:ext cx="47886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761519" y="8290163"/>
            <a:ext cx="3084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75175" y="1966444"/>
            <a:ext cx="47886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5175" y="5603956"/>
            <a:ext cx="47886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761519" y="8290163"/>
            <a:ext cx="3084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761519" y="8290163"/>
            <a:ext cx="3084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5175" y="3823733"/>
            <a:ext cx="47886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761519" y="8290163"/>
            <a:ext cx="3084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75175" y="791156"/>
            <a:ext cx="4788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175" y="2048844"/>
            <a:ext cx="4788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761519" y="8290163"/>
            <a:ext cx="3084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5175" y="791156"/>
            <a:ext cx="4788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75175" y="2048844"/>
            <a:ext cx="2247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715807" y="2048844"/>
            <a:ext cx="2247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761519" y="8290163"/>
            <a:ext cx="3084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5175" y="791156"/>
            <a:ext cx="4788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761519" y="8290163"/>
            <a:ext cx="3084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75175" y="987733"/>
            <a:ext cx="1578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75175" y="2470400"/>
            <a:ext cx="15780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761519" y="8290163"/>
            <a:ext cx="3084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75520" y="800267"/>
            <a:ext cx="35787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761519" y="8290163"/>
            <a:ext cx="3084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569463" y="-222"/>
            <a:ext cx="25695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49211" y="2192311"/>
            <a:ext cx="22734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49211" y="4983244"/>
            <a:ext cx="22734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775997" y="1287244"/>
            <a:ext cx="21564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761519" y="8290163"/>
            <a:ext cx="3084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75175" y="7521022"/>
            <a:ext cx="33714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761519" y="8290163"/>
            <a:ext cx="3084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5175" y="791156"/>
            <a:ext cx="4788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5175" y="2048844"/>
            <a:ext cx="4788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761519" y="8290163"/>
            <a:ext cx="3084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</a:t>
            </a:r>
            <a:r>
              <a:rPr b="1" lang="en" u="sng"/>
              <a:t>comparative/superlative</a:t>
            </a:r>
            <a:r>
              <a:rPr b="1" lang="en" u="sng"/>
              <a:t>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Structures like so/such, -er/as...as or too/enough often appear in this exercise.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questions 1-8, complete the second sentence so that it has a similar meaning to the first sentence using the word given. Do not change the word given. You must use between two and five words.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The food was so good we had to leave a tip.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SUCH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_________________________________________ we had to leave a tip.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The computer was too expensive for me to buy.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ENOUGH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____________________________________ money to buy the computer.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It’s the most beautiful painting I’ve ever seen.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SEEN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_____________________________________ beautiful painting.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4. This summer has been much cooler than last year.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COOL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summer ___________________________________ this year.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5. I’m not as good at maths as you.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BETTER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____________________________________ me.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6. The course wasn’t as easy as I’d expected.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MORE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course _______________________________ I’d expected.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7. This car isn’t safe enough to drive.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DANGEROUS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car ________________________________________ drive.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8. This exercise is easier than the last one.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HARD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exercise ________________________________ the last one.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‘unreal’ past tenses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 It’s a pity the car is so expensive.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WISH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__________________________________ so expensive.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8. It will be better for you to come alone.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SOONER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would __________________________________ on your own.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verb patterns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Your knowledge of verb patterns such as gerund and infinitive is frequently tested.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questions 1-8, complete the second sentence so that it has a similar meaning to the first sentence using the word given. Do not change the word given. You must use between two and five words.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It’s really important that you pay the bill today.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REMEMBER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You must ____________________________________ the bill today.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I think it would be a good idea if you joined the beginner’s class.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SUGGEST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______________________________________ the beginner’s class.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Meeting John in town was really surprising.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EXPECT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__________________________________ John in town.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In the future she became a successful business woman.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WENT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She ___________________________________ a successful business woman.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I’ll help you with your homework.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MIND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________________________________ you with your homework.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 I hated driving on the left at first but now it’s OK.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USED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______________________________________ on the left now.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 Don’t bother to apply for the job.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POINT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There _____________________________________ for the job.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8. Were you successful in passing the exam?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MANAGE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Did __________________________________________ the exam?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phrasal verbs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Sentences requiring phrasal verbs often appear in this section.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questions 1-8, complete the second sentence so that it has a similar meaning to the first sentence using the word given. Do not change the word given. You must use between two and five words.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I’m really excited about the holiday.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LOOKING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_____________________________________________ the holiday.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The bomb exploded early this morning.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OFF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bomb _______________________________ early this morning.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Why don’t you start doing a sport?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TAKE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Have you thought about ______________________________a sport?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His parents raised him very strictly.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His parents __________________________________ very strictly.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They’ve cancelled the wedding.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OFF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They have ______________________________________ the wedding.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 I don’t think they should abolish military service.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AWAY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They shouldn’t _________________________________ military service.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 I’ve got to reduce the amount of sweets I eat.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DOWN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must ______________________________ the number of sweets I eat.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8. My host family will let you stay with us.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UP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My host family will _______________________________________.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phrasal verbs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Sentences requiring phrasal verbs often appear in this section.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questions 1-8, complete the second sentence so that it has a similar meaning to the first sentence using the word given. Do not change the word given. You must use between two and five words.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I’m really excited about the holiday.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LOOKING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_____________________________________________ the holiday.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The bomb exploded early this morning.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OFF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bomb _______________________________ early this morning.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Why don’t you start doing a sport?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TAKE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Have you thought about ______________________________a sport?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His parents raised him very strictly.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His parents __________________________________ very strictly.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They’ve cancelled the wedding.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OFF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They have ______________________________________ the wedding.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 I don’t think they should abolish military service.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AWAY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They shouldn’t _________________________________ military service.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 I’ve got to reduce the amount of sweets I eat.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DOWN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must ______________________________ the number of sweets I eat.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8. My host family will let you stay with us.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UP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My host family will _______________________________________.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everything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 the exam you may have to make TWO changes to the sentence, for example changing active to passive AND using a phrasal verb.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questions 1-8, complete the second sentence so that it has a similar meaning to the first sentence using the word given. Do not change the word given. You must use between two and five words.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(passive + phrasal verb)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Thieves have burgles our house.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INTO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Our house ____________________________________________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(passive + change from adjective to noun)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Businesses are said to be worried about interest rates.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CONCERN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There __________________________________ amongst businesses about interest rates.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(reported speech + verb change)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‘I don’t share your views on capital punishment’ he said.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AGREE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He told me _____________________________________ my views on capital punishment.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(passive to active + phrasal verb)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Loans must be repaid in full.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BACK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You ___________________________________ all the money.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(preposition x2)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There have been more redundancies this year than before.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NUMBER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There has been a rise _________________________ redundancies this year.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everything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 (noun to verb + verb change)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I’m sorry but you must not smoke here.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FORBIDDEN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I’m afraid ____________________________________ here.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 (verb change + verb form)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don’t think it’s a good idea to get married too early.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don’t ____________________________________ too early.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8. (verb change + verb form)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Did you manage to convince him?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Did you _____________________________________ him?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passive/active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Changes from active to passive or passive to active are often required.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questions 1-8, complete the second sentence so that it has a similar meaning to the first sentence using the word given. Do not change the word given. You must use between two and five words.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The examiner tells candidates the regulations at the beginning of the exam.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TOLD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 the beginning of the exam candidates ____________________ the regulations.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Did we send that letter Mr Thomas?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WAS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 you know if ____________________________ to Mr Thomas?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We haven’t arranged a date for the wedding yet.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BEEN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date for the wedding _____________________________ yet.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4. They will have given him the new by now.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TOLD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 ___________________________________________ the news by now.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5. Experts estimate that most people now have access to the Internet.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IS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________________________________________most people now have access to the Internet.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6. The garage on the corner usually repairs my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_______________________________________ by the garage on the corner.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passive/active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7. Steve definitely didn’t write that essay.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WRITTEN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That essay ____________________________________ by Steve.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8. The police have cancelled the demonstration.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HAS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 demonstration ______________________________ by the police.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direct and indirect speech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You are sometimes asked to transform a sentence from direct speech to indirect speech or from indirect to direct speech.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questions 1-8, complete the second sentence so that it has a similar meaning to the first sentence using the word given. Do not change the word given. You must use between two and five words.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‘What do you think of the college?’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She ________________________________ of the college.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‘I’ll call you later tonight,’ Keith promised.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WOULD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Keith promised that _________________________ night.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‘I didn’t break the window,’ said the boy.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DENIED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boy _____________________________ the window.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‘Why don’t you come this evening?’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SUGGESTED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She ___________________________________ that evening.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‘You look really tired,’ he told her.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SAID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He _____________________________ really tired.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 ‘You must do your homework tonight.’ the teacher said.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TOLD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teacher _____________________________________ my homework.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direct and indirect speech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 ‘What’s your name?’ he asked.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KNOW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He ___________________________________ what my name was.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8. ‘I might be late for class.’ he told me.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INFORMED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He _______________________________________ might be late.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auxiliary verbs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You will often find questions that test your knowledge of auxiliary verbs like ‘will’, ‘have’, ‘must’ etc.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questions 1-8, complete the second sentence so that it has a similar meaning to the first sentence using the word given. Do not change the word given. You must use between two and five words.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I went to the office then remembered it was my day off.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HAVE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______________________________ to the office as it was my day off.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Perhaps we missed the correct turning.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MIGHT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We ________________________________ the correct turning.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I’m afraid you can’t smoke in here.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ALLOWED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You ________________________________________ in here.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They will expect you to wear a suit for the interview.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HAVE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You _____________________________________a suit for the interview.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I’d see a doctor if I were you.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OUGHT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You _____________________________________a doctor.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 He couldn’t swim until he was in his twenties.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ABLE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He _________________________________ until he was in his twenties.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7. We got a table at the restaurant without a reservation.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NEED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_______________________________book a table at the restaurant.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8. You were expected to answer all the questions on the exam paper.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ANSWERED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_______________________________ all the questions on the examination paper.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conditionals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Any type of conditional sentence is likely to appear in this part of the Paper 3.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questions 1-8, complete the second sentence so that it has a similar meaning to the first sentence using the word given. Do not change the word given. You must use between two and five words.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I only told you because I thought you would be interested.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TOLD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____________________________________ you if I thought you weren’t interested.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I won’t organise the party unless you arrange the food.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LONG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I’ll organise the party ________________________________ arrange the food.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I think it would be a good idea to speak to the manager first.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WERE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If ___________________________________ speak to the manager first.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If you do the washing up I’ll make the coffee.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PROVIDED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I’ll make the coffee _____________________________ the washing up.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Your tired because you keep staying up late.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WERE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If ____________________________________ to bed earlier, you wouldn’t be so tired.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 You never enter competitions so you’ll never win anything.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MIGHT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If you entered competitions ________________________ something.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conditionals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 The reason I haven’t got much money is because they didn’t give me promotion.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POOR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If they had given me promotion I ___________________________ now.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8. I’ve been so happy since I met you.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MIGHT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_______________________________ so happy if I hadn’t met you.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0" y="0"/>
            <a:ext cx="5139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Word Transformations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Practising ‘unreal’ past tenses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You will sometimes find sentences using ‘If only…’, ‘I wish...’, ‘I rather…’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etc. that require the use of past tenses.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questions 1-8, complete the second sentence so that it has a similar meaning to the first sentence using the word given. Do not change the word given. You must use between two and five words.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I’d love to know how John is getting 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KNEW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_______________________________ how John was getting 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You should take an umbrella with you.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BETTER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You _________________________________ an umbrella with you.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I think taxes should be increased.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TIME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 ______________________________ increased.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He behaves like the President of the company.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THOUGH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He acts ____________________________ the President of the company.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I regret not inviting Cathy to the party.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ONLY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If ____________________________________ Cathy.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 I’d prefer you to get home early tonight.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RATHER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_______________________________________ home early tonight.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