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eee595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eee595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eee595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eee595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eee5959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eee595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eee5959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eee5959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eee5959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eee5959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eee5959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eeee5959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eee5959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eeee5959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eclecticenglish.com/grammar/Should1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and shouldn’t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 II Unit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“should”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is a modal verb.  It is used to make recommendations or give advice.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can also be used to express obligation as well as expectation.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we use should in a sentence, it gives the meaning of “It’s a good idea”.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</a:t>
            </a:r>
            <a:r>
              <a:rPr lang="en">
                <a:solidFill>
                  <a:srgbClr val="6AA84F"/>
                </a:solidFill>
              </a:rPr>
              <a:t>should </a:t>
            </a:r>
            <a:r>
              <a:rPr lang="en" u="sng"/>
              <a:t>drink</a:t>
            </a:r>
            <a:r>
              <a:rPr lang="en"/>
              <a:t> water every day.  (recommendation)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 </a:t>
            </a:r>
            <a:r>
              <a:rPr lang="en">
                <a:solidFill>
                  <a:srgbClr val="6AA84F"/>
                </a:solidFill>
              </a:rPr>
              <a:t>should </a:t>
            </a:r>
            <a:r>
              <a:rPr lang="en" u="sng"/>
              <a:t>study</a:t>
            </a:r>
            <a:r>
              <a:rPr lang="en"/>
              <a:t> for the test tomorrow.  (advice)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</a:t>
            </a:r>
            <a:r>
              <a:rPr lang="en">
                <a:solidFill>
                  <a:srgbClr val="6AA84F"/>
                </a:solidFill>
              </a:rPr>
              <a:t>should</a:t>
            </a:r>
            <a:r>
              <a:rPr lang="en"/>
              <a:t> </a:t>
            </a:r>
            <a:r>
              <a:rPr lang="en" u="sng"/>
              <a:t>buy</a:t>
            </a:r>
            <a:r>
              <a:rPr lang="en"/>
              <a:t> a  gift for the teacher.  (obligation)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</a:t>
            </a:r>
            <a:r>
              <a:rPr lang="en">
                <a:solidFill>
                  <a:srgbClr val="6AA84F"/>
                </a:solidFill>
              </a:rPr>
              <a:t>should</a:t>
            </a:r>
            <a:r>
              <a:rPr lang="en"/>
              <a:t> </a:t>
            </a:r>
            <a:r>
              <a:rPr lang="en" u="sng"/>
              <a:t>be</a:t>
            </a:r>
            <a:r>
              <a:rPr lang="en"/>
              <a:t> here by now.  (expectation)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should is very easy, we just need to follow this formula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subject + </a:t>
            </a:r>
            <a:r>
              <a:rPr lang="en">
                <a:solidFill>
                  <a:srgbClr val="6AA84F"/>
                </a:solidFill>
              </a:rPr>
              <a:t>should</a:t>
            </a:r>
            <a:r>
              <a:rPr lang="en"/>
              <a:t> + </a:t>
            </a:r>
            <a:r>
              <a:rPr lang="en" u="sng"/>
              <a:t>base verb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turn...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pairs, make sentences using should and the verbs below.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Remember the word order: subject + </a:t>
            </a:r>
            <a:r>
              <a:rPr lang="en">
                <a:solidFill>
                  <a:srgbClr val="6AA84F"/>
                </a:solidFill>
              </a:rPr>
              <a:t>should</a:t>
            </a:r>
            <a:r>
              <a:rPr lang="en"/>
              <a:t> + </a:t>
            </a:r>
            <a:r>
              <a:rPr lang="en" u="sng"/>
              <a:t>base verb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Have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Drink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Brush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Play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Wear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Watch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Eat</a:t>
            </a:r>
            <a:endParaRPr u="sng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“shouldn’t”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not or Shouldn’t just puts the sentence in the negative form.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 you are NOT recommending something, NOT advising something, NOT expecting something or “It’s not a good idea.”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</a:t>
            </a:r>
            <a:r>
              <a:rPr lang="en">
                <a:solidFill>
                  <a:srgbClr val="CC0000"/>
                </a:solidFill>
              </a:rPr>
              <a:t>shouldn’t</a:t>
            </a:r>
            <a:r>
              <a:rPr lang="en"/>
              <a:t> </a:t>
            </a:r>
            <a:r>
              <a:rPr lang="en" u="sng"/>
              <a:t>watch</a:t>
            </a:r>
            <a:r>
              <a:rPr lang="en"/>
              <a:t> a lot of TV.  (recommendation/advice)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She </a:t>
            </a:r>
            <a:r>
              <a:rPr lang="en">
                <a:solidFill>
                  <a:srgbClr val="CC0000"/>
                </a:solidFill>
              </a:rPr>
              <a:t>should not</a:t>
            </a:r>
            <a:r>
              <a:rPr lang="en"/>
              <a:t> </a:t>
            </a:r>
            <a:r>
              <a:rPr lang="en" u="sng"/>
              <a:t>buy</a:t>
            </a:r>
            <a:r>
              <a:rPr lang="en"/>
              <a:t> that old car.    (recommendation/advice)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 </a:t>
            </a:r>
            <a:r>
              <a:rPr lang="en">
                <a:solidFill>
                  <a:srgbClr val="CC0000"/>
                </a:solidFill>
              </a:rPr>
              <a:t>shouldn’t</a:t>
            </a:r>
            <a:r>
              <a:rPr lang="en"/>
              <a:t> </a:t>
            </a:r>
            <a:r>
              <a:rPr lang="en" u="sng"/>
              <a:t>arrive</a:t>
            </a:r>
            <a:r>
              <a:rPr lang="en"/>
              <a:t> in Bilbao until tomorrow.  (expectation)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Pronunciation tip:  The “l” in should is silent.  The “ou” in should sounds like the “oo” in “book”, “cook” and “look”.  Think of  this: “shood”.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r>
              <a:rPr lang="en"/>
              <a:t>...</a:t>
            </a:r>
            <a:r>
              <a:rPr lang="en"/>
              <a:t>	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in pairs again. This time make sentences using </a:t>
            </a:r>
            <a:r>
              <a:rPr lang="en">
                <a:solidFill>
                  <a:srgbClr val="CC0000"/>
                </a:solidFill>
              </a:rPr>
              <a:t>shouldn’t.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Remember the word order: subject + </a:t>
            </a:r>
            <a:r>
              <a:rPr lang="en">
                <a:solidFill>
                  <a:srgbClr val="CC0000"/>
                </a:solidFill>
              </a:rPr>
              <a:t>shouldn’t</a:t>
            </a:r>
            <a:r>
              <a:rPr lang="en"/>
              <a:t> + </a:t>
            </a:r>
            <a:r>
              <a:rPr lang="en" u="sng"/>
              <a:t>base verb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Have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Watch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Take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Get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Throw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Run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Shout</a:t>
            </a:r>
            <a:endParaRPr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tests...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http://www.eclecticenglish.com/grammar/Should1A.html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