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9144000"/>
  <p:notesSz cx="6858000" cy="9144000"/>
  <p:embeddedFontLst>
    <p:embeddedFont>
      <p:font typeface="Ribeye"/>
      <p:regular r:id="rId35"/>
    </p:embeddedFont>
    <p:embeddedFont>
      <p:font typeface="Libre Baskerville"/>
      <p:regular r:id="rId36"/>
      <p:bold r:id="rId37"/>
      <p: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ibeye-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LibreBaskerville-bold.fntdata"/><Relationship Id="rId14" Type="http://schemas.openxmlformats.org/officeDocument/2006/relationships/slide" Target="slides/slide9.xml"/><Relationship Id="rId36" Type="http://schemas.openxmlformats.org/officeDocument/2006/relationships/font" Target="fonts/LibreBaskerville-regular.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LibreBaskerville-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136351f0f_0_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136351f0f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36351f0f_0_15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136351f0f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136351f0f_0_17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136351f0f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136351f0f_0_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2136351f0f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36351f0f_0_22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2136351f0f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36351f0f_0_25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2136351f0f_0_2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136351f0f_0_2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g2136351f0f_0_2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136351f0f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136351f0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36351f0f_0_30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g2136351f0f_0_3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3b4eda6e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13b4eda6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13b4eda6e_0_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g213b4eda6e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3b4eda6e_0_1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g213b4eda6e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13b4eda6e_0_27: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g213b4eda6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13b4eda6e_0_3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Yes, I know “I” is a subject pronoun, but it’s the only subject pronoun that is capitalised and was first introduced in the 15th century. However it wasn’t widely accepted until the 17th century. If you’d prefer to teach this to your class please be my guest! ;o)</a:t>
            </a:r>
            <a:endParaRPr/>
          </a:p>
        </p:txBody>
      </p:sp>
      <p:sp>
        <p:nvSpPr>
          <p:cNvPr id="287" name="Google Shape;287;g213b4eda6e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3b4eda6e_0_4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g213b4eda6e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3b4eda6e_0_59: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13b4eda6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13b4eda6e_0_7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g213b4eda6e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136351f0f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136351f0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136351f0f_0_126: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g2136351f0f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36351f0f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g2136351f0f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indent="0" lvl="0" mar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0" name="Google Shape;70;p11"/>
          <p:cNvSpPr txBox="1"/>
          <p:nvPr>
            <p:ph idx="1" type="body"/>
          </p:nvPr>
        </p:nvSpPr>
        <p:spPr>
          <a:xfrm rot="5400000">
            <a:off x="2309018" y="-251619"/>
            <a:ext cx="4525963" cy="82296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7" y="2171700"/>
            <a:ext cx="5851525" cy="20574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6" name="Google Shape;76;p12"/>
          <p:cNvSpPr txBox="1"/>
          <p:nvPr>
            <p:ph idx="1" type="body"/>
          </p:nvPr>
        </p:nvSpPr>
        <p:spPr>
          <a:xfrm rot="5400000">
            <a:off x="541338" y="190501"/>
            <a:ext cx="5851525" cy="6019800"/>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3" name="Shape 93"/>
        <p:cNvGrpSpPr/>
        <p:nvPr/>
      </p:nvGrpSpPr>
      <p:grpSpPr>
        <a:xfrm>
          <a:off x="0" y="0"/>
          <a:ext cx="0" cy="0"/>
          <a:chOff x="0" y="0"/>
          <a:chExt cx="0" cy="0"/>
        </a:xfrm>
      </p:grpSpPr>
      <p:sp>
        <p:nvSpPr>
          <p:cNvPr id="94" name="Google Shape;94;p14"/>
          <p:cNvSpPr txBox="1"/>
          <p:nvPr>
            <p:ph type="title"/>
          </p:nvPr>
        </p:nvSpPr>
        <p:spPr>
          <a:xfrm>
            <a:off x="722313" y="952500"/>
            <a:ext cx="7772400" cy="1362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2"/>
              </a:buClr>
              <a:buSzPts val="1400"/>
              <a:buFont typeface="Source Sans Pro"/>
              <a:buNone/>
              <a:defRPr b="0" i="0" sz="4000" u="none" cap="none" strike="noStrike">
                <a:solidFill>
                  <a:schemeClr val="dk2"/>
                </a:solidFill>
                <a:latin typeface="Source Sans Pro"/>
                <a:ea typeface="Source Sans Pro"/>
                <a:cs typeface="Source Sans Pro"/>
                <a:sym typeface="Source Sans Pro"/>
              </a:defRPr>
            </a:lvl1pPr>
            <a:lvl2pPr indent="0" lvl="1"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2pPr>
            <a:lvl3pPr indent="0" lvl="2"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3pPr>
            <a:lvl4pPr indent="0" lvl="3"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4pPr>
            <a:lvl5pPr indent="0" lvl="4"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5pPr>
            <a:lvl6pPr indent="0" lvl="5" marL="4572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6pPr>
            <a:lvl7pPr indent="0" lvl="6" marL="9144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7pPr>
            <a:lvl8pPr indent="0" lvl="7" marL="13716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8pPr>
            <a:lvl9pPr indent="0" lvl="8" marL="18288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9pPr>
          </a:lstStyle>
          <a:p/>
        </p:txBody>
      </p:sp>
      <p:sp>
        <p:nvSpPr>
          <p:cNvPr id="95" name="Google Shape;95;p14"/>
          <p:cNvSpPr txBox="1"/>
          <p:nvPr>
            <p:ph idx="1" type="body"/>
          </p:nvPr>
        </p:nvSpPr>
        <p:spPr>
          <a:xfrm>
            <a:off x="722313" y="2547938"/>
            <a:ext cx="7772400" cy="133830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575"/>
              </a:spcBef>
              <a:spcAft>
                <a:spcPts val="0"/>
              </a:spcAft>
              <a:buClr>
                <a:schemeClr val="accent1"/>
              </a:buClr>
              <a:buSzPts val="2210"/>
              <a:buFont typeface="Noto Sans Symbols"/>
              <a:buNone/>
              <a:defRPr b="0" i="0" sz="2400" u="none" cap="none" strike="noStrike">
                <a:solidFill>
                  <a:srgbClr val="888888"/>
                </a:solidFill>
                <a:latin typeface="Libre Baskerville"/>
                <a:ea typeface="Libre Baskerville"/>
                <a:cs typeface="Libre Baskerville"/>
                <a:sym typeface="Libre Baskerville"/>
              </a:defRPr>
            </a:lvl1pPr>
            <a:lvl2pPr indent="-228600" lvl="1" marL="914400" marR="0" rtl="0" algn="l">
              <a:spcBef>
                <a:spcPts val="375"/>
              </a:spcBef>
              <a:spcAft>
                <a:spcPts val="0"/>
              </a:spcAft>
              <a:buClr>
                <a:schemeClr val="accent2"/>
              </a:buClr>
              <a:buSzPts val="2040"/>
              <a:buFont typeface="Noto Sans Symbols"/>
              <a:buNone/>
              <a:defRPr b="0" i="0" sz="1800" u="none" cap="none" strike="noStrike">
                <a:solidFill>
                  <a:srgbClr val="888888"/>
                </a:solidFill>
                <a:latin typeface="Libre Baskerville"/>
                <a:ea typeface="Libre Baskerville"/>
                <a:cs typeface="Libre Baskerville"/>
                <a:sym typeface="Libre Baskerville"/>
              </a:defRPr>
            </a:lvl2pPr>
            <a:lvl3pPr indent="-228600" lvl="2" marL="1371600" marR="0" rtl="0" algn="l">
              <a:spcBef>
                <a:spcPts val="375"/>
              </a:spcBef>
              <a:spcAft>
                <a:spcPts val="0"/>
              </a:spcAft>
              <a:buClr>
                <a:srgbClr val="E6B1AB"/>
              </a:buClr>
              <a:buSzPts val="1700"/>
              <a:buFont typeface="Noto Sans Symbols"/>
              <a:buNone/>
              <a:defRPr b="0" i="0" sz="1600" u="none" cap="none" strike="noStrike">
                <a:solidFill>
                  <a:srgbClr val="888888"/>
                </a:solidFill>
                <a:latin typeface="Libre Baskerville"/>
                <a:ea typeface="Libre Baskerville"/>
                <a:cs typeface="Libre Baskerville"/>
                <a:sym typeface="Libre Baskerville"/>
              </a:defRPr>
            </a:lvl3pPr>
            <a:lvl4pPr indent="-228600" lvl="3" marL="1828800" marR="0" rtl="0" algn="l">
              <a:spcBef>
                <a:spcPts val="375"/>
              </a:spcBef>
              <a:spcAft>
                <a:spcPts val="0"/>
              </a:spcAft>
              <a:buClr>
                <a:srgbClr val="A28E6A"/>
              </a:buClr>
              <a:buSzPts val="1600"/>
              <a:buFont typeface="Noto Sans Symbols"/>
              <a:buNone/>
              <a:defRPr b="0" i="0" sz="1400" u="none" cap="none" strike="noStrike">
                <a:solidFill>
                  <a:srgbClr val="888888"/>
                </a:solidFill>
                <a:latin typeface="Libre Baskerville"/>
                <a:ea typeface="Libre Baskerville"/>
                <a:cs typeface="Libre Baskerville"/>
                <a:sym typeface="Libre Baskerville"/>
              </a:defRPr>
            </a:lvl4pPr>
            <a:lvl5pPr indent="-228600" lvl="4" marL="2286000" marR="0" rtl="0" algn="l">
              <a:spcBef>
                <a:spcPts val="375"/>
              </a:spcBef>
              <a:spcAft>
                <a:spcPts val="0"/>
              </a:spcAft>
              <a:buClr>
                <a:srgbClr val="A28E6A"/>
              </a:buClr>
              <a:buSzPts val="2000"/>
              <a:buFont typeface="Libre Baskerville"/>
              <a:buNone/>
              <a:defRPr b="0" i="0" sz="1400" u="none" cap="none" strike="noStrike">
                <a:solidFill>
                  <a:srgbClr val="888888"/>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96" name="Google Shape;96;p14"/>
          <p:cNvSpPr txBox="1"/>
          <p:nvPr>
            <p:ph idx="10" type="dt"/>
          </p:nvPr>
        </p:nvSpPr>
        <p:spPr>
          <a:xfrm>
            <a:off x="6172200" y="6191250"/>
            <a:ext cx="2476500" cy="476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4"/>
          <p:cNvSpPr txBox="1"/>
          <p:nvPr>
            <p:ph idx="11" type="ftr"/>
          </p:nvPr>
        </p:nvSpPr>
        <p:spPr>
          <a:xfrm>
            <a:off x="800100" y="6172200"/>
            <a:ext cx="4000500" cy="4572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8" name="Google Shape;98;p14"/>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4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25" name="Google Shape;25;p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00"/>
              </a:spcBef>
              <a:spcAft>
                <a:spcPts val="0"/>
              </a:spcAft>
              <a:buClr>
                <a:srgbClr val="888888"/>
              </a:buClr>
              <a:buSzPts val="32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2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24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2000"/>
              <a:buFont typeface="Arial"/>
              <a:buNone/>
              <a:defRPr b="0" i="0" sz="1400" u="none" cap="none" strike="noStrike">
                <a:solidFill>
                  <a:srgbClr val="888888"/>
                </a:solidFill>
                <a:latin typeface="Calibri"/>
                <a:ea typeface="Calibri"/>
                <a:cs typeface="Calibri"/>
                <a:sym typeface="Calibri"/>
              </a:defRPr>
            </a:lvl9pPr>
          </a:lstStyle>
          <a:p/>
        </p:txBody>
      </p:sp>
      <p:sp>
        <p:nvSpPr>
          <p:cNvPr id="26" name="Google Shape;26;p4"/>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7" name="Google Shape;27;p4"/>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8" name="Google Shape;28;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1" name="Google Shape;31;p5"/>
          <p:cNvSpPr txBox="1"/>
          <p:nvPr>
            <p:ph idx="1" type="body"/>
          </p:nvPr>
        </p:nvSpPr>
        <p:spPr>
          <a:xfrm>
            <a:off x="457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2" name="Google Shape;32;p5"/>
          <p:cNvSpPr txBox="1"/>
          <p:nvPr>
            <p:ph idx="2" type="body"/>
          </p:nvPr>
        </p:nvSpPr>
        <p:spPr>
          <a:xfrm>
            <a:off x="4648200" y="1600200"/>
            <a:ext cx="4038600" cy="4525963"/>
          </a:xfrm>
          <a:prstGeom prst="rect">
            <a:avLst/>
          </a:prstGeom>
          <a:noFill/>
          <a:ln>
            <a:noFill/>
          </a:ln>
        </p:spPr>
        <p:txBody>
          <a:bodyPr anchorCtr="0" anchor="t" bIns="91425" lIns="91425" spcFirstLastPara="1" rIns="91425" wrap="square" tIns="91425">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noAutofit/>
          </a:bodyPr>
          <a:lstStyle>
            <a:lvl1pPr indent="-228600" lvl="0" marL="457200" marR="0" rtl="0" algn="l">
              <a:spcBef>
                <a:spcPts val="480"/>
              </a:spcBef>
              <a:spcAft>
                <a:spcPts val="0"/>
              </a:spcAft>
              <a:buClr>
                <a:schemeClr val="dk1"/>
              </a:buClr>
              <a:buSzPts val="32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8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24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2000"/>
              <a:buFont typeface="Arial"/>
              <a:buNone/>
              <a:defRPr b="1" i="0" sz="1600" u="none" cap="none" strike="noStrike">
                <a:solidFill>
                  <a:schemeClr val="dk1"/>
                </a:solidFill>
                <a:latin typeface="Calibri"/>
                <a:ea typeface="Calibri"/>
                <a:cs typeface="Calibri"/>
                <a:sym typeface="Calibri"/>
              </a:defRPr>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dk1"/>
              </a:buClr>
              <a:buSzPts val="1400"/>
              <a:buFont typeface="Calibri"/>
              <a:buNone/>
              <a:defRPr b="1" i="0" sz="20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63" name="Google Shape;63;p10"/>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noAutofit/>
          </a:bodyPr>
          <a:lstStyle>
            <a:lvl1pPr indent="0" lvl="0" marL="0" marR="0" rtl="0" algn="l">
              <a:spcBef>
                <a:spcPts val="640"/>
              </a:spcBef>
              <a:spcAft>
                <a:spcPts val="0"/>
              </a:spcAft>
              <a:buClr>
                <a:schemeClr val="dk1"/>
              </a:buClr>
              <a:buSzPts val="1400"/>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spcAft>
                <a:spcPts val="0"/>
              </a:spcAft>
              <a:buClr>
                <a:schemeClr val="dk1"/>
              </a:buClr>
              <a:buSzPts val="1400"/>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spcAft>
                <a:spcPts val="0"/>
              </a:spcAft>
              <a:buClr>
                <a:schemeClr val="dk1"/>
              </a:buClr>
              <a:buSzPts val="1400"/>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spcAft>
                <a:spcPts val="0"/>
              </a:spcAft>
              <a:buClr>
                <a:schemeClr val="dk1"/>
              </a:buClr>
              <a:buSzPts val="14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280"/>
              </a:spcBef>
              <a:spcAft>
                <a:spcPts val="0"/>
              </a:spcAft>
              <a:buClr>
                <a:schemeClr val="dk1"/>
              </a:buClr>
              <a:buSzPts val="32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28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24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20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sz="1200">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0.jp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Clr>
                <a:schemeClr val="dk1"/>
              </a:buClr>
              <a:buSzPts val="1400"/>
              <a:buFont typeface="Calibri"/>
              <a:buNone/>
              <a:defRPr b="0" i="0" sz="4400" u="none" cap="none" strike="noStrike">
                <a:solidFill>
                  <a:schemeClr val="dk1"/>
                </a:solidFill>
                <a:latin typeface="Calibri"/>
                <a:ea typeface="Calibri"/>
                <a:cs typeface="Calibri"/>
                <a:sym typeface="Calibri"/>
              </a:defRPr>
            </a:lvl1pPr>
            <a:lvl2pPr indent="0" lvl="1">
              <a:spcBef>
                <a:spcPts val="0"/>
              </a:spcBef>
              <a:spcAft>
                <a:spcPts val="0"/>
              </a:spcAft>
              <a:buSzPts val="1400"/>
              <a:buNone/>
              <a:defRPr sz="1800"/>
            </a:lvl2pPr>
            <a:lvl3pPr indent="0" lvl="2">
              <a:spcBef>
                <a:spcPts val="0"/>
              </a:spcBef>
              <a:spcAft>
                <a:spcPts val="0"/>
              </a:spcAft>
              <a:buSzPts val="1400"/>
              <a:buNone/>
              <a:defRPr sz="1800"/>
            </a:lvl3pPr>
            <a:lvl4pPr indent="0" lvl="3">
              <a:spcBef>
                <a:spcPts val="0"/>
              </a:spcBef>
              <a:spcAft>
                <a:spcPts val="0"/>
              </a:spcAft>
              <a:buSzPts val="1400"/>
              <a:buNone/>
              <a:defRPr sz="1800"/>
            </a:lvl4pPr>
            <a:lvl5pPr indent="0" lvl="4">
              <a:spcBef>
                <a:spcPts val="0"/>
              </a:spcBef>
              <a:spcAft>
                <a:spcPts val="0"/>
              </a:spcAft>
              <a:buSzPts val="1400"/>
              <a:buNone/>
              <a:defRPr sz="1800"/>
            </a:lvl5pPr>
            <a:lvl6pPr indent="0" lvl="5">
              <a:spcBef>
                <a:spcPts val="0"/>
              </a:spcBef>
              <a:spcAft>
                <a:spcPts val="0"/>
              </a:spcAft>
              <a:buSzPts val="1400"/>
              <a:buNone/>
              <a:defRPr sz="1800"/>
            </a:lvl6pPr>
            <a:lvl7pPr indent="0" lvl="6">
              <a:spcBef>
                <a:spcPts val="0"/>
              </a:spcBef>
              <a:spcAft>
                <a:spcPts val="0"/>
              </a:spcAft>
              <a:buSzPts val="1400"/>
              <a:buNone/>
              <a:defRPr sz="1800"/>
            </a:lvl7pPr>
            <a:lvl8pPr indent="0" lvl="7">
              <a:spcBef>
                <a:spcPts val="0"/>
              </a:spcBef>
              <a:spcAft>
                <a:spcPts val="0"/>
              </a:spcAft>
              <a:buSzPts val="1400"/>
              <a:buNone/>
              <a:defRPr sz="1800"/>
            </a:lvl8pPr>
            <a:lvl9pPr indent="0"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91425" lIns="91425" spcFirstLastPara="1" rIns="91425" wrap="square" tIns="9142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91425" lIns="91425" spcFirstLastPara="1" rIns="91425" wrap="square" tIns="91425">
            <a:noAutofit/>
          </a:bodyPr>
          <a:lstStyle>
            <a:lvl1pPr indent="0" lvl="0" mar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stretch>
            <a:fillRect b="0" l="0" r="0" t="0"/>
          </a:stretch>
        </a:blipFill>
      </p:bgPr>
    </p:bg>
    <p:spTree>
      <p:nvGrpSpPr>
        <p:cNvPr id="80" name="Shape 80"/>
        <p:cNvGrpSpPr/>
        <p:nvPr/>
      </p:nvGrpSpPr>
      <p:grpSpPr>
        <a:xfrm>
          <a:off x="0" y="0"/>
          <a:ext cx="0" cy="0"/>
          <a:chOff x="0" y="0"/>
          <a:chExt cx="0" cy="0"/>
        </a:xfrm>
      </p:grpSpPr>
      <p:sp>
        <p:nvSpPr>
          <p:cNvPr id="81" name="Google Shape;81;p13"/>
          <p:cNvSpPr txBox="1"/>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82" name="Google Shape;82;p13"/>
          <p:cNvGrpSpPr/>
          <p:nvPr/>
        </p:nvGrpSpPr>
        <p:grpSpPr>
          <a:xfrm>
            <a:off x="60325" y="60325"/>
            <a:ext cx="9028200" cy="6711900"/>
            <a:chOff x="60325" y="60325"/>
            <a:chExt cx="9028200" cy="6711900"/>
          </a:xfrm>
        </p:grpSpPr>
        <p:pic>
          <p:nvPicPr>
            <p:cNvPr id="83" name="Google Shape;83;p13"/>
            <p:cNvPicPr preferRelativeResize="0"/>
            <p:nvPr/>
          </p:nvPicPr>
          <p:blipFill rotWithShape="1">
            <a:blip r:embed="rId2">
              <a:alphaModFix/>
            </a:blip>
            <a:srcRect b="0" l="0" r="0" t="0"/>
            <a:stretch/>
          </p:blipFill>
          <p:spPr>
            <a:xfrm>
              <a:off x="60325" y="60325"/>
              <a:ext cx="9028200" cy="6711900"/>
            </a:xfrm>
            <a:prstGeom prst="rect">
              <a:avLst/>
            </a:prstGeom>
            <a:noFill/>
            <a:ln>
              <a:noFill/>
            </a:ln>
          </p:spPr>
        </p:pic>
        <p:sp>
          <p:nvSpPr>
            <p:cNvPr id="84" name="Google Shape;84;p13"/>
            <p:cNvSpPr txBox="1"/>
            <p:nvPr/>
          </p:nvSpPr>
          <p:spPr>
            <a:xfrm>
              <a:off x="161925" y="166687"/>
              <a:ext cx="8820000" cy="64992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
        <p:nvSpPr>
          <p:cNvPr id="85" name="Google Shape;85;p13"/>
          <p:cNvSpPr txBox="1"/>
          <p:nvPr/>
        </p:nvSpPr>
        <p:spPr>
          <a:xfrm flipH="1" rot="10800000">
            <a:off x="69850" y="2376462"/>
            <a:ext cx="9013800" cy="92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 name="Google Shape;86;p13"/>
          <p:cNvSpPr txBox="1"/>
          <p:nvPr/>
        </p:nvSpPr>
        <p:spPr>
          <a:xfrm>
            <a:off x="69850" y="2341562"/>
            <a:ext cx="9013800" cy="45900"/>
          </a:xfrm>
          <a:prstGeom prst="rect">
            <a:avLst/>
          </a:prstGeom>
          <a:solidFill>
            <a:srgbClr val="E6B1AB"/>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7" name="Google Shape;87;p13"/>
          <p:cNvSpPr txBox="1"/>
          <p:nvPr/>
        </p:nvSpPr>
        <p:spPr>
          <a:xfrm>
            <a:off x="68262" y="2468562"/>
            <a:ext cx="9015300" cy="45900"/>
          </a:xfrm>
          <a:prstGeom prst="rect">
            <a:avLst/>
          </a:prstGeom>
          <a:solidFill>
            <a:srgbClr val="91848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8" name="Google Shape;88;p13"/>
          <p:cNvSpPr txBox="1"/>
          <p:nvPr>
            <p:ph type="title"/>
          </p:nvPr>
        </p:nvSpPr>
        <p:spPr>
          <a:xfrm>
            <a:off x="914400" y="274637"/>
            <a:ext cx="7772400" cy="11430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1pPr>
            <a:lvl2pPr indent="0" lvl="1"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2pPr>
            <a:lvl3pPr indent="0" lvl="2"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3pPr>
            <a:lvl4pPr indent="0" lvl="3"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4pPr>
            <a:lvl5pPr indent="0" lvl="4" marL="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5pPr>
            <a:lvl6pPr indent="0" lvl="5" marL="4572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6pPr>
            <a:lvl7pPr indent="0" lvl="6" marL="9144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7pPr>
            <a:lvl8pPr indent="0" lvl="7" marL="13716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8pPr>
            <a:lvl9pPr indent="0" lvl="8" marL="1828800" marR="0" rtl="0" algn="l">
              <a:spcBef>
                <a:spcPts val="0"/>
              </a:spcBef>
              <a:spcAft>
                <a:spcPts val="0"/>
              </a:spcAft>
              <a:buSzPts val="1400"/>
              <a:buNone/>
              <a:defRPr b="0" i="0" sz="4000" u="none" cap="none" strike="noStrike">
                <a:solidFill>
                  <a:schemeClr val="dk2"/>
                </a:solidFill>
                <a:latin typeface="Source Sans Pro"/>
                <a:ea typeface="Source Sans Pro"/>
                <a:cs typeface="Source Sans Pro"/>
                <a:sym typeface="Source Sans Pro"/>
              </a:defRPr>
            </a:lvl9pPr>
          </a:lstStyle>
          <a:p/>
        </p:txBody>
      </p:sp>
      <p:sp>
        <p:nvSpPr>
          <p:cNvPr id="89" name="Google Shape;89;p13"/>
          <p:cNvSpPr txBox="1"/>
          <p:nvPr>
            <p:ph idx="1" type="body"/>
          </p:nvPr>
        </p:nvSpPr>
        <p:spPr>
          <a:xfrm>
            <a:off x="914400" y="1447800"/>
            <a:ext cx="7772400" cy="4572000"/>
          </a:xfrm>
          <a:prstGeom prst="rect">
            <a:avLst/>
          </a:prstGeom>
          <a:noFill/>
          <a:ln>
            <a:noFill/>
          </a:ln>
        </p:spPr>
        <p:txBody>
          <a:bodyPr anchorCtr="0" anchor="t" bIns="91425" lIns="91425" spcFirstLastPara="1" rIns="91425" wrap="square" tIns="91425">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90" name="Google Shape;90;p13"/>
          <p:cNvSpPr txBox="1"/>
          <p:nvPr>
            <p:ph idx="10" type="dt"/>
          </p:nvPr>
        </p:nvSpPr>
        <p:spPr>
          <a:xfrm>
            <a:off x="6172200" y="6191250"/>
            <a:ext cx="2476500" cy="4761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SzPts val="1400"/>
              <a:buNone/>
              <a:defRPr b="0" i="0" sz="1400" u="none">
                <a:solidFill>
                  <a:schemeClr val="dk2"/>
                </a:solidFill>
                <a:latin typeface="Libre Baskerville"/>
                <a:ea typeface="Libre Baskerville"/>
                <a:cs typeface="Libre Baskerville"/>
                <a:sym typeface="Libre Baskerville"/>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1" name="Google Shape;91;p13"/>
          <p:cNvSpPr txBox="1"/>
          <p:nvPr>
            <p:ph idx="11" type="ftr"/>
          </p:nvPr>
        </p:nvSpPr>
        <p:spPr>
          <a:xfrm>
            <a:off x="800100" y="6172200"/>
            <a:ext cx="4000500" cy="4572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2" name="Google Shape;92;p13"/>
          <p:cNvSpPr/>
          <p:nvPr>
            <p:ph idx="12" type="sldNum"/>
          </p:nvPr>
        </p:nvSpPr>
        <p:spPr>
          <a:xfrm>
            <a:off x="146050" y="6208712"/>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1pPr>
            <a:lvl2pPr indent="0" lvl="1"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2pPr>
            <a:lvl3pPr indent="0" lvl="2"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3pPr>
            <a:lvl4pPr indent="0" lvl="3"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4pPr>
            <a:lvl5pPr indent="0" lvl="4"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5pPr>
            <a:lvl6pPr indent="0" lvl="5"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6pPr>
            <a:lvl7pPr indent="0" lvl="6"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7pPr>
            <a:lvl8pPr indent="0" lvl="7"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8pPr>
            <a:lvl9pPr indent="0" lvl="8" marL="0" marR="0" rtl="0" algn="ctr">
              <a:lnSpc>
                <a:spcPct val="100000"/>
              </a:lnSpc>
              <a:spcBef>
                <a:spcPts val="0"/>
              </a:spcBef>
              <a:spcAft>
                <a:spcPts val="0"/>
              </a:spcAft>
              <a:buClr>
                <a:srgbClr val="FFFFFF"/>
              </a:buClr>
              <a:buFont typeface="Source Sans Pro"/>
              <a:buNone/>
              <a:defRPr b="0" i="0" sz="1400" u="none">
                <a:solidFill>
                  <a:srgbClr val="FFFFFF"/>
                </a:solidFill>
                <a:latin typeface="Source Sans Pro"/>
                <a:ea typeface="Source Sans Pro"/>
                <a:cs typeface="Source Sans Pro"/>
                <a:sym typeface="Source Sans Pro"/>
              </a:defRPr>
            </a:lvl9pPr>
          </a:lstStyle>
          <a:p>
            <a:pPr indent="0" lvl="0" marL="0" rtl="0" algn="ctr">
              <a:spcBef>
                <a:spcPts val="0"/>
              </a:spcBef>
              <a:spcAft>
                <a:spcPts val="0"/>
              </a:spcAft>
              <a:buNone/>
            </a:pPr>
            <a:fld id="{00000000-1234-1234-1234-123412341234}" type="slidenum">
              <a:rPr lang="en-GB"/>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9.jpg"/><Relationship Id="rId5" Type="http://schemas.openxmlformats.org/officeDocument/2006/relationships/image" Target="../media/image1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3.jpg"/><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9.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9.jpg"/><Relationship Id="rId5"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8.jp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nvSpPr>
        <p:spPr>
          <a:xfrm>
            <a:off x="699800" y="1026375"/>
            <a:ext cx="7324500" cy="258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latin typeface="Ribeye"/>
                <a:ea typeface="Ribeye"/>
                <a:cs typeface="Ribeye"/>
                <a:sym typeface="Ribeye"/>
              </a:rPr>
              <a:t>The value of punctuation</a:t>
            </a:r>
            <a:endParaRPr sz="3600">
              <a:latin typeface="Ribeye"/>
              <a:ea typeface="Ribeye"/>
              <a:cs typeface="Ribeye"/>
              <a:sym typeface="Ribeye"/>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1115616" y="260648"/>
            <a:ext cx="6624736" cy="1012974"/>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4400" u="none" cap="none" strike="noStrike">
                <a:solidFill>
                  <a:schemeClr val="dk1"/>
                </a:solidFill>
                <a:latin typeface="Ribeye"/>
                <a:ea typeface="Ribeye"/>
                <a:cs typeface="Ribeye"/>
                <a:sym typeface="Ribeye"/>
              </a:rPr>
              <a:t>Question Mark  ?</a:t>
            </a:r>
            <a:endParaRPr b="0" i="0" sz="4400" u="none" cap="none" strike="noStrike">
              <a:solidFill>
                <a:schemeClr val="dk1"/>
              </a:solidFill>
              <a:latin typeface="Ribeye"/>
              <a:ea typeface="Ribeye"/>
              <a:cs typeface="Ribeye"/>
              <a:sym typeface="Ribeye"/>
            </a:endParaRPr>
          </a:p>
        </p:txBody>
      </p:sp>
      <p:pic>
        <p:nvPicPr>
          <p:cNvPr descr="http://4.bp.blogspot.com/-9uHj9EZdVxE/Ten1wrHFvZI/AAAAAAAAAbI/B2wXlg28FjE/s1600/po_clear.png" id="164" name="Google Shape;164;p24"/>
          <p:cNvPicPr preferRelativeResize="0"/>
          <p:nvPr/>
        </p:nvPicPr>
        <p:blipFill rotWithShape="1">
          <a:blip r:embed="rId3">
            <a:alphaModFix/>
          </a:blip>
          <a:srcRect b="0" l="0" r="0" t="0"/>
          <a:stretch/>
        </p:blipFill>
        <p:spPr>
          <a:xfrm>
            <a:off x="683568" y="1700808"/>
            <a:ext cx="1534359" cy="1584176"/>
          </a:xfrm>
          <a:prstGeom prst="rect">
            <a:avLst/>
          </a:prstGeom>
          <a:noFill/>
          <a:ln>
            <a:noFill/>
          </a:ln>
        </p:spPr>
      </p:pic>
      <p:pic>
        <p:nvPicPr>
          <p:cNvPr descr="http://4.bp.blogspot.com/-9uHj9EZdVxE/Ten1wrHFvZI/AAAAAAAAAbI/B2wXlg28FjE/s1600/po_clear.png" id="165" name="Google Shape;165;p24"/>
          <p:cNvPicPr preferRelativeResize="0"/>
          <p:nvPr/>
        </p:nvPicPr>
        <p:blipFill rotWithShape="1">
          <a:blip r:embed="rId3">
            <a:alphaModFix/>
          </a:blip>
          <a:srcRect b="0" l="0" r="0" t="0"/>
          <a:stretch/>
        </p:blipFill>
        <p:spPr>
          <a:xfrm>
            <a:off x="683568" y="2780928"/>
            <a:ext cx="1534359" cy="1584176"/>
          </a:xfrm>
          <a:prstGeom prst="rect">
            <a:avLst/>
          </a:prstGeom>
          <a:noFill/>
          <a:ln>
            <a:noFill/>
          </a:ln>
        </p:spPr>
      </p:pic>
      <p:pic>
        <p:nvPicPr>
          <p:cNvPr descr="http://4.bp.blogspot.com/-9uHj9EZdVxE/Ten1wrHFvZI/AAAAAAAAAbI/B2wXlg28FjE/s1600/po_clear.png" id="166" name="Google Shape;166;p24"/>
          <p:cNvPicPr preferRelativeResize="0"/>
          <p:nvPr/>
        </p:nvPicPr>
        <p:blipFill rotWithShape="1">
          <a:blip r:embed="rId3">
            <a:alphaModFix/>
          </a:blip>
          <a:srcRect b="0" l="0" r="0" t="0"/>
          <a:stretch/>
        </p:blipFill>
        <p:spPr>
          <a:xfrm>
            <a:off x="539552" y="3861048"/>
            <a:ext cx="1534359" cy="1584176"/>
          </a:xfrm>
          <a:prstGeom prst="rect">
            <a:avLst/>
          </a:prstGeom>
          <a:noFill/>
          <a:ln>
            <a:noFill/>
          </a:ln>
        </p:spPr>
      </p:pic>
      <p:pic>
        <p:nvPicPr>
          <p:cNvPr descr="http://images1.variety.com/graphics/photos/_storypics/kungfu_punch.jpg" id="167" name="Google Shape;167;p24"/>
          <p:cNvPicPr preferRelativeResize="0"/>
          <p:nvPr/>
        </p:nvPicPr>
        <p:blipFill rotWithShape="1">
          <a:blip r:embed="rId4">
            <a:alphaModFix/>
          </a:blip>
          <a:srcRect b="0" l="0" r="0" t="0"/>
          <a:stretch/>
        </p:blipFill>
        <p:spPr>
          <a:xfrm>
            <a:off x="467544" y="5273824"/>
            <a:ext cx="1584175" cy="1584176"/>
          </a:xfrm>
          <a:prstGeom prst="rect">
            <a:avLst/>
          </a:prstGeom>
          <a:noFill/>
          <a:ln>
            <a:noFill/>
          </a:ln>
        </p:spPr>
      </p:pic>
      <p:sp>
        <p:nvSpPr>
          <p:cNvPr id="168" name="Google Shape;168;p24"/>
          <p:cNvSpPr txBox="1"/>
          <p:nvPr/>
        </p:nvSpPr>
        <p:spPr>
          <a:xfrm>
            <a:off x="3635896" y="1844824"/>
            <a:ext cx="4824536"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GB" sz="4000" u="none" cap="none" strike="noStrike">
                <a:solidFill>
                  <a:schemeClr val="dk1"/>
                </a:solidFill>
                <a:latin typeface="Ribeye"/>
                <a:ea typeface="Ribeye"/>
                <a:cs typeface="Ribeye"/>
                <a:sym typeface="Ribeye"/>
              </a:rPr>
              <a:t>She!</a:t>
            </a:r>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rPr lang="en-GB" sz="4000">
                <a:solidFill>
                  <a:schemeClr val="dk1"/>
                </a:solidFill>
                <a:latin typeface="Ribeye"/>
                <a:ea typeface="Ribeye"/>
                <a:cs typeface="Ribeye"/>
                <a:sym typeface="Ribeye"/>
              </a:rPr>
              <a:t>She!</a:t>
            </a:r>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rPr lang="en-GB" sz="4000">
                <a:solidFill>
                  <a:schemeClr val="dk1"/>
                </a:solidFill>
                <a:latin typeface="Ribeye"/>
                <a:ea typeface="Ribeye"/>
                <a:cs typeface="Ribeye"/>
                <a:sym typeface="Ribeye"/>
              </a:rPr>
              <a:t>She!</a:t>
            </a:r>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rPr lang="en-GB" sz="4000">
                <a:solidFill>
                  <a:schemeClr val="dk1"/>
                </a:solidFill>
                <a:latin typeface="Ribeye"/>
                <a:ea typeface="Ribeye"/>
                <a:cs typeface="Ribeye"/>
                <a:sym typeface="Ribeye"/>
              </a:rPr>
              <a:t>HA!</a:t>
            </a:r>
            <a:endParaRPr sz="4000">
              <a:solidFill>
                <a:schemeClr val="dk1"/>
              </a:solidFill>
              <a:latin typeface="Ribeye"/>
              <a:ea typeface="Ribeye"/>
              <a:cs typeface="Ribeye"/>
              <a:sym typeface="Ribeye"/>
            </a:endParaRPr>
          </a:p>
        </p:txBody>
      </p:sp>
      <p:pic>
        <p:nvPicPr>
          <p:cNvPr descr="http://upload.wikimedia.org/wikipedia/commons/1/1c/Hand_5.gif" id="169" name="Google Shape;169;p24"/>
          <p:cNvPicPr preferRelativeResize="0"/>
          <p:nvPr/>
        </p:nvPicPr>
        <p:blipFill rotWithShape="1">
          <a:blip r:embed="rId5">
            <a:alphaModFix/>
          </a:blip>
          <a:srcRect b="0" l="0" r="0" t="0"/>
          <a:stretch/>
        </p:blipFill>
        <p:spPr>
          <a:xfrm flipH="1" rot="-3739293">
            <a:off x="6463312" y="1586420"/>
            <a:ext cx="671733" cy="983249"/>
          </a:xfrm>
          <a:prstGeom prst="rect">
            <a:avLst/>
          </a:prstGeom>
          <a:noFill/>
          <a:ln>
            <a:noFill/>
          </a:ln>
        </p:spPr>
      </p:pic>
      <p:pic>
        <p:nvPicPr>
          <p:cNvPr descr="http://upload.wikimedia.org/wikipedia/commons/1/1c/Hand_5.gif" id="170" name="Google Shape;170;p24"/>
          <p:cNvPicPr preferRelativeResize="0"/>
          <p:nvPr/>
        </p:nvPicPr>
        <p:blipFill rotWithShape="1">
          <a:blip r:embed="rId5">
            <a:alphaModFix/>
          </a:blip>
          <a:srcRect b="0" l="0" r="0" t="0"/>
          <a:stretch/>
        </p:blipFill>
        <p:spPr>
          <a:xfrm flipH="1" rot="2150127">
            <a:off x="6524439" y="2884501"/>
            <a:ext cx="671733" cy="983249"/>
          </a:xfrm>
          <a:prstGeom prst="rect">
            <a:avLst/>
          </a:prstGeom>
          <a:noFill/>
          <a:ln>
            <a:noFill/>
          </a:ln>
        </p:spPr>
      </p:pic>
      <p:pic>
        <p:nvPicPr>
          <p:cNvPr descr="http://upload.wikimedia.org/wikipedia/commons/1/1c/Hand_5.gif" id="171" name="Google Shape;171;p24"/>
          <p:cNvPicPr preferRelativeResize="0"/>
          <p:nvPr/>
        </p:nvPicPr>
        <p:blipFill rotWithShape="1">
          <a:blip r:embed="rId5">
            <a:alphaModFix/>
          </a:blip>
          <a:srcRect b="0" l="0" r="0" t="0"/>
          <a:stretch/>
        </p:blipFill>
        <p:spPr>
          <a:xfrm flipH="1">
            <a:off x="6444208" y="4293096"/>
            <a:ext cx="360040" cy="983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Exclamation Mark</a:t>
            </a:r>
            <a:endParaRPr/>
          </a:p>
        </p:txBody>
      </p:sp>
      <p:sp>
        <p:nvSpPr>
          <p:cNvPr id="177" name="Google Shape;177;p25"/>
          <p:cNvSpPr txBox="1"/>
          <p:nvPr>
            <p:ph idx="1" type="body"/>
          </p:nvPr>
        </p:nvSpPr>
        <p:spPr>
          <a:xfrm>
            <a:off x="722300" y="3005110"/>
            <a:ext cx="7772400" cy="301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A long vertical slash, from top to bottom, followed by a full stop. </a:t>
            </a:r>
            <a:endParaRPr b="0" i="0" sz="2800" u="none" cap="none" strike="noStrike">
              <a:solidFill>
                <a:srgbClr val="898989"/>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1"/>
              </a:buClr>
              <a:buFont typeface="Noto Sans Symbols"/>
              <a:buNone/>
            </a:pPr>
            <a:r>
              <a:t/>
            </a:r>
            <a:endParaRPr sz="2800">
              <a:solidFill>
                <a:srgbClr val="898989"/>
              </a:solidFill>
            </a:endParaRPr>
          </a:p>
          <a:p>
            <a:pPr indent="0" lvl="0" marL="0" marR="0" rtl="0" algn="l">
              <a:lnSpc>
                <a:spcPct val="100000"/>
              </a:lnSpc>
              <a:spcBef>
                <a:spcPts val="0"/>
              </a:spcBef>
              <a:spcAft>
                <a:spcPts val="0"/>
              </a:spcAft>
              <a:buClr>
                <a:schemeClr val="accent1"/>
              </a:buClr>
              <a:buFont typeface="Noto Sans Symbols"/>
              <a:buNone/>
            </a:pPr>
            <a:r>
              <a:t/>
            </a:r>
            <a:endParaRPr sz="2800">
              <a:solidFill>
                <a:srgbClr val="898989"/>
              </a:solidFill>
            </a:endParaRPr>
          </a:p>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Make the noises, Sh</a:t>
            </a:r>
            <a:r>
              <a:rPr lang="en-GB" sz="2800">
                <a:solidFill>
                  <a:srgbClr val="898989"/>
                </a:solidFill>
              </a:rPr>
              <a:t>eeeeeee</a:t>
            </a:r>
            <a:r>
              <a:rPr b="0" i="0" lang="en-GB" sz="2800" u="none" cap="none" strike="noStrike">
                <a:solidFill>
                  <a:srgbClr val="898989"/>
                </a:solidFill>
                <a:latin typeface="Libre Baskerville"/>
                <a:ea typeface="Libre Baskerville"/>
                <a:cs typeface="Libre Baskerville"/>
                <a:sym typeface="Libre Baskerville"/>
              </a:rPr>
              <a:t>! Ha!</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07.jpg" id="178" name="Google Shape;178;p25"/>
          <p:cNvPicPr preferRelativeResize="0"/>
          <p:nvPr/>
        </p:nvPicPr>
        <p:blipFill rotWithShape="1">
          <a:blip r:embed="rId3">
            <a:alphaModFix/>
          </a:blip>
          <a:srcRect b="0" l="0" r="0" t="0"/>
          <a:stretch/>
        </p:blipFill>
        <p:spPr>
          <a:xfrm>
            <a:off x="6408487" y="318312"/>
            <a:ext cx="2004900" cy="1828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4400" u="none" cap="none" strike="noStrike">
                <a:solidFill>
                  <a:schemeClr val="dk1"/>
                </a:solidFill>
                <a:latin typeface="Ribeye"/>
                <a:ea typeface="Ribeye"/>
                <a:cs typeface="Ribeye"/>
                <a:sym typeface="Ribeye"/>
              </a:rPr>
              <a:t>Exclamation mark !</a:t>
            </a:r>
            <a:endParaRPr b="0" i="0" sz="4400" u="none" cap="none" strike="noStrike">
              <a:solidFill>
                <a:schemeClr val="dk1"/>
              </a:solidFill>
              <a:latin typeface="Ribeye"/>
              <a:ea typeface="Ribeye"/>
              <a:cs typeface="Ribeye"/>
              <a:sym typeface="Ribeye"/>
            </a:endParaRPr>
          </a:p>
        </p:txBody>
      </p:sp>
      <p:pic>
        <p:nvPicPr>
          <p:cNvPr descr="http://4.bp.blogspot.com/-9uHj9EZdVxE/Ten1wrHFvZI/AAAAAAAAAbI/B2wXlg28FjE/s1600/po_clear.png" id="184" name="Google Shape;184;p26"/>
          <p:cNvPicPr preferRelativeResize="0"/>
          <p:nvPr/>
        </p:nvPicPr>
        <p:blipFill rotWithShape="1">
          <a:blip r:embed="rId3">
            <a:alphaModFix/>
          </a:blip>
          <a:srcRect b="0" l="0" r="0" t="0"/>
          <a:stretch/>
        </p:blipFill>
        <p:spPr>
          <a:xfrm>
            <a:off x="683569" y="1340768"/>
            <a:ext cx="1080120" cy="3600400"/>
          </a:xfrm>
          <a:prstGeom prst="rect">
            <a:avLst/>
          </a:prstGeom>
          <a:noFill/>
          <a:ln>
            <a:noFill/>
          </a:ln>
        </p:spPr>
      </p:pic>
      <p:pic>
        <p:nvPicPr>
          <p:cNvPr descr="http://images1.variety.com/graphics/photos/_storypics/kungfu_punch.jpg" id="185" name="Google Shape;185;p26"/>
          <p:cNvPicPr preferRelativeResize="0"/>
          <p:nvPr/>
        </p:nvPicPr>
        <p:blipFill rotWithShape="1">
          <a:blip r:embed="rId4">
            <a:alphaModFix/>
          </a:blip>
          <a:srcRect b="0" l="0" r="0" t="0"/>
          <a:stretch/>
        </p:blipFill>
        <p:spPr>
          <a:xfrm>
            <a:off x="467544" y="5085184"/>
            <a:ext cx="1584175" cy="1584176"/>
          </a:xfrm>
          <a:prstGeom prst="rect">
            <a:avLst/>
          </a:prstGeom>
          <a:noFill/>
          <a:ln>
            <a:noFill/>
          </a:ln>
        </p:spPr>
      </p:pic>
      <p:sp>
        <p:nvSpPr>
          <p:cNvPr id="186" name="Google Shape;186;p26"/>
          <p:cNvSpPr txBox="1"/>
          <p:nvPr/>
        </p:nvSpPr>
        <p:spPr>
          <a:xfrm>
            <a:off x="3059832" y="1988840"/>
            <a:ext cx="4248472" cy="440120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GB" sz="4000">
                <a:solidFill>
                  <a:schemeClr val="dk1"/>
                </a:solidFill>
                <a:latin typeface="Ribeye"/>
                <a:ea typeface="Ribeye"/>
                <a:cs typeface="Ribeye"/>
                <a:sym typeface="Ribeye"/>
              </a:rPr>
              <a:t>Sheeeeeeeee!</a:t>
            </a:r>
            <a:endParaRPr sz="4000">
              <a:solidFill>
                <a:schemeClr val="dk1"/>
              </a:solidFill>
              <a:latin typeface="Ribeye"/>
              <a:ea typeface="Ribeye"/>
              <a:cs typeface="Ribeye"/>
              <a:sym typeface="Ribeye"/>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t/>
            </a:r>
            <a:endParaRPr sz="4000">
              <a:solidFill>
                <a:schemeClr val="dk1"/>
              </a:solidFill>
              <a:latin typeface="Ribeye"/>
              <a:ea typeface="Ribeye"/>
              <a:cs typeface="Ribeye"/>
              <a:sym typeface="Ribeye"/>
            </a:endParaRPr>
          </a:p>
          <a:p>
            <a:pPr indent="0" lvl="0" marL="0" marR="0" rtl="0" algn="l">
              <a:spcBef>
                <a:spcPts val="0"/>
              </a:spcBef>
              <a:spcAft>
                <a:spcPts val="0"/>
              </a:spcAft>
              <a:buNone/>
            </a:pPr>
            <a:r>
              <a:rPr lang="en-GB" sz="4000">
                <a:solidFill>
                  <a:schemeClr val="dk1"/>
                </a:solidFill>
                <a:latin typeface="Ribeye"/>
                <a:ea typeface="Ribeye"/>
                <a:cs typeface="Ribeye"/>
                <a:sym typeface="Ribeye"/>
              </a:rPr>
              <a:t>HA!</a:t>
            </a:r>
            <a:endParaRPr sz="4000">
              <a:solidFill>
                <a:schemeClr val="dk1"/>
              </a:solidFill>
              <a:latin typeface="Ribeye"/>
              <a:ea typeface="Ribeye"/>
              <a:cs typeface="Ribeye"/>
              <a:sym typeface="Ribey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Apostrophe   </a:t>
            </a:r>
            <a:endParaRPr/>
          </a:p>
        </p:txBody>
      </p:sp>
      <p:sp>
        <p:nvSpPr>
          <p:cNvPr id="192" name="Google Shape;192;p27"/>
          <p:cNvSpPr txBox="1"/>
          <p:nvPr>
            <p:ph idx="1" type="body"/>
          </p:nvPr>
        </p:nvSpPr>
        <p:spPr>
          <a:xfrm>
            <a:off x="722312" y="2547937"/>
            <a:ext cx="7772400" cy="22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With your right arm fully extended to the air, wiggle your index finger. Make the noise, Blubalubaluba! (This is the best I can do to approximate the sound you can make with your tongue when you flap it up and down against the inside of your lips.)</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10.jpg" id="193" name="Google Shape;193;p27"/>
          <p:cNvPicPr preferRelativeResize="0"/>
          <p:nvPr/>
        </p:nvPicPr>
        <p:blipFill rotWithShape="1">
          <a:blip r:embed="rId3">
            <a:alphaModFix/>
          </a:blip>
          <a:srcRect b="0" l="0" r="0" t="0"/>
          <a:stretch/>
        </p:blipFill>
        <p:spPr>
          <a:xfrm>
            <a:off x="5940454" y="670250"/>
            <a:ext cx="1391100" cy="129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http://www.iliveinafryingpan.com/wp-content/uploads/2012/04/PoMr.Ping_.jpg" id="198" name="Google Shape;198;p28"/>
          <p:cNvPicPr preferRelativeResize="0"/>
          <p:nvPr/>
        </p:nvPicPr>
        <p:blipFill rotWithShape="1">
          <a:blip r:embed="rId3">
            <a:alphaModFix/>
          </a:blip>
          <a:srcRect b="0" l="0" r="0" t="0"/>
          <a:stretch/>
        </p:blipFill>
        <p:spPr>
          <a:xfrm>
            <a:off x="0" y="0"/>
            <a:ext cx="5967512" cy="5400600"/>
          </a:xfrm>
          <a:prstGeom prst="rect">
            <a:avLst/>
          </a:prstGeom>
          <a:noFill/>
          <a:ln>
            <a:noFill/>
          </a:ln>
        </p:spPr>
      </p:pic>
      <p:sp>
        <p:nvSpPr>
          <p:cNvPr id="199" name="Google Shape;19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4400" u="none" cap="none" strike="noStrike">
                <a:solidFill>
                  <a:schemeClr val="dk1"/>
                </a:solidFill>
                <a:latin typeface="Ribeye"/>
                <a:ea typeface="Ribeye"/>
                <a:cs typeface="Ribeye"/>
                <a:sym typeface="Ribeye"/>
              </a:rPr>
              <a:t>Apostrophe   </a:t>
            </a:r>
            <a:endParaRPr b="0" i="0" sz="4400" u="none" cap="none" strike="noStrike">
              <a:solidFill>
                <a:schemeClr val="dk1"/>
              </a:solidFill>
              <a:latin typeface="Ribeye"/>
              <a:ea typeface="Ribeye"/>
              <a:cs typeface="Ribeye"/>
              <a:sym typeface="Ribeye"/>
            </a:endParaRPr>
          </a:p>
        </p:txBody>
      </p:sp>
      <p:cxnSp>
        <p:nvCxnSpPr>
          <p:cNvPr id="200" name="Google Shape;200;p28"/>
          <p:cNvCxnSpPr/>
          <p:nvPr/>
        </p:nvCxnSpPr>
        <p:spPr>
          <a:xfrm rot="-5400000">
            <a:off x="251434" y="4077042"/>
            <a:ext cx="1656300" cy="504000"/>
          </a:xfrm>
          <a:prstGeom prst="curvedConnector3">
            <a:avLst>
              <a:gd fmla="val 49996" name="adj1"/>
            </a:avLst>
          </a:prstGeom>
          <a:noFill/>
          <a:ln cap="flat" cmpd="sng" w="57150">
            <a:solidFill>
              <a:schemeClr val="dk1"/>
            </a:solidFill>
            <a:prstDash val="solid"/>
            <a:round/>
            <a:headEnd len="sm" w="sm" type="none"/>
            <a:tailEnd len="med" w="med" type="stealth"/>
          </a:ln>
        </p:spPr>
      </p:cxnSp>
      <p:sp>
        <p:nvSpPr>
          <p:cNvPr id="201" name="Google Shape;201;p28"/>
          <p:cNvSpPr txBox="1"/>
          <p:nvPr/>
        </p:nvSpPr>
        <p:spPr>
          <a:xfrm>
            <a:off x="323528" y="5229200"/>
            <a:ext cx="2880320"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GB" sz="4000">
                <a:solidFill>
                  <a:schemeClr val="dk1"/>
                </a:solidFill>
                <a:latin typeface="Calibri"/>
                <a:ea typeface="Calibri"/>
                <a:cs typeface="Calibri"/>
                <a:sym typeface="Calibri"/>
              </a:rPr>
              <a:t>(Tickle here)</a:t>
            </a:r>
            <a:endParaRPr b="1" sz="4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Speech Marks</a:t>
            </a:r>
            <a:endParaRPr/>
          </a:p>
        </p:txBody>
      </p:sp>
      <p:sp>
        <p:nvSpPr>
          <p:cNvPr id="207" name="Google Shape;207;p29"/>
          <p:cNvSpPr txBox="1"/>
          <p:nvPr>
            <p:ph idx="1" type="body"/>
          </p:nvPr>
        </p:nvSpPr>
        <p:spPr>
          <a:xfrm>
            <a:off x="685800" y="3263266"/>
            <a:ext cx="7772400" cy="2957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Stand on one leg, extend your arms diagonally to the skies and wiggle your index and middle fingers in an approximation of speech marks. </a:t>
            </a:r>
            <a:endParaRPr b="0" i="0" sz="2800" u="none" cap="none" strike="noStrike">
              <a:solidFill>
                <a:srgbClr val="898989"/>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1"/>
              </a:buClr>
              <a:buFont typeface="Noto Sans Symbols"/>
              <a:buNone/>
            </a:pPr>
            <a:r>
              <a:t/>
            </a:r>
            <a:endParaRPr sz="2800">
              <a:solidFill>
                <a:srgbClr val="898989"/>
              </a:solidFill>
            </a:endParaRPr>
          </a:p>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Make the noise, Ha</a:t>
            </a:r>
            <a:r>
              <a:rPr lang="en-GB" sz="2800">
                <a:solidFill>
                  <a:srgbClr val="898989"/>
                </a:solidFill>
              </a:rPr>
              <a:t>aaaaaaaaai</a:t>
            </a:r>
            <a:r>
              <a:rPr b="0" i="0" lang="en-GB" sz="2800" u="none" cap="none" strike="noStrike">
                <a:solidFill>
                  <a:srgbClr val="898989"/>
                </a:solidFill>
                <a:latin typeface="Libre Baskerville"/>
                <a:ea typeface="Libre Baskerville"/>
                <a:cs typeface="Libre Baskerville"/>
                <a:sym typeface="Libre Baskerville"/>
              </a:rPr>
              <a:t>!</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11 - Copy.jpg" id="208" name="Google Shape;208;p29"/>
          <p:cNvPicPr preferRelativeResize="0"/>
          <p:nvPr/>
        </p:nvPicPr>
        <p:blipFill rotWithShape="1">
          <a:blip r:embed="rId3">
            <a:alphaModFix/>
          </a:blip>
          <a:srcRect b="0" l="0" r="0" t="0"/>
          <a:stretch/>
        </p:blipFill>
        <p:spPr>
          <a:xfrm>
            <a:off x="5646662" y="324050"/>
            <a:ext cx="2627400" cy="1828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descr="http://therealbrew.files.wordpress.com/2012/09/kung-fu-panda-1.jpeg" id="213" name="Google Shape;213;p30"/>
          <p:cNvPicPr preferRelativeResize="0"/>
          <p:nvPr/>
        </p:nvPicPr>
        <p:blipFill rotWithShape="1">
          <a:blip r:embed="rId3">
            <a:alphaModFix/>
          </a:blip>
          <a:srcRect b="0" l="0" r="0" t="0"/>
          <a:stretch/>
        </p:blipFill>
        <p:spPr>
          <a:xfrm>
            <a:off x="-252536" y="188640"/>
            <a:ext cx="6120680" cy="6476910"/>
          </a:xfrm>
          <a:prstGeom prst="rect">
            <a:avLst/>
          </a:prstGeom>
          <a:noFill/>
          <a:ln>
            <a:noFill/>
          </a:ln>
        </p:spPr>
      </p:pic>
      <p:sp>
        <p:nvSpPr>
          <p:cNvPr id="214" name="Google Shape;214;p30"/>
          <p:cNvSpPr txBox="1"/>
          <p:nvPr>
            <p:ph type="title"/>
          </p:nvPr>
        </p:nvSpPr>
        <p:spPr>
          <a:xfrm>
            <a:off x="5148064" y="1412776"/>
            <a:ext cx="3538736" cy="214625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4410" u="none" cap="none" strike="noStrike">
                <a:solidFill>
                  <a:schemeClr val="dk1"/>
                </a:solidFill>
                <a:latin typeface="Ribeye"/>
                <a:ea typeface="Ribeye"/>
                <a:cs typeface="Ribeye"/>
                <a:sym typeface="Ribeye"/>
              </a:rPr>
              <a:t>Speech marks</a:t>
            </a:r>
            <a:br>
              <a:rPr b="0" i="0" lang="en-GB" sz="4410" u="none" cap="none" strike="noStrike">
                <a:solidFill>
                  <a:schemeClr val="dk1"/>
                </a:solidFill>
                <a:latin typeface="Ribeye"/>
                <a:ea typeface="Ribeye"/>
                <a:cs typeface="Ribeye"/>
                <a:sym typeface="Ribeye"/>
              </a:rPr>
            </a:b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(Haaaaai)</a:t>
            </a:r>
            <a:endParaRPr b="0" i="0" sz="3959" u="none" cap="none" strike="noStrike">
              <a:solidFill>
                <a:schemeClr val="dk1"/>
              </a:solidFill>
              <a:latin typeface="Ribeye"/>
              <a:ea typeface="Ribeye"/>
              <a:cs typeface="Ribeye"/>
              <a:sym typeface="Ribey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Semi-Colon</a:t>
            </a:r>
            <a:endParaRPr/>
          </a:p>
        </p:txBody>
      </p:sp>
      <p:sp>
        <p:nvSpPr>
          <p:cNvPr id="220" name="Google Shape;220;p31"/>
          <p:cNvSpPr txBox="1"/>
          <p:nvPr>
            <p:ph idx="1" type="body"/>
          </p:nvPr>
        </p:nvSpPr>
        <p:spPr>
          <a:xfrm>
            <a:off x="722312" y="2547937"/>
            <a:ext cx="7772400" cy="13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Do the full-stop punch, then the comma shape directly underneath it. Make the noises, Ha!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05.jpg" id="221" name="Google Shape;221;p31"/>
          <p:cNvPicPr preferRelativeResize="0"/>
          <p:nvPr/>
        </p:nvPicPr>
        <p:blipFill rotWithShape="1">
          <a:blip r:embed="rId3">
            <a:alphaModFix/>
          </a:blip>
          <a:srcRect b="0" l="0" r="0" t="0"/>
          <a:stretch/>
        </p:blipFill>
        <p:spPr>
          <a:xfrm>
            <a:off x="5839400" y="290112"/>
            <a:ext cx="2036700" cy="1946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Colon </a:t>
            </a:r>
            <a:endParaRPr/>
          </a:p>
        </p:txBody>
      </p:sp>
      <p:sp>
        <p:nvSpPr>
          <p:cNvPr id="227" name="Google Shape;227;p32"/>
          <p:cNvSpPr txBox="1"/>
          <p:nvPr>
            <p:ph idx="1" type="body"/>
          </p:nvPr>
        </p:nvSpPr>
        <p:spPr>
          <a:xfrm>
            <a:off x="722312" y="2547937"/>
            <a:ext cx="7772400" cy="13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Follow the full-stop punch immediately with one directly beneath it. Make the noises, Ha! Ha!</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09.jpg" id="228" name="Google Shape;228;p32"/>
          <p:cNvPicPr preferRelativeResize="0"/>
          <p:nvPr/>
        </p:nvPicPr>
        <p:blipFill rotWithShape="1">
          <a:blip r:embed="rId3">
            <a:alphaModFix/>
          </a:blip>
          <a:srcRect b="0" l="0" r="0" t="0"/>
          <a:stretch/>
        </p:blipFill>
        <p:spPr>
          <a:xfrm>
            <a:off x="4803812" y="215750"/>
            <a:ext cx="2067000" cy="19209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Ellipsis</a:t>
            </a:r>
            <a:endParaRPr/>
          </a:p>
        </p:txBody>
      </p:sp>
      <p:sp>
        <p:nvSpPr>
          <p:cNvPr id="234" name="Google Shape;234;p33"/>
          <p:cNvSpPr txBox="1"/>
          <p:nvPr>
            <p:ph idx="1" type="body"/>
          </p:nvPr>
        </p:nvSpPr>
        <p:spPr>
          <a:xfrm>
            <a:off x="722312" y="2547937"/>
            <a:ext cx="7772400" cy="13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Three punches along a horizontal line. Make the noises, Ha! Ha! Ha!</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04.jpg" id="235" name="Google Shape;235;p33"/>
          <p:cNvPicPr preferRelativeResize="0"/>
          <p:nvPr/>
        </p:nvPicPr>
        <p:blipFill rotWithShape="1">
          <a:blip r:embed="rId3">
            <a:alphaModFix/>
          </a:blip>
          <a:srcRect b="0" l="0" r="0" t="0"/>
          <a:stretch/>
        </p:blipFill>
        <p:spPr>
          <a:xfrm>
            <a:off x="4953000" y="266037"/>
            <a:ext cx="2001900" cy="1887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2441875" y="1833463"/>
            <a:ext cx="4260250" cy="3191075"/>
          </a:xfrm>
          <a:prstGeom prst="rect">
            <a:avLst/>
          </a:prstGeom>
          <a:noFill/>
          <a:ln>
            <a:noFill/>
          </a:ln>
        </p:spPr>
      </p:pic>
      <p:sp>
        <p:nvSpPr>
          <p:cNvPr id="109" name="Google Shape;109;p16"/>
          <p:cNvSpPr txBox="1"/>
          <p:nvPr>
            <p:ph type="ctrTitle"/>
          </p:nvPr>
        </p:nvSpPr>
        <p:spPr>
          <a:xfrm>
            <a:off x="1200150" y="427550"/>
            <a:ext cx="6743700" cy="150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lang="en-GB" sz="4800">
                <a:latin typeface="Ribeye"/>
                <a:ea typeface="Ribeye"/>
                <a:cs typeface="Ribeye"/>
                <a:sym typeface="Ribeye"/>
              </a:rPr>
              <a:t>Let’s eat, grandad!</a:t>
            </a:r>
            <a:endParaRPr b="0" i="0" sz="4800" u="none" cap="none" strike="noStrike">
              <a:solidFill>
                <a:schemeClr val="dk1"/>
              </a:solidFill>
              <a:latin typeface="Ribeye"/>
              <a:ea typeface="Ribeye"/>
              <a:cs typeface="Ribeye"/>
              <a:sym typeface="Ribeye"/>
            </a:endParaRPr>
          </a:p>
        </p:txBody>
      </p:sp>
      <p:sp>
        <p:nvSpPr>
          <p:cNvPr id="110" name="Google Shape;110;p16"/>
          <p:cNvSpPr txBox="1"/>
          <p:nvPr>
            <p:ph type="ctrTitle"/>
          </p:nvPr>
        </p:nvSpPr>
        <p:spPr>
          <a:xfrm>
            <a:off x="1200150" y="4927445"/>
            <a:ext cx="6743700" cy="150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lang="en-GB" sz="4800">
                <a:latin typeface="Ribeye"/>
                <a:ea typeface="Ribeye"/>
                <a:cs typeface="Ribeye"/>
                <a:sym typeface="Ribeye"/>
              </a:rPr>
              <a:t>Let’s eat grandad!</a:t>
            </a:r>
            <a:endParaRPr b="0" i="0" sz="4800" u="none" cap="none" strike="noStrike">
              <a:solidFill>
                <a:schemeClr val="dk1"/>
              </a:solidFill>
              <a:latin typeface="Ribeye"/>
              <a:ea typeface="Ribeye"/>
              <a:cs typeface="Ribeye"/>
              <a:sym typeface="Ribey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Brackets</a:t>
            </a:r>
            <a:endParaRPr/>
          </a:p>
        </p:txBody>
      </p:sp>
      <p:sp>
        <p:nvSpPr>
          <p:cNvPr id="241" name="Google Shape;241;p34"/>
          <p:cNvSpPr txBox="1"/>
          <p:nvPr>
            <p:ph idx="1" type="body"/>
          </p:nvPr>
        </p:nvSpPr>
        <p:spPr>
          <a:xfrm>
            <a:off x="722312" y="2547937"/>
            <a:ext cx="7772400" cy="1338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Using your left hand first, draw a curved convex line in the air; use your right hand to do the opposite motion for the closing bracket. </a:t>
            </a:r>
            <a:endParaRPr b="0" i="0" sz="2800" u="none" cap="none" strike="noStrike">
              <a:solidFill>
                <a:srgbClr val="898989"/>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1"/>
              </a:buClr>
              <a:buFont typeface="Noto Sans Symbols"/>
              <a:buNone/>
            </a:pPr>
            <a:r>
              <a:t/>
            </a:r>
            <a:endParaRPr sz="2800">
              <a:solidFill>
                <a:srgbClr val="898989"/>
              </a:solidFill>
            </a:endParaRPr>
          </a:p>
          <a:p>
            <a:pPr indent="0" lvl="0" marL="0" marR="0" rtl="0" algn="l">
              <a:lnSpc>
                <a:spcPct val="10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Make the noises,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a:t>
            </a:r>
            <a:endParaRPr/>
          </a:p>
        </p:txBody>
      </p:sp>
      <p:grpSp>
        <p:nvGrpSpPr>
          <p:cNvPr id="242" name="Google Shape;242;p34"/>
          <p:cNvGrpSpPr/>
          <p:nvPr/>
        </p:nvGrpSpPr>
        <p:grpSpPr>
          <a:xfrm>
            <a:off x="3915363" y="310128"/>
            <a:ext cx="3292055" cy="1921129"/>
            <a:chOff x="3048000" y="2760662"/>
            <a:chExt cx="12550725" cy="8429700"/>
          </a:xfrm>
        </p:grpSpPr>
        <p:pic>
          <p:nvPicPr>
            <p:cNvPr descr="scan0008" id="243" name="Google Shape;243;p34"/>
            <p:cNvPicPr preferRelativeResize="0"/>
            <p:nvPr/>
          </p:nvPicPr>
          <p:blipFill rotWithShape="1">
            <a:blip r:embed="rId3">
              <a:alphaModFix/>
            </a:blip>
            <a:srcRect b="0" l="0" r="0" t="0"/>
            <a:stretch/>
          </p:blipFill>
          <p:spPr>
            <a:xfrm>
              <a:off x="3048000" y="2760662"/>
              <a:ext cx="5953200" cy="8429700"/>
            </a:xfrm>
            <a:prstGeom prst="rect">
              <a:avLst/>
            </a:prstGeom>
            <a:noFill/>
            <a:ln>
              <a:noFill/>
            </a:ln>
          </p:spPr>
        </p:pic>
        <p:pic>
          <p:nvPicPr>
            <p:cNvPr descr="scan0006" id="244" name="Google Shape;244;p34"/>
            <p:cNvPicPr preferRelativeResize="0"/>
            <p:nvPr/>
          </p:nvPicPr>
          <p:blipFill rotWithShape="1">
            <a:blip r:embed="rId4">
              <a:alphaModFix/>
            </a:blip>
            <a:srcRect b="0" l="0" r="0" t="0"/>
            <a:stretch/>
          </p:blipFill>
          <p:spPr>
            <a:xfrm>
              <a:off x="9763125" y="2773362"/>
              <a:ext cx="5835600" cy="8382000"/>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5"/>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250" name="Google Shape;250;p35"/>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251" name="Google Shape;251;p35"/>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252" name="Google Shape;252;p35"/>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Capital Letter</a:t>
            </a:r>
            <a:endParaRPr b="1" sz="1800">
              <a:latin typeface="Ribeye"/>
              <a:ea typeface="Ribeye"/>
              <a:cs typeface="Ribeye"/>
              <a:sym typeface="Ribeye"/>
            </a:endParaRPr>
          </a:p>
          <a:p>
            <a:pPr indent="0" lvl="0" marL="0" marR="0" rtl="0" algn="ctr">
              <a:spcBef>
                <a:spcPts val="0"/>
              </a:spcBef>
              <a:spcAft>
                <a:spcPts val="0"/>
              </a:spcAft>
              <a:buClr>
                <a:schemeClr val="dk1"/>
              </a:buClr>
              <a:buFont typeface="Ribeye"/>
              <a:buNone/>
            </a:pPr>
            <a:r>
              <a:rPr b="1" lang="en-GB" sz="1800">
                <a:latin typeface="Ribeye"/>
                <a:ea typeface="Ribeye"/>
                <a:cs typeface="Ribeye"/>
                <a:sym typeface="Ribeye"/>
              </a:rPr>
              <a:t>(start of a sentence)</a:t>
            </a:r>
            <a:endParaRPr b="1" sz="1800">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253" name="Google Shape;253;p35"/>
          <p:cNvSpPr txBox="1"/>
          <p:nvPr/>
        </p:nvSpPr>
        <p:spPr>
          <a:xfrm>
            <a:off x="855300" y="1601750"/>
            <a:ext cx="40743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A</a:t>
            </a:r>
            <a:endParaRPr sz="4800">
              <a:latin typeface="Comic Sans MS"/>
              <a:ea typeface="Comic Sans MS"/>
              <a:cs typeface="Comic Sans MS"/>
              <a:sym typeface="Comic Sans MS"/>
            </a:endParaRPr>
          </a:p>
        </p:txBody>
      </p:sp>
      <p:sp>
        <p:nvSpPr>
          <p:cNvPr id="254" name="Google Shape;254;p35"/>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36"/>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260" name="Google Shape;260;p36"/>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261" name="Google Shape;261;p36"/>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262" name="Google Shape;262;p36"/>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Capital Letter</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1" lang="en-GB" sz="1800">
                <a:latin typeface="Ribeye"/>
                <a:ea typeface="Ribeye"/>
                <a:cs typeface="Ribeye"/>
                <a:sym typeface="Ribeye"/>
              </a:rPr>
              <a:t>(start of a sentence)</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263" name="Google Shape;263;p36"/>
          <p:cNvSpPr txBox="1"/>
          <p:nvPr/>
        </p:nvSpPr>
        <p:spPr>
          <a:xfrm>
            <a:off x="855300" y="1601750"/>
            <a:ext cx="40743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T</a:t>
            </a:r>
            <a:endParaRPr sz="4800">
              <a:latin typeface="Comic Sans MS"/>
              <a:ea typeface="Comic Sans MS"/>
              <a:cs typeface="Comic Sans MS"/>
              <a:sym typeface="Comic Sans MS"/>
            </a:endParaRPr>
          </a:p>
        </p:txBody>
      </p:sp>
      <p:sp>
        <p:nvSpPr>
          <p:cNvPr id="264" name="Google Shape;264;p36"/>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37"/>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270" name="Google Shape;270;p37"/>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271" name="Google Shape;271;p37"/>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272" name="Google Shape;272;p37"/>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Proper Noun</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273" name="Google Shape;273;p37"/>
          <p:cNvSpPr txBox="1"/>
          <p:nvPr/>
        </p:nvSpPr>
        <p:spPr>
          <a:xfrm>
            <a:off x="855300" y="1601750"/>
            <a:ext cx="40743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July</a:t>
            </a:r>
            <a:endParaRPr sz="4800">
              <a:latin typeface="Comic Sans MS"/>
              <a:ea typeface="Comic Sans MS"/>
              <a:cs typeface="Comic Sans MS"/>
              <a:sym typeface="Comic Sans MS"/>
            </a:endParaRPr>
          </a:p>
        </p:txBody>
      </p:sp>
      <p:sp>
        <p:nvSpPr>
          <p:cNvPr id="274" name="Google Shape;274;p37"/>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par>
                                <p:cTn fill="hold" nodeType="with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000"/>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38"/>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280" name="Google Shape;280;p38"/>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281" name="Google Shape;281;p38"/>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282" name="Google Shape;282;p38"/>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Proper Noun</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283" name="Google Shape;283;p38"/>
          <p:cNvSpPr txBox="1"/>
          <p:nvPr/>
        </p:nvSpPr>
        <p:spPr>
          <a:xfrm>
            <a:off x="855300" y="1601750"/>
            <a:ext cx="40743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Monday</a:t>
            </a:r>
            <a:endParaRPr sz="4800">
              <a:latin typeface="Comic Sans MS"/>
              <a:ea typeface="Comic Sans MS"/>
              <a:cs typeface="Comic Sans MS"/>
              <a:sym typeface="Comic Sans MS"/>
            </a:endParaRPr>
          </a:p>
        </p:txBody>
      </p:sp>
      <p:sp>
        <p:nvSpPr>
          <p:cNvPr id="284" name="Google Shape;284;p38"/>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9"/>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290" name="Google Shape;290;p39"/>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291" name="Google Shape;291;p39"/>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292" name="Google Shape;292;p39"/>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Because you`re special!</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293" name="Google Shape;293;p39"/>
          <p:cNvSpPr txBox="1"/>
          <p:nvPr/>
        </p:nvSpPr>
        <p:spPr>
          <a:xfrm>
            <a:off x="855300" y="1601750"/>
            <a:ext cx="40743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I</a:t>
            </a:r>
            <a:endParaRPr sz="4800">
              <a:latin typeface="Comic Sans MS"/>
              <a:ea typeface="Comic Sans MS"/>
              <a:cs typeface="Comic Sans MS"/>
              <a:sym typeface="Comic Sans MS"/>
            </a:endParaRPr>
          </a:p>
        </p:txBody>
      </p:sp>
      <p:sp>
        <p:nvSpPr>
          <p:cNvPr id="294" name="Google Shape;294;p39"/>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0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40"/>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300" name="Google Shape;300;p40"/>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301" name="Google Shape;301;p40"/>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302" name="Google Shape;302;p40"/>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Proper Noun</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03" name="Google Shape;303;p40"/>
          <p:cNvSpPr txBox="1"/>
          <p:nvPr/>
        </p:nvSpPr>
        <p:spPr>
          <a:xfrm>
            <a:off x="855300" y="1601750"/>
            <a:ext cx="8088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I</a:t>
            </a:r>
            <a:endParaRPr sz="4800">
              <a:latin typeface="Comic Sans MS"/>
              <a:ea typeface="Comic Sans MS"/>
              <a:cs typeface="Comic Sans MS"/>
              <a:sym typeface="Comic Sans MS"/>
            </a:endParaRPr>
          </a:p>
        </p:txBody>
      </p:sp>
      <p:sp>
        <p:nvSpPr>
          <p:cNvPr id="304" name="Google Shape;304;p40"/>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
        <p:nvSpPr>
          <p:cNvPr id="305" name="Google Shape;305;p40"/>
          <p:cNvSpPr txBox="1"/>
          <p:nvPr/>
        </p:nvSpPr>
        <p:spPr>
          <a:xfrm>
            <a:off x="1664100" y="1601750"/>
            <a:ext cx="13374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like</a:t>
            </a:r>
            <a:endParaRPr sz="4800">
              <a:latin typeface="Comic Sans MS"/>
              <a:ea typeface="Comic Sans MS"/>
              <a:cs typeface="Comic Sans MS"/>
              <a:sym typeface="Comic Sans MS"/>
            </a:endParaRPr>
          </a:p>
        </p:txBody>
      </p:sp>
      <p:sp>
        <p:nvSpPr>
          <p:cNvPr id="306" name="Google Shape;306;p40"/>
          <p:cNvSpPr txBox="1"/>
          <p:nvPr/>
        </p:nvSpPr>
        <p:spPr>
          <a:xfrm>
            <a:off x="3001500" y="1601750"/>
            <a:ext cx="15237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jam.</a:t>
            </a:r>
            <a:endParaRPr sz="4800">
              <a:latin typeface="Comic Sans MS"/>
              <a:ea typeface="Comic Sans MS"/>
              <a:cs typeface="Comic Sans MS"/>
              <a:sym typeface="Comic Sans MS"/>
            </a:endParaRPr>
          </a:p>
        </p:txBody>
      </p:sp>
      <p:sp>
        <p:nvSpPr>
          <p:cNvPr id="307" name="Google Shape;307;p40"/>
          <p:cNvSpPr txBox="1"/>
          <p:nvPr>
            <p:ph type="title"/>
          </p:nvPr>
        </p:nvSpPr>
        <p:spPr>
          <a:xfrm>
            <a:off x="5242025" y="805750"/>
            <a:ext cx="3575400" cy="216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Full stop</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08" name="Google Shape;308;p40"/>
          <p:cNvSpPr txBox="1"/>
          <p:nvPr>
            <p:ph type="title"/>
          </p:nvPr>
        </p:nvSpPr>
        <p:spPr>
          <a:xfrm>
            <a:off x="5242025" y="3711275"/>
            <a:ext cx="3575400" cy="216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lang="en-GB" sz="3959">
                <a:latin typeface="Ribeye"/>
                <a:ea typeface="Ribeye"/>
                <a:cs typeface="Ribeye"/>
                <a:sym typeface="Ribeye"/>
              </a:rPr>
              <a:t>Ha!</a:t>
            </a:r>
            <a:endParaRPr b="0" i="0" sz="3959" u="none" cap="none" strike="noStrike">
              <a:solidFill>
                <a:schemeClr val="dk1"/>
              </a:solidFill>
              <a:latin typeface="Ribeye"/>
              <a:ea typeface="Ribeye"/>
              <a:cs typeface="Ribeye"/>
              <a:sym typeface="Ribeye"/>
            </a:endParaRPr>
          </a:p>
        </p:txBody>
      </p:sp>
      <p:pic>
        <p:nvPicPr>
          <p:cNvPr descr="http://images1.variety.com/graphics/photos/_storypics/kungfu_punch.jpg" id="309" name="Google Shape;309;p40"/>
          <p:cNvPicPr preferRelativeResize="0"/>
          <p:nvPr/>
        </p:nvPicPr>
        <p:blipFill rotWithShape="1">
          <a:blip r:embed="rId4">
            <a:alphaModFix/>
          </a:blip>
          <a:srcRect b="0" l="0" r="0" t="0"/>
          <a:stretch/>
        </p:blipFill>
        <p:spPr>
          <a:xfrm>
            <a:off x="1528950" y="3711274"/>
            <a:ext cx="2711400" cy="271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xit" presetID="10" presetSubtype="0">
                                  <p:stCondLst>
                                    <p:cond delay="0"/>
                                  </p:stCondLst>
                                  <p:childTnLst>
                                    <p:animEffect filter="fade" transition="out">
                                      <p:cBhvr>
                                        <p:cTn dur="1000"/>
                                        <p:tgtEl>
                                          <p:spTgt spid="300"/>
                                        </p:tgtEl>
                                      </p:cBhvr>
                                    </p:animEffect>
                                    <p:set>
                                      <p:cBhvr>
                                        <p:cTn dur="1" fill="hold">
                                          <p:stCondLst>
                                            <p:cond delay="1000"/>
                                          </p:stCondLst>
                                        </p:cTn>
                                        <p:tgtEl>
                                          <p:spTgt spid="30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02"/>
                                        </p:tgtEl>
                                      </p:cBhvr>
                                    </p:animEffect>
                                    <p:set>
                                      <p:cBhvr>
                                        <p:cTn dur="1" fill="hold">
                                          <p:stCondLst>
                                            <p:cond delay="1000"/>
                                          </p:stCondLst>
                                        </p:cTn>
                                        <p:tgtEl>
                                          <p:spTgt spid="30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99"/>
                                        </p:tgtEl>
                                      </p:cBhvr>
                                    </p:animEffect>
                                    <p:set>
                                      <p:cBhvr>
                                        <p:cTn dur="1" fill="hold">
                                          <p:stCondLst>
                                            <p:cond delay="1000"/>
                                          </p:stCondLst>
                                        </p:cTn>
                                        <p:tgtEl>
                                          <p:spTgt spid="2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1"/>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315" name="Google Shape;315;p41"/>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316" name="Google Shape;316;p41"/>
          <p:cNvSpPr/>
          <p:nvPr/>
        </p:nvSpPr>
        <p:spPr>
          <a:xfrm>
            <a:off x="715350" y="767025"/>
            <a:ext cx="43386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317" name="Google Shape;317;p41"/>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Proper Noun</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18" name="Google Shape;318;p41"/>
          <p:cNvSpPr txBox="1"/>
          <p:nvPr/>
        </p:nvSpPr>
        <p:spPr>
          <a:xfrm>
            <a:off x="855300" y="1601750"/>
            <a:ext cx="8088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I</a:t>
            </a:r>
            <a:endParaRPr sz="4800">
              <a:latin typeface="Comic Sans MS"/>
              <a:ea typeface="Comic Sans MS"/>
              <a:cs typeface="Comic Sans MS"/>
              <a:sym typeface="Comic Sans MS"/>
            </a:endParaRPr>
          </a:p>
        </p:txBody>
      </p:sp>
      <p:sp>
        <p:nvSpPr>
          <p:cNvPr id="319" name="Google Shape;319;p41"/>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
        <p:nvSpPr>
          <p:cNvPr id="320" name="Google Shape;320;p41"/>
          <p:cNvSpPr txBox="1"/>
          <p:nvPr/>
        </p:nvSpPr>
        <p:spPr>
          <a:xfrm>
            <a:off x="1664100" y="1601750"/>
            <a:ext cx="13374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like</a:t>
            </a:r>
            <a:endParaRPr sz="4800">
              <a:latin typeface="Comic Sans MS"/>
              <a:ea typeface="Comic Sans MS"/>
              <a:cs typeface="Comic Sans MS"/>
              <a:sym typeface="Comic Sans MS"/>
            </a:endParaRPr>
          </a:p>
        </p:txBody>
      </p:sp>
      <p:sp>
        <p:nvSpPr>
          <p:cNvPr id="321" name="Google Shape;321;p41"/>
          <p:cNvSpPr txBox="1"/>
          <p:nvPr/>
        </p:nvSpPr>
        <p:spPr>
          <a:xfrm>
            <a:off x="3001500" y="1601750"/>
            <a:ext cx="1523700" cy="166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800">
                <a:latin typeface="Comic Sans MS"/>
                <a:ea typeface="Comic Sans MS"/>
                <a:cs typeface="Comic Sans MS"/>
                <a:sym typeface="Comic Sans MS"/>
              </a:rPr>
              <a:t>Ben</a:t>
            </a:r>
            <a:r>
              <a:rPr lang="en-GB" sz="4800">
                <a:latin typeface="Comic Sans MS"/>
                <a:ea typeface="Comic Sans MS"/>
                <a:cs typeface="Comic Sans MS"/>
                <a:sym typeface="Comic Sans MS"/>
              </a:rPr>
              <a:t>.</a:t>
            </a:r>
            <a:endParaRPr sz="4800">
              <a:latin typeface="Comic Sans MS"/>
              <a:ea typeface="Comic Sans MS"/>
              <a:cs typeface="Comic Sans MS"/>
              <a:sym typeface="Comic Sans MS"/>
            </a:endParaRPr>
          </a:p>
        </p:txBody>
      </p:sp>
      <p:sp>
        <p:nvSpPr>
          <p:cNvPr id="322" name="Google Shape;322;p41"/>
          <p:cNvSpPr txBox="1"/>
          <p:nvPr>
            <p:ph type="title"/>
          </p:nvPr>
        </p:nvSpPr>
        <p:spPr>
          <a:xfrm>
            <a:off x="5242025" y="805750"/>
            <a:ext cx="3575400" cy="216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Full stop</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23" name="Google Shape;323;p41"/>
          <p:cNvSpPr txBox="1"/>
          <p:nvPr>
            <p:ph type="title"/>
          </p:nvPr>
        </p:nvSpPr>
        <p:spPr>
          <a:xfrm>
            <a:off x="5242025" y="3711275"/>
            <a:ext cx="3575400" cy="216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lang="en-GB" sz="3959">
                <a:latin typeface="Ribeye"/>
                <a:ea typeface="Ribeye"/>
                <a:cs typeface="Ribeye"/>
                <a:sym typeface="Ribeye"/>
              </a:rPr>
              <a:t>Ha!</a:t>
            </a:r>
            <a:endParaRPr b="0" i="0" sz="3959" u="none" cap="none" strike="noStrike">
              <a:solidFill>
                <a:schemeClr val="dk1"/>
              </a:solidFill>
              <a:latin typeface="Ribeye"/>
              <a:ea typeface="Ribeye"/>
              <a:cs typeface="Ribeye"/>
              <a:sym typeface="Ribeye"/>
            </a:endParaRPr>
          </a:p>
        </p:txBody>
      </p:sp>
      <p:pic>
        <p:nvPicPr>
          <p:cNvPr descr="http://images1.variety.com/graphics/photos/_storypics/kungfu_punch.jpg" id="324" name="Google Shape;324;p41"/>
          <p:cNvPicPr preferRelativeResize="0"/>
          <p:nvPr/>
        </p:nvPicPr>
        <p:blipFill rotWithShape="1">
          <a:blip r:embed="rId4">
            <a:alphaModFix/>
          </a:blip>
          <a:srcRect b="0" l="0" r="0" t="0"/>
          <a:stretch/>
        </p:blipFill>
        <p:spPr>
          <a:xfrm>
            <a:off x="1528950" y="3711149"/>
            <a:ext cx="2711400" cy="27114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xit" presetID="10" presetSubtype="0">
                                  <p:stCondLst>
                                    <p:cond delay="0"/>
                                  </p:stCondLst>
                                  <p:childTnLst>
                                    <p:animEffect filter="fade" transition="out">
                                      <p:cBhvr>
                                        <p:cTn dur="1000"/>
                                        <p:tgtEl>
                                          <p:spTgt spid="315"/>
                                        </p:tgtEl>
                                      </p:cBhvr>
                                    </p:animEffect>
                                    <p:set>
                                      <p:cBhvr>
                                        <p:cTn dur="1" fill="hold">
                                          <p:stCondLst>
                                            <p:cond delay="1000"/>
                                          </p:stCondLst>
                                        </p:cTn>
                                        <p:tgtEl>
                                          <p:spTgt spid="3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7"/>
                                        </p:tgtEl>
                                      </p:cBhvr>
                                    </p:animEffect>
                                    <p:set>
                                      <p:cBhvr>
                                        <p:cTn dur="1" fill="hold">
                                          <p:stCondLst>
                                            <p:cond delay="1000"/>
                                          </p:stCondLst>
                                        </p:cTn>
                                        <p:tgtEl>
                                          <p:spTgt spid="31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14"/>
                                        </p:tgtEl>
                                      </p:cBhvr>
                                    </p:animEffect>
                                    <p:set>
                                      <p:cBhvr>
                                        <p:cTn dur="1" fill="hold">
                                          <p:stCondLst>
                                            <p:cond delay="1000"/>
                                          </p:stCondLst>
                                        </p:cTn>
                                        <p:tgtEl>
                                          <p:spTgt spid="31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id="329" name="Google Shape;329;p42"/>
          <p:cNvPicPr preferRelativeResize="0"/>
          <p:nvPr/>
        </p:nvPicPr>
        <p:blipFill rotWithShape="1">
          <a:blip r:embed="rId3">
            <a:alphaModFix/>
          </a:blip>
          <a:srcRect b="0" l="0" r="0" t="0"/>
          <a:stretch/>
        </p:blipFill>
        <p:spPr>
          <a:xfrm>
            <a:off x="1820250" y="3711275"/>
            <a:ext cx="2128800" cy="2711400"/>
          </a:xfrm>
          <a:prstGeom prst="rect">
            <a:avLst/>
          </a:prstGeom>
          <a:noFill/>
          <a:ln>
            <a:noFill/>
          </a:ln>
        </p:spPr>
      </p:pic>
      <p:sp>
        <p:nvSpPr>
          <p:cNvPr id="330" name="Google Shape;330;p42"/>
          <p:cNvSpPr txBox="1"/>
          <p:nvPr>
            <p:ph type="title"/>
          </p:nvPr>
        </p:nvSpPr>
        <p:spPr>
          <a:xfrm>
            <a:off x="5242025" y="3711275"/>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
        <p:nvSpPr>
          <p:cNvPr id="331" name="Google Shape;331;p42"/>
          <p:cNvSpPr/>
          <p:nvPr/>
        </p:nvSpPr>
        <p:spPr>
          <a:xfrm>
            <a:off x="202175" y="767025"/>
            <a:ext cx="4851900" cy="2711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800">
                <a:solidFill>
                  <a:srgbClr val="FF0000"/>
                </a:solidFill>
                <a:latin typeface="Comic Sans MS"/>
                <a:ea typeface="Comic Sans MS"/>
                <a:cs typeface="Comic Sans MS"/>
                <a:sym typeface="Comic Sans MS"/>
              </a:rPr>
              <a:t>EXAMPLE:</a:t>
            </a:r>
            <a:endParaRPr sz="1800">
              <a:solidFill>
                <a:srgbClr val="FF0000"/>
              </a:solidFill>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a:p>
            <a:pPr indent="0" lvl="0" marL="0" rtl="0" algn="ctr">
              <a:spcBef>
                <a:spcPts val="0"/>
              </a:spcBef>
              <a:spcAft>
                <a:spcPts val="0"/>
              </a:spcAft>
              <a:buNone/>
            </a:pPr>
            <a:r>
              <a:t/>
            </a:r>
            <a:endParaRPr sz="6000">
              <a:latin typeface="Comic Sans MS"/>
              <a:ea typeface="Comic Sans MS"/>
              <a:cs typeface="Comic Sans MS"/>
              <a:sym typeface="Comic Sans MS"/>
            </a:endParaRPr>
          </a:p>
        </p:txBody>
      </p:sp>
      <p:sp>
        <p:nvSpPr>
          <p:cNvPr id="332" name="Google Shape;332;p42"/>
          <p:cNvSpPr txBox="1"/>
          <p:nvPr>
            <p:ph type="title"/>
          </p:nvPr>
        </p:nvSpPr>
        <p:spPr>
          <a:xfrm>
            <a:off x="5242025" y="805750"/>
            <a:ext cx="3575400" cy="216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Proper Noun</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33" name="Google Shape;333;p42"/>
          <p:cNvSpPr txBox="1"/>
          <p:nvPr/>
        </p:nvSpPr>
        <p:spPr>
          <a:xfrm>
            <a:off x="533400" y="1601750"/>
            <a:ext cx="1690500" cy="8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latin typeface="Comic Sans MS"/>
                <a:ea typeface="Comic Sans MS"/>
                <a:cs typeface="Comic Sans MS"/>
                <a:sym typeface="Comic Sans MS"/>
              </a:rPr>
              <a:t>What</a:t>
            </a:r>
            <a:endParaRPr sz="4000">
              <a:latin typeface="Comic Sans MS"/>
              <a:ea typeface="Comic Sans MS"/>
              <a:cs typeface="Comic Sans MS"/>
              <a:sym typeface="Comic Sans MS"/>
            </a:endParaRPr>
          </a:p>
        </p:txBody>
      </p:sp>
      <p:sp>
        <p:nvSpPr>
          <p:cNvPr id="334" name="Google Shape;334;p42"/>
          <p:cNvSpPr txBox="1"/>
          <p:nvPr>
            <p:ph idx="4294967295" type="ctrTitle"/>
          </p:nvPr>
        </p:nvSpPr>
        <p:spPr>
          <a:xfrm>
            <a:off x="0" y="0"/>
            <a:ext cx="9144000" cy="534300"/>
          </a:xfrm>
          <a:prstGeom prst="rect">
            <a:avLst/>
          </a:prstGeom>
          <a:noFill/>
          <a:ln cap="flat" cmpd="sng" w="190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2400" u="none" cap="none" strike="noStrike">
                <a:solidFill>
                  <a:schemeClr val="dk1"/>
                </a:solidFill>
                <a:latin typeface="Ribeye"/>
                <a:ea typeface="Ribeye"/>
                <a:cs typeface="Ribeye"/>
                <a:sym typeface="Ribeye"/>
              </a:rPr>
              <a:t>Kung Fu</a:t>
            </a:r>
            <a:r>
              <a:rPr lang="en-GB" sz="2400">
                <a:latin typeface="Ribeye"/>
                <a:ea typeface="Ribeye"/>
                <a:cs typeface="Ribeye"/>
                <a:sym typeface="Ribeye"/>
              </a:rPr>
              <a:t> </a:t>
            </a:r>
            <a:r>
              <a:rPr b="0" i="0" lang="en-GB" sz="2400" u="none" cap="none" strike="noStrike">
                <a:solidFill>
                  <a:schemeClr val="dk1"/>
                </a:solidFill>
                <a:latin typeface="Ribeye"/>
                <a:ea typeface="Ribeye"/>
                <a:cs typeface="Ribeye"/>
                <a:sym typeface="Ribeye"/>
              </a:rPr>
              <a:t>punctuation</a:t>
            </a:r>
            <a:endParaRPr b="0" i="0" sz="2400" u="none" cap="none" strike="noStrike">
              <a:solidFill>
                <a:schemeClr val="dk1"/>
              </a:solidFill>
              <a:latin typeface="Ribeye"/>
              <a:ea typeface="Ribeye"/>
              <a:cs typeface="Ribeye"/>
              <a:sym typeface="Ribeye"/>
            </a:endParaRPr>
          </a:p>
        </p:txBody>
      </p:sp>
      <p:sp>
        <p:nvSpPr>
          <p:cNvPr id="335" name="Google Shape;335;p42"/>
          <p:cNvSpPr txBox="1"/>
          <p:nvPr/>
        </p:nvSpPr>
        <p:spPr>
          <a:xfrm>
            <a:off x="1820250" y="1601750"/>
            <a:ext cx="1337400" cy="8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latin typeface="Comic Sans MS"/>
                <a:ea typeface="Comic Sans MS"/>
                <a:cs typeface="Comic Sans MS"/>
                <a:sym typeface="Comic Sans MS"/>
              </a:rPr>
              <a:t>is</a:t>
            </a:r>
            <a:endParaRPr sz="4000">
              <a:latin typeface="Comic Sans MS"/>
              <a:ea typeface="Comic Sans MS"/>
              <a:cs typeface="Comic Sans MS"/>
              <a:sym typeface="Comic Sans MS"/>
            </a:endParaRPr>
          </a:p>
        </p:txBody>
      </p:sp>
      <p:sp>
        <p:nvSpPr>
          <p:cNvPr id="336" name="Google Shape;336;p42"/>
          <p:cNvSpPr txBox="1"/>
          <p:nvPr/>
        </p:nvSpPr>
        <p:spPr>
          <a:xfrm>
            <a:off x="533400" y="2488250"/>
            <a:ext cx="1928100" cy="8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latin typeface="Comic Sans MS"/>
                <a:ea typeface="Comic Sans MS"/>
                <a:cs typeface="Comic Sans MS"/>
                <a:sym typeface="Comic Sans MS"/>
              </a:rPr>
              <a:t>name?</a:t>
            </a:r>
            <a:endParaRPr sz="4000">
              <a:latin typeface="Comic Sans MS"/>
              <a:ea typeface="Comic Sans MS"/>
              <a:cs typeface="Comic Sans MS"/>
              <a:sym typeface="Comic Sans MS"/>
            </a:endParaRPr>
          </a:p>
        </p:txBody>
      </p:sp>
      <p:sp>
        <p:nvSpPr>
          <p:cNvPr id="337" name="Google Shape;337;p42"/>
          <p:cNvSpPr txBox="1"/>
          <p:nvPr>
            <p:ph type="title"/>
          </p:nvPr>
        </p:nvSpPr>
        <p:spPr>
          <a:xfrm>
            <a:off x="5242025" y="805750"/>
            <a:ext cx="3575400" cy="216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Question mark ?</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38" name="Google Shape;338;p42"/>
          <p:cNvSpPr txBox="1"/>
          <p:nvPr>
            <p:ph type="title"/>
          </p:nvPr>
        </p:nvSpPr>
        <p:spPr>
          <a:xfrm>
            <a:off x="4976325" y="3711275"/>
            <a:ext cx="4012200" cy="21615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r>
              <a:rPr lang="en-GB" sz="3959">
                <a:latin typeface="Ribeye"/>
                <a:ea typeface="Ribeye"/>
                <a:cs typeface="Ribeye"/>
                <a:sym typeface="Ribeye"/>
              </a:rPr>
              <a:t>She! She! She! Ha</a:t>
            </a:r>
            <a:r>
              <a:rPr lang="en-GB" sz="3959">
                <a:latin typeface="Ribeye"/>
                <a:ea typeface="Ribeye"/>
                <a:cs typeface="Ribeye"/>
                <a:sym typeface="Ribeye"/>
              </a:rPr>
              <a:t>!</a:t>
            </a:r>
            <a:endParaRPr b="0" i="0" sz="3959" u="none" cap="none" strike="noStrike">
              <a:solidFill>
                <a:schemeClr val="dk1"/>
              </a:solidFill>
              <a:latin typeface="Ribeye"/>
              <a:ea typeface="Ribeye"/>
              <a:cs typeface="Ribeye"/>
              <a:sym typeface="Ribeye"/>
            </a:endParaRPr>
          </a:p>
        </p:txBody>
      </p:sp>
      <p:sp>
        <p:nvSpPr>
          <p:cNvPr id="339" name="Google Shape;339;p42"/>
          <p:cNvSpPr txBox="1"/>
          <p:nvPr/>
        </p:nvSpPr>
        <p:spPr>
          <a:xfrm>
            <a:off x="2887713" y="1601750"/>
            <a:ext cx="1690500" cy="886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4000">
                <a:latin typeface="Comic Sans MS"/>
                <a:ea typeface="Comic Sans MS"/>
                <a:cs typeface="Comic Sans MS"/>
                <a:sym typeface="Comic Sans MS"/>
              </a:rPr>
              <a:t>your</a:t>
            </a:r>
            <a:endParaRPr sz="4000">
              <a:latin typeface="Comic Sans MS"/>
              <a:ea typeface="Comic Sans MS"/>
              <a:cs typeface="Comic Sans MS"/>
              <a:sym typeface="Comic Sans MS"/>
            </a:endParaRPr>
          </a:p>
        </p:txBody>
      </p:sp>
      <p:grpSp>
        <p:nvGrpSpPr>
          <p:cNvPr id="340" name="Google Shape;340;p42"/>
          <p:cNvGrpSpPr/>
          <p:nvPr/>
        </p:nvGrpSpPr>
        <p:grpSpPr>
          <a:xfrm>
            <a:off x="533393" y="4095683"/>
            <a:ext cx="4380632" cy="1584300"/>
            <a:chOff x="533393" y="4095683"/>
            <a:chExt cx="4380632" cy="1584300"/>
          </a:xfrm>
        </p:grpSpPr>
        <p:pic>
          <p:nvPicPr>
            <p:cNvPr descr="http://images1.variety.com/graphics/photos/_storypics/kungfu_punch.jpg" id="341" name="Google Shape;341;p42"/>
            <p:cNvPicPr preferRelativeResize="0"/>
            <p:nvPr/>
          </p:nvPicPr>
          <p:blipFill rotWithShape="1">
            <a:blip r:embed="rId4">
              <a:alphaModFix/>
            </a:blip>
            <a:srcRect b="0" l="0" r="0" t="0"/>
            <a:stretch/>
          </p:blipFill>
          <p:spPr>
            <a:xfrm>
              <a:off x="3379525" y="4120574"/>
              <a:ext cx="1534500" cy="1534500"/>
            </a:xfrm>
            <a:prstGeom prst="rect">
              <a:avLst/>
            </a:prstGeom>
            <a:noFill/>
            <a:ln>
              <a:noFill/>
            </a:ln>
          </p:spPr>
        </p:pic>
        <p:pic>
          <p:nvPicPr>
            <p:cNvPr descr="http://4.bp.blogspot.com/-9uHj9EZdVxE/Ten1wrHFvZI/AAAAAAAAAbI/B2wXlg28FjE/s1600/po_clear.png" id="342" name="Google Shape;342;p42"/>
            <p:cNvPicPr preferRelativeResize="0"/>
            <p:nvPr/>
          </p:nvPicPr>
          <p:blipFill rotWithShape="1">
            <a:blip r:embed="rId5">
              <a:alphaModFix/>
            </a:blip>
            <a:srcRect b="0" l="0" r="0" t="0"/>
            <a:stretch/>
          </p:blipFill>
          <p:spPr>
            <a:xfrm>
              <a:off x="533393" y="4095683"/>
              <a:ext cx="1534500" cy="1584300"/>
            </a:xfrm>
            <a:prstGeom prst="rect">
              <a:avLst/>
            </a:prstGeom>
            <a:noFill/>
            <a:ln>
              <a:noFill/>
            </a:ln>
          </p:spPr>
        </p:pic>
        <p:pic>
          <p:nvPicPr>
            <p:cNvPr descr="http://4.bp.blogspot.com/-9uHj9EZdVxE/Ten1wrHFvZI/AAAAAAAAAbI/B2wXlg28FjE/s1600/po_clear.png" id="343" name="Google Shape;343;p42"/>
            <p:cNvPicPr preferRelativeResize="0"/>
            <p:nvPr/>
          </p:nvPicPr>
          <p:blipFill rotWithShape="1">
            <a:blip r:embed="rId5">
              <a:alphaModFix/>
            </a:blip>
            <a:srcRect b="0" l="0" r="0" t="0"/>
            <a:stretch/>
          </p:blipFill>
          <p:spPr>
            <a:xfrm>
              <a:off x="1353218" y="4095683"/>
              <a:ext cx="1534500" cy="1584300"/>
            </a:xfrm>
            <a:prstGeom prst="rect">
              <a:avLst/>
            </a:prstGeom>
            <a:noFill/>
            <a:ln>
              <a:noFill/>
            </a:ln>
          </p:spPr>
        </p:pic>
        <p:pic>
          <p:nvPicPr>
            <p:cNvPr descr="http://4.bp.blogspot.com/-9uHj9EZdVxE/Ten1wrHFvZI/AAAAAAAAAbI/B2wXlg28FjE/s1600/po_clear.png" id="344" name="Google Shape;344;p42"/>
            <p:cNvPicPr preferRelativeResize="0"/>
            <p:nvPr/>
          </p:nvPicPr>
          <p:blipFill rotWithShape="1">
            <a:blip r:embed="rId5">
              <a:alphaModFix/>
            </a:blip>
            <a:srcRect b="0" l="0" r="0" t="0"/>
            <a:stretch/>
          </p:blipFill>
          <p:spPr>
            <a:xfrm>
              <a:off x="2117393" y="4095683"/>
              <a:ext cx="1534500" cy="1584300"/>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xit" presetID="10" presetSubtype="0">
                                  <p:stCondLst>
                                    <p:cond delay="0"/>
                                  </p:stCondLst>
                                  <p:childTnLst>
                                    <p:animEffect filter="fade" transition="out">
                                      <p:cBhvr>
                                        <p:cTn dur="1000"/>
                                        <p:tgtEl>
                                          <p:spTgt spid="330"/>
                                        </p:tgtEl>
                                      </p:cBhvr>
                                    </p:animEffect>
                                    <p:set>
                                      <p:cBhvr>
                                        <p:cTn dur="1" fill="hold">
                                          <p:stCondLst>
                                            <p:cond delay="1000"/>
                                          </p:stCondLst>
                                        </p:cTn>
                                        <p:tgtEl>
                                          <p:spTgt spid="33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32"/>
                                        </p:tgtEl>
                                      </p:cBhvr>
                                    </p:animEffect>
                                    <p:set>
                                      <p:cBhvr>
                                        <p:cTn dur="1" fill="hold">
                                          <p:stCondLst>
                                            <p:cond delay="1000"/>
                                          </p:stCondLst>
                                        </p:cTn>
                                        <p:tgtEl>
                                          <p:spTgt spid="33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329"/>
                                        </p:tgtEl>
                                      </p:cBhvr>
                                    </p:animEffect>
                                    <p:set>
                                      <p:cBhvr>
                                        <p:cTn dur="1" fill="hold">
                                          <p:stCondLst>
                                            <p:cond delay="1000"/>
                                          </p:stCondLst>
                                        </p:cTn>
                                        <p:tgtEl>
                                          <p:spTgt spid="32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descr="http://images2.wikia.nocookie.net/__cb20100914022903/poohadventures/images/e/e9/Kung_fu_panda_maestro_shifu.jpg" id="349" name="Google Shape;349;p43"/>
          <p:cNvPicPr preferRelativeResize="0"/>
          <p:nvPr/>
        </p:nvPicPr>
        <p:blipFill rotWithShape="1">
          <a:blip r:embed="rId3">
            <a:alphaModFix/>
          </a:blip>
          <a:srcRect b="0" l="0" r="0" t="0"/>
          <a:stretch/>
        </p:blipFill>
        <p:spPr>
          <a:xfrm>
            <a:off x="0" y="1628800"/>
            <a:ext cx="3600400" cy="4960552"/>
          </a:xfrm>
          <a:prstGeom prst="rect">
            <a:avLst/>
          </a:prstGeom>
          <a:noFill/>
          <a:ln>
            <a:noFill/>
          </a:ln>
        </p:spPr>
      </p:pic>
      <p:sp>
        <p:nvSpPr>
          <p:cNvPr id="350" name="Google Shape;350;p43"/>
          <p:cNvSpPr txBox="1"/>
          <p:nvPr>
            <p:ph type="title"/>
          </p:nvPr>
        </p:nvSpPr>
        <p:spPr>
          <a:xfrm>
            <a:off x="3343475" y="981600"/>
            <a:ext cx="5595900" cy="48948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Good work my students...remember practi</a:t>
            </a:r>
            <a:r>
              <a:rPr lang="en-GB" sz="3959">
                <a:latin typeface="Ribeye"/>
                <a:ea typeface="Ribeye"/>
                <a:cs typeface="Ribeye"/>
                <a:sym typeface="Ribeye"/>
              </a:rPr>
              <a:t>c</a:t>
            </a:r>
            <a:r>
              <a:rPr b="0" i="0" lang="en-GB" sz="3959" u="none" cap="none" strike="noStrike">
                <a:solidFill>
                  <a:schemeClr val="dk1"/>
                </a:solidFill>
                <a:latin typeface="Ribeye"/>
                <a:ea typeface="Ribeye"/>
                <a:cs typeface="Ribeye"/>
                <a:sym typeface="Ribeye"/>
              </a:rPr>
              <a:t>e makes perfect...</a:t>
            </a:r>
            <a:endParaRPr b="0" i="0" sz="3959" u="none" cap="none" strike="noStrike">
              <a:solidFill>
                <a:schemeClr val="dk1"/>
              </a:solidFill>
              <a:latin typeface="Ribeye"/>
              <a:ea typeface="Ribeye"/>
              <a:cs typeface="Ribeye"/>
              <a:sym typeface="Ribey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descr="http://images2.wikia.nocookie.net/__cb20100101061061/uncyclopedia/images/d/d4/Panda_kung_fu.jpg" id="115" name="Google Shape;115;p17"/>
          <p:cNvPicPr preferRelativeResize="0"/>
          <p:nvPr/>
        </p:nvPicPr>
        <p:blipFill rotWithShape="1">
          <a:blip r:embed="rId3">
            <a:alphaModFix/>
          </a:blip>
          <a:srcRect b="0" l="0" r="0" t="0"/>
          <a:stretch/>
        </p:blipFill>
        <p:spPr>
          <a:xfrm>
            <a:off x="179512" y="620688"/>
            <a:ext cx="4320480" cy="5688632"/>
          </a:xfrm>
          <a:prstGeom prst="rect">
            <a:avLst/>
          </a:prstGeom>
          <a:noFill/>
          <a:ln>
            <a:noFill/>
          </a:ln>
        </p:spPr>
      </p:pic>
      <p:sp>
        <p:nvSpPr>
          <p:cNvPr id="116" name="Google Shape;116;p17"/>
          <p:cNvSpPr txBox="1"/>
          <p:nvPr>
            <p:ph type="ctrTitle"/>
          </p:nvPr>
        </p:nvSpPr>
        <p:spPr>
          <a:xfrm>
            <a:off x="3203848" y="-387424"/>
            <a:ext cx="5400600" cy="297976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4800" u="none" cap="none" strike="noStrike">
                <a:solidFill>
                  <a:schemeClr val="dk1"/>
                </a:solidFill>
                <a:latin typeface="Ribeye"/>
                <a:ea typeface="Ribeye"/>
                <a:cs typeface="Ribeye"/>
                <a:sym typeface="Ribeye"/>
              </a:rPr>
              <a:t>Kung Fu</a:t>
            </a:r>
            <a:br>
              <a:rPr b="0" i="0" lang="en-GB" sz="4800" u="none" cap="none" strike="noStrike">
                <a:solidFill>
                  <a:schemeClr val="dk1"/>
                </a:solidFill>
                <a:latin typeface="Ribeye"/>
                <a:ea typeface="Ribeye"/>
                <a:cs typeface="Ribeye"/>
                <a:sym typeface="Ribeye"/>
              </a:rPr>
            </a:br>
            <a:r>
              <a:rPr b="0" i="0" lang="en-GB" sz="4800" u="none" cap="none" strike="noStrike">
                <a:solidFill>
                  <a:schemeClr val="dk1"/>
                </a:solidFill>
                <a:latin typeface="Ribeye"/>
                <a:ea typeface="Ribeye"/>
                <a:cs typeface="Ribeye"/>
                <a:sym typeface="Ribeye"/>
              </a:rPr>
              <a:t>punctuation</a:t>
            </a:r>
            <a:endParaRPr b="0" i="0" sz="4800" u="none" cap="none" strike="noStrike">
              <a:solidFill>
                <a:schemeClr val="dk1"/>
              </a:solidFill>
              <a:latin typeface="Ribeye"/>
              <a:ea typeface="Ribeye"/>
              <a:cs typeface="Ribeye"/>
              <a:sym typeface="Ribeye"/>
            </a:endParaRPr>
          </a:p>
        </p:txBody>
      </p:sp>
      <p:pic>
        <p:nvPicPr>
          <p:cNvPr descr="http://images2.wikia.nocookie.net/__cb20100914022903/poohadventures/images/e/e9/Kung_fu_panda_maestro_shifu.jpg" id="117" name="Google Shape;117;p17"/>
          <p:cNvPicPr preferRelativeResize="0"/>
          <p:nvPr/>
        </p:nvPicPr>
        <p:blipFill rotWithShape="1">
          <a:blip r:embed="rId4">
            <a:alphaModFix/>
          </a:blip>
          <a:srcRect b="0" l="0" r="0" t="0"/>
          <a:stretch/>
        </p:blipFill>
        <p:spPr>
          <a:xfrm>
            <a:off x="6732240" y="4013893"/>
            <a:ext cx="2064271" cy="2844107"/>
          </a:xfrm>
          <a:prstGeom prst="rect">
            <a:avLst/>
          </a:prstGeom>
          <a:noFill/>
          <a:ln>
            <a:noFill/>
          </a:ln>
        </p:spPr>
      </p:pic>
      <p:sp>
        <p:nvSpPr>
          <p:cNvPr id="118" name="Google Shape;118;p17"/>
          <p:cNvSpPr txBox="1"/>
          <p:nvPr>
            <p:ph idx="1" type="subTitle"/>
          </p:nvPr>
        </p:nvSpPr>
        <p:spPr>
          <a:xfrm>
            <a:off x="4716016" y="2636912"/>
            <a:ext cx="3960440" cy="2065784"/>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Clr>
                <a:srgbClr val="FF0000"/>
              </a:buClr>
              <a:buFont typeface="Arial"/>
              <a:buNone/>
            </a:pPr>
            <a:r>
              <a:rPr b="1" i="0" lang="en-GB" sz="3200" u="none" cap="none" strike="noStrike">
                <a:solidFill>
                  <a:srgbClr val="FF0000"/>
                </a:solidFill>
                <a:latin typeface="Ribeye"/>
                <a:ea typeface="Ribeye"/>
                <a:cs typeface="Ribeye"/>
                <a:sym typeface="Ribeye"/>
              </a:rPr>
              <a:t>Warning</a:t>
            </a:r>
            <a:r>
              <a:rPr b="0" i="0" lang="en-GB" sz="3200" u="none" cap="none" strike="noStrike">
                <a:solidFill>
                  <a:schemeClr val="dk1"/>
                </a:solidFill>
                <a:latin typeface="Ribeye"/>
                <a:ea typeface="Ribeye"/>
                <a:cs typeface="Ribeye"/>
                <a:sym typeface="Ribeye"/>
              </a:rPr>
              <a:t>: Not for f</a:t>
            </a:r>
            <a:r>
              <a:rPr lang="en-GB">
                <a:solidFill>
                  <a:schemeClr val="dk1"/>
                </a:solidFill>
                <a:latin typeface="Ribeye"/>
                <a:ea typeface="Ribeye"/>
                <a:cs typeface="Ribeye"/>
                <a:sym typeface="Ribeye"/>
              </a:rPr>
              <a:t>ai</a:t>
            </a:r>
            <a:r>
              <a:rPr b="0" i="0" lang="en-GB" sz="3200" u="none" cap="none" strike="noStrike">
                <a:solidFill>
                  <a:schemeClr val="dk1"/>
                </a:solidFill>
                <a:latin typeface="Ribeye"/>
                <a:ea typeface="Ribeye"/>
                <a:cs typeface="Ribeye"/>
                <a:sym typeface="Ribeye"/>
              </a:rPr>
              <a:t>nt hearted</a:t>
            </a:r>
            <a:endParaRPr b="0" i="0" sz="3200" u="none" cap="none" strike="noStrike">
              <a:solidFill>
                <a:schemeClr val="dk1"/>
              </a:solidFill>
              <a:latin typeface="Ribeye"/>
              <a:ea typeface="Ribeye"/>
              <a:cs typeface="Ribeye"/>
              <a:sym typeface="Ribey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18"/>
          <p:cNvPicPr preferRelativeResize="0"/>
          <p:nvPr/>
        </p:nvPicPr>
        <p:blipFill rotWithShape="1">
          <a:blip r:embed="rId3">
            <a:alphaModFix/>
          </a:blip>
          <a:srcRect b="0" l="0" r="0" t="0"/>
          <a:stretch/>
        </p:blipFill>
        <p:spPr>
          <a:xfrm>
            <a:off x="-180528" y="476672"/>
            <a:ext cx="4644008" cy="5915132"/>
          </a:xfrm>
          <a:prstGeom prst="rect">
            <a:avLst/>
          </a:prstGeom>
          <a:noFill/>
          <a:ln>
            <a:noFill/>
          </a:ln>
        </p:spPr>
      </p:pic>
      <p:sp>
        <p:nvSpPr>
          <p:cNvPr id="124" name="Google Shape;124;p18"/>
          <p:cNvSpPr txBox="1"/>
          <p:nvPr>
            <p:ph type="title"/>
          </p:nvPr>
        </p:nvSpPr>
        <p:spPr>
          <a:xfrm>
            <a:off x="5195375" y="476675"/>
            <a:ext cx="3575400" cy="591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Capital Letter</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1" lang="en-GB" sz="3959">
                <a:latin typeface="Ribeye"/>
                <a:ea typeface="Ribeye"/>
                <a:cs typeface="Ribeye"/>
                <a:sym typeface="Ribeye"/>
              </a:rPr>
              <a:t>(and proper nouns)</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t/>
            </a:r>
            <a:endParaRPr b="1" sz="3959">
              <a:latin typeface="Ribeye"/>
              <a:ea typeface="Ribeye"/>
              <a:cs typeface="Ribeye"/>
              <a:sym typeface="Ribeye"/>
            </a:endParaRPr>
          </a:p>
          <a:p>
            <a:pPr indent="0" lvl="0" marL="0" marR="0" rtl="0" algn="ctr">
              <a:spcBef>
                <a:spcPts val="0"/>
              </a:spcBef>
              <a:spcAft>
                <a:spcPts val="0"/>
              </a:spcAft>
              <a:buClr>
                <a:schemeClr val="dk1"/>
              </a:buClr>
              <a:buFont typeface="Ribeye"/>
              <a:buNone/>
            </a:pPr>
            <a:r>
              <a:rPr b="0" i="0" lang="en-GB" sz="3959" u="none" cap="none" strike="noStrike">
                <a:solidFill>
                  <a:schemeClr val="dk1"/>
                </a:solidFill>
                <a:latin typeface="Ribeye"/>
                <a:ea typeface="Ribeye"/>
                <a:cs typeface="Ribeye"/>
                <a:sym typeface="Ribeye"/>
              </a:rPr>
              <a:t>First rule</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 of Kung Fu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Bow to </a:t>
            </a: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opponent</a:t>
            </a:r>
            <a:endParaRPr b="0" i="0" sz="3959" u="none" cap="none" strike="noStrike">
              <a:solidFill>
                <a:schemeClr val="dk1"/>
              </a:solidFill>
              <a:latin typeface="Ribeye"/>
              <a:ea typeface="Ribeye"/>
              <a:cs typeface="Ribeye"/>
              <a:sym typeface="Ribey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Full Stop  </a:t>
            </a:r>
            <a:endParaRPr/>
          </a:p>
        </p:txBody>
      </p:sp>
      <p:sp>
        <p:nvSpPr>
          <p:cNvPr id="130" name="Google Shape;130;p19"/>
          <p:cNvSpPr txBox="1"/>
          <p:nvPr>
            <p:ph idx="1" type="body"/>
          </p:nvPr>
        </p:nvSpPr>
        <p:spPr>
          <a:xfrm>
            <a:off x="722300" y="3294365"/>
            <a:ext cx="7772400" cy="217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Font typeface="Noto Sans Symbols"/>
              <a:buNone/>
            </a:pPr>
            <a:r>
              <a:rPr b="1" i="0" lang="en-GB" sz="2800" u="none" cap="none" strike="noStrike">
                <a:solidFill>
                  <a:srgbClr val="898989"/>
                </a:solidFill>
                <a:latin typeface="Libre Baskerville"/>
                <a:ea typeface="Libre Baskerville"/>
                <a:cs typeface="Libre Baskerville"/>
                <a:sym typeface="Libre Baskerville"/>
              </a:rPr>
              <a:t>Throw a short, right-handed punch at the air in front of you. </a:t>
            </a:r>
            <a:endParaRPr b="1" i="0" sz="2800" u="none" cap="none" strike="noStrike">
              <a:solidFill>
                <a:srgbClr val="898989"/>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accent1"/>
              </a:buClr>
              <a:buFont typeface="Noto Sans Symbols"/>
              <a:buNone/>
            </a:pPr>
            <a:r>
              <a:t/>
            </a:r>
            <a:endParaRPr b="1" sz="2800">
              <a:solidFill>
                <a:srgbClr val="898989"/>
              </a:solidFill>
            </a:endParaRPr>
          </a:p>
          <a:p>
            <a:pPr indent="0" lvl="0" marL="0" marR="0" rtl="0" algn="l">
              <a:lnSpc>
                <a:spcPct val="100000"/>
              </a:lnSpc>
              <a:spcBef>
                <a:spcPts val="0"/>
              </a:spcBef>
              <a:spcAft>
                <a:spcPts val="0"/>
              </a:spcAft>
              <a:buClr>
                <a:schemeClr val="accent1"/>
              </a:buClr>
              <a:buFont typeface="Noto Sans Symbols"/>
              <a:buNone/>
            </a:pPr>
            <a:r>
              <a:rPr b="1" i="0" lang="en-GB" sz="2800" u="none" cap="none" strike="noStrike">
                <a:solidFill>
                  <a:srgbClr val="898989"/>
                </a:solidFill>
                <a:latin typeface="Libre Baskerville"/>
                <a:ea typeface="Libre Baskerville"/>
                <a:cs typeface="Libre Baskerville"/>
                <a:sym typeface="Libre Baskerville"/>
              </a:rPr>
              <a:t>Make the noise, Ha!</a:t>
            </a:r>
            <a:endParaRPr/>
          </a:p>
          <a:p>
            <a:pPr indent="0" lvl="0" marL="0" marR="0" rtl="0" algn="l">
              <a:spcBef>
                <a:spcPts val="575"/>
              </a:spcBef>
              <a:spcAft>
                <a:spcPts val="0"/>
              </a:spcAft>
              <a:buClr>
                <a:schemeClr val="accent1"/>
              </a:buClr>
              <a:buFont typeface="Noto Sans Symbols"/>
              <a:buNone/>
            </a:pPr>
            <a:r>
              <a:t/>
            </a:r>
            <a:endParaRPr b="1"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11.jpg" id="131" name="Google Shape;131;p19"/>
          <p:cNvPicPr preferRelativeResize="0"/>
          <p:nvPr/>
        </p:nvPicPr>
        <p:blipFill rotWithShape="1">
          <a:blip r:embed="rId3">
            <a:alphaModFix/>
          </a:blip>
          <a:srcRect b="0" l="0" r="0" t="0"/>
          <a:stretch/>
        </p:blipFill>
        <p:spPr>
          <a:xfrm>
            <a:off x="5447725" y="147237"/>
            <a:ext cx="1887600" cy="2024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0"/>
          <p:cNvSpPr txBox="1"/>
          <p:nvPr>
            <p:ph type="title"/>
          </p:nvPr>
        </p:nvSpPr>
        <p:spPr>
          <a:xfrm>
            <a:off x="5076050" y="1772866"/>
            <a:ext cx="3744300" cy="48207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1" i="0" lang="en-GB" sz="4410" u="none" cap="none" strike="noStrike">
                <a:solidFill>
                  <a:schemeClr val="dk1"/>
                </a:solidFill>
                <a:latin typeface="Ribeye"/>
                <a:ea typeface="Ribeye"/>
                <a:cs typeface="Ribeye"/>
                <a:sym typeface="Ribeye"/>
              </a:rPr>
              <a:t>Full stop</a:t>
            </a:r>
            <a:br>
              <a:rPr b="1"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(HA!)</a:t>
            </a:r>
            <a:endParaRPr b="0" i="0" sz="3959" u="none" cap="none" strike="noStrike">
              <a:solidFill>
                <a:schemeClr val="dk1"/>
              </a:solidFill>
              <a:latin typeface="Ribeye"/>
              <a:ea typeface="Ribeye"/>
              <a:cs typeface="Ribeye"/>
              <a:sym typeface="Ribeye"/>
            </a:endParaRPr>
          </a:p>
        </p:txBody>
      </p:sp>
      <p:pic>
        <p:nvPicPr>
          <p:cNvPr descr="http://images1.variety.com/graphics/photos/_storypics/kungfu_punch.jpg" id="137" name="Google Shape;137;p20"/>
          <p:cNvPicPr preferRelativeResize="0"/>
          <p:nvPr/>
        </p:nvPicPr>
        <p:blipFill rotWithShape="1">
          <a:blip r:embed="rId3">
            <a:alphaModFix/>
          </a:blip>
          <a:srcRect b="0" l="0" r="0" t="0"/>
          <a:stretch/>
        </p:blipFill>
        <p:spPr>
          <a:xfrm>
            <a:off x="0" y="476672"/>
            <a:ext cx="4896543" cy="489654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Comma</a:t>
            </a:r>
            <a:endParaRPr/>
          </a:p>
        </p:txBody>
      </p:sp>
      <p:sp>
        <p:nvSpPr>
          <p:cNvPr id="143" name="Google Shape;143;p21"/>
          <p:cNvSpPr txBox="1"/>
          <p:nvPr>
            <p:ph idx="1" type="body"/>
          </p:nvPr>
        </p:nvSpPr>
        <p:spPr>
          <a:xfrm>
            <a:off x="722312" y="2547937"/>
            <a:ext cx="7772400" cy="13383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With your right arm bent so that your hand is in front of your face, make a short twisting motion at the wrist to signify the comma shape. Make the noise,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C:\Users\Natasha\Pictures\My Scans\2010-10 (Oct)\scan0013.jpg" id="144" name="Google Shape;144;p21"/>
          <p:cNvPicPr preferRelativeResize="0"/>
          <p:nvPr/>
        </p:nvPicPr>
        <p:blipFill rotWithShape="1">
          <a:blip r:embed="rId3">
            <a:alphaModFix/>
          </a:blip>
          <a:srcRect b="0" l="0" r="0" t="0"/>
          <a:stretch/>
        </p:blipFill>
        <p:spPr>
          <a:xfrm>
            <a:off x="5124050" y="282050"/>
            <a:ext cx="2062200" cy="1906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5652120" y="1556792"/>
            <a:ext cx="2962672" cy="178621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Font typeface="Ribeye"/>
              <a:buNone/>
            </a:pPr>
            <a:r>
              <a:rPr b="0" i="0" lang="en-GB" sz="4410" u="none" cap="none" strike="noStrike">
                <a:solidFill>
                  <a:schemeClr val="dk1"/>
                </a:solidFill>
                <a:latin typeface="Ribeye"/>
                <a:ea typeface="Ribeye"/>
                <a:cs typeface="Ribeye"/>
                <a:sym typeface="Ribeye"/>
              </a:rPr>
              <a:t>Comma</a:t>
            </a:r>
            <a:br>
              <a:rPr b="0" i="0" lang="en-GB" sz="3959" u="none" cap="none" strike="noStrike">
                <a:solidFill>
                  <a:schemeClr val="dk1"/>
                </a:solidFill>
                <a:latin typeface="Ribeye"/>
                <a:ea typeface="Ribeye"/>
                <a:cs typeface="Ribeye"/>
                <a:sym typeface="Ribeye"/>
              </a:rPr>
            </a:b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a:t>
            </a:r>
            <a:br>
              <a:rPr b="0" i="0" lang="en-GB" sz="3959" u="none" cap="none" strike="noStrike">
                <a:solidFill>
                  <a:schemeClr val="dk1"/>
                </a:solidFill>
                <a:latin typeface="Ribeye"/>
                <a:ea typeface="Ribeye"/>
                <a:cs typeface="Ribeye"/>
                <a:sym typeface="Ribeye"/>
              </a:rPr>
            </a:br>
            <a:br>
              <a:rPr b="0" i="0" lang="en-GB" sz="3959" u="none" cap="none" strike="noStrike">
                <a:solidFill>
                  <a:schemeClr val="dk1"/>
                </a:solidFill>
                <a:latin typeface="Ribeye"/>
                <a:ea typeface="Ribeye"/>
                <a:cs typeface="Ribeye"/>
                <a:sym typeface="Ribeye"/>
              </a:rPr>
            </a:br>
            <a:r>
              <a:rPr b="0" i="0" lang="en-GB" sz="3959" u="none" cap="none" strike="noStrike">
                <a:solidFill>
                  <a:schemeClr val="dk1"/>
                </a:solidFill>
                <a:latin typeface="Ribeye"/>
                <a:ea typeface="Ribeye"/>
                <a:cs typeface="Ribeye"/>
                <a:sym typeface="Ribeye"/>
              </a:rPr>
              <a:t>(She!)</a:t>
            </a:r>
            <a:endParaRPr b="0" i="0" sz="3959" u="none" cap="none" strike="noStrike">
              <a:solidFill>
                <a:schemeClr val="dk1"/>
              </a:solidFill>
              <a:latin typeface="Ribeye"/>
              <a:ea typeface="Ribeye"/>
              <a:cs typeface="Ribeye"/>
              <a:sym typeface="Ribeye"/>
            </a:endParaRPr>
          </a:p>
        </p:txBody>
      </p:sp>
      <p:pic>
        <p:nvPicPr>
          <p:cNvPr descr="http://4.bp.blogspot.com/-9uHj9EZdVxE/Ten1wrHFvZI/AAAAAAAAAbI/B2wXlg28FjE/s1600/po_clear.png" id="150" name="Google Shape;150;p22"/>
          <p:cNvPicPr preferRelativeResize="0"/>
          <p:nvPr/>
        </p:nvPicPr>
        <p:blipFill rotWithShape="1">
          <a:blip r:embed="rId3">
            <a:alphaModFix/>
          </a:blip>
          <a:srcRect b="0" l="0" r="0" t="0"/>
          <a:stretch/>
        </p:blipFill>
        <p:spPr>
          <a:xfrm>
            <a:off x="179512" y="404664"/>
            <a:ext cx="5472609" cy="565029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722312" y="952500"/>
            <a:ext cx="7772400" cy="1362000"/>
          </a:xfrm>
          <a:prstGeom prst="rect">
            <a:avLst/>
          </a:prstGeom>
          <a:noFill/>
          <a:ln>
            <a:noFill/>
          </a:ln>
        </p:spPr>
        <p:txBody>
          <a:bodyPr anchorCtr="0" anchor="b" bIns="91425" lIns="91425" spcFirstLastPara="1" rIns="91425" wrap="square" tIns="45700">
            <a:noAutofit/>
          </a:bodyPr>
          <a:lstStyle/>
          <a:p>
            <a:pPr indent="0" lvl="0" marL="0" marR="0" rtl="0" algn="l">
              <a:lnSpc>
                <a:spcPct val="100000"/>
              </a:lnSpc>
              <a:spcBef>
                <a:spcPts val="0"/>
              </a:spcBef>
              <a:spcAft>
                <a:spcPts val="0"/>
              </a:spcAft>
              <a:buClr>
                <a:schemeClr val="dk2"/>
              </a:buClr>
              <a:buFont typeface="Source Sans Pro"/>
              <a:buNone/>
            </a:pPr>
            <a:r>
              <a:rPr b="0" i="0" lang="en-GB" sz="4000" u="none" cap="none" strike="noStrike">
                <a:solidFill>
                  <a:schemeClr val="dk2"/>
                </a:solidFill>
                <a:latin typeface="Source Sans Pro"/>
                <a:ea typeface="Source Sans Pro"/>
                <a:cs typeface="Source Sans Pro"/>
                <a:sym typeface="Source Sans Pro"/>
              </a:rPr>
              <a:t>Question Mark</a:t>
            </a:r>
            <a:endParaRPr/>
          </a:p>
        </p:txBody>
      </p:sp>
      <p:sp>
        <p:nvSpPr>
          <p:cNvPr id="156" name="Google Shape;156;p23"/>
          <p:cNvSpPr txBox="1"/>
          <p:nvPr>
            <p:ph idx="1" type="body"/>
          </p:nvPr>
        </p:nvSpPr>
        <p:spPr>
          <a:xfrm>
            <a:off x="722300" y="2547915"/>
            <a:ext cx="7772400" cy="41079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Separate the curly bit into three cutting movements with the hand: one horizontal left to right, one curved around, and one vertical coming from the bottom of the curved one. Then at the bottom of the shape you have just drawn in the air, bung in a full-stop punch. </a:t>
            </a:r>
            <a:endParaRPr b="0" i="0" sz="2800" u="none" cap="none" strike="noStrike">
              <a:solidFill>
                <a:srgbClr val="898989"/>
              </a:solidFill>
              <a:latin typeface="Libre Baskerville"/>
              <a:ea typeface="Libre Baskerville"/>
              <a:cs typeface="Libre Baskerville"/>
              <a:sym typeface="Libre Baskerville"/>
            </a:endParaRPr>
          </a:p>
          <a:p>
            <a:pPr indent="0" lvl="0" marL="0" marR="0" rtl="0" algn="l">
              <a:lnSpc>
                <a:spcPct val="80000"/>
              </a:lnSpc>
              <a:spcBef>
                <a:spcPts val="0"/>
              </a:spcBef>
              <a:spcAft>
                <a:spcPts val="0"/>
              </a:spcAft>
              <a:buClr>
                <a:schemeClr val="accent1"/>
              </a:buClr>
              <a:buFont typeface="Noto Sans Symbols"/>
              <a:buNone/>
            </a:pPr>
            <a:r>
              <a:rPr b="0" i="0" lang="en-GB" sz="2800" u="none" cap="none" strike="noStrike">
                <a:solidFill>
                  <a:srgbClr val="898989"/>
                </a:solidFill>
                <a:latin typeface="Libre Baskerville"/>
                <a:ea typeface="Libre Baskerville"/>
                <a:cs typeface="Libre Baskerville"/>
                <a:sym typeface="Libre Baskerville"/>
              </a:rPr>
              <a:t>Make the noises,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 Sh</a:t>
            </a:r>
            <a:r>
              <a:rPr lang="en-GB" sz="2800">
                <a:solidFill>
                  <a:srgbClr val="898989"/>
                </a:solidFill>
              </a:rPr>
              <a:t>e</a:t>
            </a:r>
            <a:r>
              <a:rPr b="0" i="0" lang="en-GB" sz="2800" u="none" cap="none" strike="noStrike">
                <a:solidFill>
                  <a:srgbClr val="898989"/>
                </a:solidFill>
                <a:latin typeface="Libre Baskerville"/>
                <a:ea typeface="Libre Baskerville"/>
                <a:cs typeface="Libre Baskerville"/>
                <a:sym typeface="Libre Baskerville"/>
              </a:rPr>
              <a:t>! Ha!</a:t>
            </a:r>
            <a:endParaRPr/>
          </a:p>
          <a:p>
            <a:pPr indent="0" lvl="0" marL="0" marR="0" rtl="0" algn="l">
              <a:spcBef>
                <a:spcPts val="575"/>
              </a:spcBef>
              <a:spcAft>
                <a:spcPts val="0"/>
              </a:spcAft>
              <a:buClr>
                <a:schemeClr val="accent1"/>
              </a:buClr>
              <a:buFont typeface="Noto Sans Symbols"/>
              <a:buNone/>
            </a:pPr>
            <a:r>
              <a:t/>
            </a:r>
            <a:endParaRPr b="0" i="0" sz="2800" u="none" cap="none" strike="noStrike">
              <a:solidFill>
                <a:srgbClr val="898989"/>
              </a:solidFill>
              <a:latin typeface="Libre Baskerville"/>
              <a:ea typeface="Libre Baskerville"/>
              <a:cs typeface="Libre Baskerville"/>
              <a:sym typeface="Libre Baskerville"/>
            </a:endParaRPr>
          </a:p>
        </p:txBody>
      </p:sp>
      <p:pic>
        <p:nvPicPr>
          <p:cNvPr descr="http://www.chinaexpat.com/files/u659/Kung_Fu_Panda.jpg" id="157" name="Google Shape;157;p23"/>
          <p:cNvPicPr preferRelativeResize="0"/>
          <p:nvPr/>
        </p:nvPicPr>
        <p:blipFill rotWithShape="1">
          <a:blip r:embed="rId3">
            <a:alphaModFix/>
          </a:blip>
          <a:srcRect b="0" l="0" r="0" t="0"/>
          <a:stretch/>
        </p:blipFill>
        <p:spPr>
          <a:xfrm>
            <a:off x="5715000" y="142875"/>
            <a:ext cx="3173400" cy="2232000"/>
          </a:xfrm>
          <a:prstGeom prst="rect">
            <a:avLst/>
          </a:prstGeom>
          <a:noFill/>
          <a:ln>
            <a:noFill/>
          </a:ln>
        </p:spPr>
      </p:pic>
      <p:pic>
        <p:nvPicPr>
          <p:cNvPr descr="C:\Users\Natasha\Pictures\My Scans\2010-10 (Oct)\scan0012.jpg" id="158" name="Google Shape;158;p23"/>
          <p:cNvPicPr preferRelativeResize="0"/>
          <p:nvPr/>
        </p:nvPicPr>
        <p:blipFill rotWithShape="1">
          <a:blip r:embed="rId4">
            <a:alphaModFix/>
          </a:blip>
          <a:srcRect b="0" l="0" r="0" t="0"/>
          <a:stretch/>
        </p:blipFill>
        <p:spPr>
          <a:xfrm>
            <a:off x="3831154" y="249054"/>
            <a:ext cx="1481700" cy="1362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2_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