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8fce4d3e90c00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8fce4d3e90c00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8fce4d3e90c00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58fce4d3e90c00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8fce4d3e90c00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58fce4d3e90c00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58fce4d3e90c009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58fce4d3e90c009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8fce4d3e90c009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8fce4d3e90c00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8fce4d3e90c009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8fce4d3e90c009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8fce4d3e90c009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8fce4d3e90c009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8fce4d3e90c009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8fce4d3e90c009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0d6207b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0d6207b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8fce4d3e90c009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8fce4d3e90c009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0d6207b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0d6207b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58fce4d3e90c009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58fce4d3e90c009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8fce4d3e90c009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8fce4d3e90c009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f506cc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f506c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0d6207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0d6207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0d6207b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0d6207b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0d6207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0d6207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171fe9a7bc68f5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171fe9a7bc68f5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171fe9a7bc68f5a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171fe9a7bc68f5a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171fe9a7bc68f5a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171fe9a7bc68f5a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71fe9a7bc68f5a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171fe9a7bc68f5a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2.jpg"/><Relationship Id="rId5" Type="http://schemas.openxmlformats.org/officeDocument/2006/relationships/image" Target="../media/image9.png"/><Relationship Id="rId6" Type="http://schemas.openxmlformats.org/officeDocument/2006/relationships/image" Target="../media/image4.jpg"/><Relationship Id="rId7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youtube.com/watch?v=4BrS0a5PUFo" TargetMode="External"/><Relationship Id="rId4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q1xNuU7gaAQ" TargetMode="External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vXXiyIGqliE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iA1uLc1uEbI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6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Five Senses 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Body Parts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85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White III</a:t>
            </a:r>
            <a:endParaRPr/>
          </a:p>
        </p:txBody>
      </p:sp>
      <p:pic>
        <p:nvPicPr>
          <p:cNvPr descr="Image result for the five senses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950" y="2304488"/>
            <a:ext cx="2578775" cy="18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3869291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Body</a:t>
            </a:r>
            <a:endParaRPr/>
          </a:p>
        </p:txBody>
      </p:sp>
      <p:pic>
        <p:nvPicPr>
          <p:cNvPr descr="Image result for Body kids"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050" y="651775"/>
            <a:ext cx="4212625" cy="32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3869291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Shoulder</a:t>
            </a:r>
            <a:endParaRPr/>
          </a:p>
        </p:txBody>
      </p:sp>
      <p:pic>
        <p:nvPicPr>
          <p:cNvPr descr="Image result for shoulder"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850" y="463475"/>
            <a:ext cx="3310625" cy="34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3869291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Arm</a:t>
            </a:r>
            <a:endParaRPr/>
          </a:p>
        </p:txBody>
      </p:sp>
      <p:pic>
        <p:nvPicPr>
          <p:cNvPr descr="Image result for arm clipart"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200" y="319750"/>
            <a:ext cx="2628900" cy="30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3869291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Legs</a:t>
            </a:r>
            <a:endParaRPr/>
          </a:p>
        </p:txBody>
      </p:sp>
      <p:pic>
        <p:nvPicPr>
          <p:cNvPr descr="Image result for leg"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900" y="123150"/>
            <a:ext cx="2307625" cy="33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3869291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Ankle</a:t>
            </a:r>
            <a:endParaRPr/>
          </a:p>
        </p:txBody>
      </p:sp>
      <p:pic>
        <p:nvPicPr>
          <p:cNvPr descr="Image result for ankle"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850" y="-20575"/>
            <a:ext cx="5877299" cy="36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3869291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</a:t>
            </a:r>
            <a:endParaRPr/>
          </a:p>
        </p:txBody>
      </p:sp>
      <p:pic>
        <p:nvPicPr>
          <p:cNvPr descr="Image result for hand"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100" y="201313"/>
            <a:ext cx="3039950" cy="47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1229711" y="3782673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Fingers</a:t>
            </a:r>
            <a:endParaRPr sz="3200"/>
          </a:p>
        </p:txBody>
      </p:sp>
      <p:pic>
        <p:nvPicPr>
          <p:cNvPr descr="Image result for fingers"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350" y="562750"/>
            <a:ext cx="4636026" cy="30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3869291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Foot = 1</a:t>
            </a:r>
            <a:endParaRPr/>
          </a:p>
        </p:txBody>
      </p:sp>
      <p:pic>
        <p:nvPicPr>
          <p:cNvPr descr="Related image"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675" y="264125"/>
            <a:ext cx="4948924" cy="33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3869291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Feet = 2</a:t>
            </a:r>
            <a:endParaRPr/>
          </a:p>
        </p:txBody>
      </p:sp>
      <p:pic>
        <p:nvPicPr>
          <p:cNvPr descr="Image result for feet"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650" y="456775"/>
            <a:ext cx="3364124" cy="354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3869291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Toes</a:t>
            </a:r>
            <a:endParaRPr/>
          </a:p>
        </p:txBody>
      </p:sp>
      <p:pic>
        <p:nvPicPr>
          <p:cNvPr descr="Image result for toes"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150" y="333625"/>
            <a:ext cx="3878474" cy="344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71500" y="422425"/>
            <a:ext cx="3217800" cy="4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SIGHT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SMELL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TOUCH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HEARING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TASTE</a:t>
            </a:r>
            <a:endParaRPr sz="3000"/>
          </a:p>
        </p:txBody>
      </p:sp>
      <p:pic>
        <p:nvPicPr>
          <p:cNvPr descr="Image result for nose clipart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3600" y="422425"/>
            <a:ext cx="450950" cy="60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ye clipart"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8588" y="1352825"/>
            <a:ext cx="760975" cy="517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and clipart"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0000" y="4086600"/>
            <a:ext cx="658150" cy="845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ar clipart"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3600" y="2194825"/>
            <a:ext cx="450950" cy="63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outh clipart"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8600" y="3057875"/>
            <a:ext cx="760975" cy="66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3869291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Knee</a:t>
            </a:r>
            <a:endParaRPr/>
          </a:p>
        </p:txBody>
      </p:sp>
      <p:pic>
        <p:nvPicPr>
          <p:cNvPr descr="Image result for knee clipart"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275" y="834075"/>
            <a:ext cx="2412975" cy="28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3869291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</a:t>
            </a:r>
            <a:endParaRPr/>
          </a:p>
        </p:txBody>
      </p:sp>
      <p:pic>
        <p:nvPicPr>
          <p:cNvPr descr="Image result for head clipart"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838" y="123125"/>
            <a:ext cx="3616325" cy="36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eve needs to find his whole body this time (body parts). Firstly, he finds his hands playing basketball. Than Steve sees his feet playing football, his lazy legs sitting on a bench and his arms and body dancing. Let’s jump into this English story clip for Children with Steve and Maggie. Steve repeats words such as a head, hands, arms, feet, legs and a body. HAVE FUN with our bedtime stories for kids and learn English! Learning magic English is easy.&#10;--------------------&#10;Wow! teaching materials for kids&#10;Request books: http://www.wowenglish.com&#10;&#10;Support us and you will receive a personalised birthday message for your child from Steve&#10;Patreon: https://www.patreon.com/steveandmaggie&#10;&#10;Full video clips and songs (Show for kids with Steve and Maggie)&#10;Amazon: http://amzn.to/2fZ1ms7&#10;&#10;Songs for kids&#10;iTunes: https://itun.es/gb/i_oMcb&#10;Spotify: http://spoti.fi/2hlcWya&#10;&#10;Merchandise (T-shirts, mugs, bags, …)&#10;SpreadShirt: http://shop.spreadshirt.co.uk/SteveAndMaggie&#10;--------------------&#10;Follow us on Social:&#10;Facebook: https://www.facebook.com/WattsEnglish/&#10;Twitter: https://twitter.com/WattsEnglish/&#10;Instagram: https://www.instagram.com/wattsenglish/&#10;Google+: https://plus.google.com/+WOWENGLISHTV/&#10;Pinterest: https://uk.pinterest.com/wattsenglish/&#10;--------------------&#10;Produced by © Wattsenglish Ltd. ©&#10;http://www.wattsenglish.com/" id="182" name="Google Shape;182;p34" title="Body Parts for Kids NEW | Magic English Stories for Children from Steve and Maggie | Wow English T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rn about the Five Senses with Dr. Binocs.&#10;&#10;Hey kids! Here's Dr. Binocs with a bag of five senses. Do you know what are the five senses of a human being? Have you ever wondered how important are your eyes, ears, nose, tongue and skin? Join Dr. Binocs as he tells you more about the five senses.&#10;&#10;Share on Facebook - http://goo.gl/hI8LpP&#10;Tweet about this - http://goo.gl/yh0ZBV&#10;&#10;Catch More Of Dr.Binocs - https://goo.gl/SXhLmc&#10;&#10;To Watch Popular Nursery Rhymes Go To - https://goo.gl/CV0Xoo&#10;&#10;To Watch Alphabet Rhymes Go To - https://goo.gl/qmIRLv&#10;&#10;To Watch Compilations Go To - https://goo.gl/nW3kw9&#10;&#10;Watch Popular Nursery Rhymes with Lyrics - https://goo.gl/A7kEmO&#10;&#10;Subscribe : http://www.youtube.com/subscription_center?add_user=peekaboo&#10;&#10;Like our Facebook page: https://www.facebook.com/peekabootv/&#10;&#10;Voice-Over Artist: Joseph D'Souza&#10;Script Writer: Sreejoni Nag&#10;Background Score: Agnel Roman&#10;Sound Engineer: Mayur Bakshi&#10;Animation: Qanka Animation Studio&#10;Creative Team (Rajshri): Kavya Krishnaswamy, Alisha Baghel, Sreejoni Nag&#10;Producer: Rajjat A. Barjatya&#10;Copyrights and Publishing: Rajshri Entertainment Private Limited&#10;All rights reserved." id="71" name="Google Shape;71;p15" title="The Five Senses | The Dr. Binocs Show | Educational Videos For Kid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Kiboomers! Five Senses!  Kids Songs for Preschool!&#10;★Get this song on iTunes:  https://itunes.apple.com/us/album/best-preschool-learning-songs/id1034633786&#10;Watch our ‘Five Senses’ song video and sing along with the kids!&#10;&#10;&#10;'FIVE SENSES SONG LYRICS'&#10;&#10;I have two eyes&#10;So I can see,&#10;And a nose to smell.&#10;I have ten fingers &#10;That can touch,&#10;They do it very well!&#10;&#10;I have two ears&#10;So I can hear,&#10;The birds up in the trees.&#10;I have a tongue&#10;Inside my mouth,&#10;To taste the food I eat.&#10;&#10;I have two eyes&#10;So I can see,&#10;And a nose to smell.&#10;I have ten fingers &#10;That can touch,&#10;They do it very well!&#10;&#10;I have two ears&#10;So I can hear,&#10;The birds up in the trees.&#10;I have a tongue&#10;Inside my mouth,&#10;To taste the food I eat.&#10;&#10;I have two eyes&#10;So I can see,&#10;And a nose to smell.&#10;I have ten fingers &#10;That can touch,&#10;They do it very well!&#10;&#10;I have two ears&#10;So I can hear,&#10;The birds up in the trees.&#10;I have a tongue&#10;Inside my mouth,&#10;To taste the food I eat.&#10;&#10;***********&#10;If you enjoy this video, please subscribe to The Kiboomers channel!&#10;&#10;*********&#10;We're Social, too!&#10;facebook: http://facebook.com/kiboomu&#10;twitter: http://twitter.com/kiboomu&#10;pinterest: http://pinterest.com/kiboomu&#10;blog: http://thekiboomers.com&#10;*******&#10;Song: &quot;Five Senses Song for Kids&quot; (5 Senses Songs for Kindergarten)&#10;Music: The Kiboomers&#10;Animation: Mukata&#10;Vocals &amp; Arrangement: Christopher Pennington from The Kiboomers" id="76" name="Google Shape;76;p16" title="Five Senses Song | Song for Kids | The Kiboomer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is fun and catchy sing-a-long song teaches kids the five senses. Visit http://www.sillyschoolsongs.com for more info and music!&#10;&#10;LYRICS:&#10;&#10;I see it &#10;I hear it &#10;I smell it &#10;I taste it&#10;I touch it&#10;Five senses&#10;&#10;I see it &#10;I hear it &#10;I smell it &#10;I taste it&#10;I touch it&#10;Five senses&#10;&#10;Seeing, hearing, smelling tasting touching&#10;Five senses&#10;Seeing, hearing, smelling tasting touching&#10;Five senses&#10;&#10;Seeing--it's what I do with my eyes&#10;Close them, open them, yell &quot;Surprise!&quot;&#10;&#10;Hearing--it's what I do with my ears&#10;High sounds, low sounds, what do I hear?&#10;&#10;Smelling--it's what I do with my nose&#10;I smell pretty flowers or stinky toes&#10;&#10;Tasting--it's what I do with my tongue&#10;Eat it up, drink it up, yum yum yum!&#10;&#10;Touching--it's what I do with my hands&#10;Smooth like silk or rough like sand&#10;&#10;I see it &#10;I hear it &#10;I smell it &#10;I taste it&#10;I touch it&#10;Five senses&#10;&#10;I see it &#10;I hear it &#10;I smell it &#10;I taste it&#10;I touch it&#10;Five senses&#10;&#10;Seeing, hearing, smelling tasting touching&#10;Five senses&#10;Seeing, hearing, smelling tasting touching&#10;Five senses&#10;&#10;================================================&#10;&#10;Copyright 2013 Silly School Songs. All rights reserved." id="81" name="Google Shape;81;p17" title="The Five Senses Song | Silly School Song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3869291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Tongue</a:t>
            </a:r>
            <a:endParaRPr/>
          </a:p>
        </p:txBody>
      </p:sp>
      <p:pic>
        <p:nvPicPr>
          <p:cNvPr descr="Image result for tongue"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275" y="1113275"/>
            <a:ext cx="25336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3869291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Hair</a:t>
            </a:r>
            <a:endParaRPr/>
          </a:p>
        </p:txBody>
      </p:sp>
      <p:pic>
        <p:nvPicPr>
          <p:cNvPr descr="Image result for hair"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000" y="831425"/>
            <a:ext cx="3792250" cy="24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3869291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</a:t>
            </a:r>
            <a:endParaRPr/>
          </a:p>
        </p:txBody>
      </p:sp>
      <p:pic>
        <p:nvPicPr>
          <p:cNvPr descr="Image result for back"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1606450"/>
            <a:ext cx="24003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3869291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Neck</a:t>
            </a:r>
            <a:endParaRPr/>
          </a:p>
        </p:txBody>
      </p:sp>
      <p:pic>
        <p:nvPicPr>
          <p:cNvPr descr="Image result for neck"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388" y="1197800"/>
            <a:ext cx="21812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