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5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7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30.10.2016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Autofit/>
          </a:bodyPr>
          <a:lstStyle/>
          <a:p>
            <a:r>
              <a:rPr lang="tr-TR" sz="9600" b="1" dirty="0" smtClean="0">
                <a:solidFill>
                  <a:schemeClr val="bg1"/>
                </a:solidFill>
              </a:rPr>
              <a:t>How </a:t>
            </a:r>
            <a:r>
              <a:rPr lang="tr-TR" sz="9600" b="1" dirty="0" err="1" smtClean="0">
                <a:solidFill>
                  <a:schemeClr val="bg1"/>
                </a:solidFill>
              </a:rPr>
              <a:t>often</a:t>
            </a:r>
            <a:r>
              <a:rPr lang="tr-TR" sz="9600" b="1" dirty="0" smtClean="0">
                <a:solidFill>
                  <a:schemeClr val="bg1"/>
                </a:solidFill>
              </a:rPr>
              <a:t>…….</a:t>
            </a:r>
            <a:endParaRPr lang="tr-TR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sh up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" y="1537160"/>
            <a:ext cx="5312687" cy="349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 smtClean="0">
                <a:solidFill>
                  <a:schemeClr val="bg1"/>
                </a:solidFill>
              </a:rPr>
              <a:t>    How </a:t>
            </a:r>
            <a:r>
              <a:rPr lang="tr-TR" dirty="0" err="1">
                <a:solidFill>
                  <a:schemeClr val="bg1"/>
                </a:solidFill>
              </a:rPr>
              <a:t>often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does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she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wash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up</a:t>
            </a:r>
            <a:r>
              <a:rPr lang="tr-TR" dirty="0" smtClean="0">
                <a:solidFill>
                  <a:schemeClr val="bg1"/>
                </a:solidFill>
              </a:rPr>
              <a:t> ?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20544858">
            <a:off x="830452" y="3925786"/>
            <a:ext cx="4370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 smtClean="0">
                <a:solidFill>
                  <a:srgbClr val="FFFF00"/>
                </a:solidFill>
              </a:rPr>
              <a:t>tidy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r>
              <a:rPr lang="tr-TR" sz="4800" b="1" dirty="0" err="1" smtClean="0">
                <a:solidFill>
                  <a:srgbClr val="FFFF00"/>
                </a:solidFill>
              </a:rPr>
              <a:t>up</a:t>
            </a:r>
            <a:r>
              <a:rPr lang="tr-TR" sz="4800" b="1" dirty="0" smtClean="0">
                <a:solidFill>
                  <a:srgbClr val="FFFF00"/>
                </a:solidFill>
              </a:rPr>
              <a:t>  </a:t>
            </a:r>
            <a:endParaRPr lang="tr-TR" sz="4800" b="1" dirty="0">
              <a:solidFill>
                <a:srgbClr val="FFFF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 rot="20544858">
            <a:off x="1427061" y="4982087"/>
            <a:ext cx="4370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solidFill>
                  <a:srgbClr val="FFFF00"/>
                </a:solidFill>
              </a:rPr>
              <a:t>w</a:t>
            </a:r>
            <a:r>
              <a:rPr lang="tr-TR" sz="4800" b="1" dirty="0" err="1" smtClean="0">
                <a:solidFill>
                  <a:srgbClr val="FFFF00"/>
                </a:solidFill>
              </a:rPr>
              <a:t>ash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r>
              <a:rPr lang="tr-TR" sz="4800" b="1" dirty="0" err="1" smtClean="0">
                <a:solidFill>
                  <a:srgbClr val="FFFF00"/>
                </a:solidFill>
              </a:rPr>
              <a:t>up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endParaRPr lang="tr-TR" sz="4800" b="1" dirty="0">
              <a:solidFill>
                <a:srgbClr val="FFFF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 rot="20544858">
            <a:off x="84172" y="1347666"/>
            <a:ext cx="6370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>
                <a:solidFill>
                  <a:srgbClr val="00FF00"/>
                </a:solidFill>
              </a:rPr>
              <a:t>Ask </a:t>
            </a:r>
            <a:r>
              <a:rPr lang="tr-TR" sz="4800" b="1" dirty="0" err="1">
                <a:solidFill>
                  <a:srgbClr val="00FF00"/>
                </a:solidFill>
              </a:rPr>
              <a:t>the</a:t>
            </a:r>
            <a:r>
              <a:rPr lang="tr-TR" sz="4800" b="1" dirty="0">
                <a:solidFill>
                  <a:srgbClr val="00FF00"/>
                </a:solidFill>
              </a:rPr>
              <a:t> </a:t>
            </a:r>
            <a:r>
              <a:rPr lang="tr-TR" sz="4800" b="1" dirty="0" err="1">
                <a:solidFill>
                  <a:srgbClr val="00FF00"/>
                </a:solidFill>
              </a:rPr>
              <a:t>question</a:t>
            </a:r>
            <a:endParaRPr lang="tr-TR" sz="4800" b="1" dirty="0">
              <a:solidFill>
                <a:srgbClr val="00FF00"/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5652120" y="1359351"/>
            <a:ext cx="3485697" cy="4244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5400" b="1" dirty="0" err="1" smtClean="0"/>
              <a:t>She</a:t>
            </a:r>
            <a:r>
              <a:rPr lang="tr-TR" sz="5400" b="1" dirty="0" smtClean="0"/>
              <a:t> </a:t>
            </a:r>
            <a:r>
              <a:rPr lang="tr-TR" sz="5400" b="1" dirty="0" err="1" smtClean="0">
                <a:solidFill>
                  <a:srgbClr val="FFFF00"/>
                </a:solidFill>
              </a:rPr>
              <a:t>sometimes</a:t>
            </a:r>
            <a:r>
              <a:rPr lang="tr-TR" sz="5400" b="1" dirty="0" err="1" smtClean="0"/>
              <a:t>washes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up</a:t>
            </a:r>
            <a:r>
              <a:rPr lang="tr-TR" sz="5400" b="1" dirty="0" smtClean="0"/>
              <a:t>. </a:t>
            </a:r>
            <a:r>
              <a:rPr lang="tr-TR" sz="5400" b="1" dirty="0" smtClean="0"/>
              <a:t>    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25181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Autofit/>
          </a:bodyPr>
          <a:lstStyle/>
          <a:p>
            <a:r>
              <a:rPr lang="tr-TR" sz="9600" dirty="0" err="1" smtClean="0">
                <a:solidFill>
                  <a:schemeClr val="bg1"/>
                </a:solidFill>
              </a:rPr>
              <a:t>Good</a:t>
            </a:r>
            <a:r>
              <a:rPr lang="tr-TR" sz="9600" dirty="0" smtClean="0">
                <a:solidFill>
                  <a:schemeClr val="bg1"/>
                </a:solidFill>
              </a:rPr>
              <a:t> </a:t>
            </a:r>
            <a:r>
              <a:rPr lang="tr-TR" sz="9600" dirty="0" err="1" smtClean="0">
                <a:solidFill>
                  <a:schemeClr val="bg1"/>
                </a:solidFill>
              </a:rPr>
              <a:t>Job</a:t>
            </a:r>
            <a:r>
              <a:rPr lang="tr-TR" sz="9600" dirty="0" smtClean="0">
                <a:solidFill>
                  <a:schemeClr val="bg1"/>
                </a:solidFill>
              </a:rPr>
              <a:t>! </a:t>
            </a:r>
            <a:endParaRPr lang="tr-T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/>
          </a:bodyPr>
          <a:lstStyle/>
          <a:p>
            <a:r>
              <a:rPr lang="tr-TR" sz="5400" b="1" dirty="0" err="1" smtClean="0">
                <a:solidFill>
                  <a:schemeClr val="bg1"/>
                </a:solidFill>
              </a:rPr>
              <a:t>Look</a:t>
            </a:r>
            <a:r>
              <a:rPr lang="tr-TR" sz="5400" b="1" dirty="0" smtClean="0">
                <a:solidFill>
                  <a:schemeClr val="bg1"/>
                </a:solidFill>
              </a:rPr>
              <a:t> at </a:t>
            </a:r>
            <a:r>
              <a:rPr lang="tr-TR" sz="5400" b="1" dirty="0" err="1" smtClean="0">
                <a:solidFill>
                  <a:schemeClr val="bg1"/>
                </a:solidFill>
              </a:rPr>
              <a:t>the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picture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endParaRPr lang="tr-TR" sz="5400" b="1" dirty="0">
              <a:solidFill>
                <a:schemeClr val="bg1"/>
              </a:solidFill>
            </a:endParaRPr>
          </a:p>
          <a:p>
            <a:r>
              <a:rPr lang="tr-TR" sz="5400" b="1" dirty="0" smtClean="0">
                <a:solidFill>
                  <a:schemeClr val="bg1"/>
                </a:solidFill>
              </a:rPr>
              <a:t>Read </a:t>
            </a:r>
            <a:r>
              <a:rPr lang="tr-TR" sz="5400" b="1" dirty="0" err="1" smtClean="0">
                <a:solidFill>
                  <a:schemeClr val="bg1"/>
                </a:solidFill>
              </a:rPr>
              <a:t>the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answer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and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5400" b="1" dirty="0" smtClean="0">
                <a:solidFill>
                  <a:schemeClr val="bg1"/>
                </a:solidFill>
              </a:rPr>
              <a:t>  </a:t>
            </a:r>
            <a:r>
              <a:rPr lang="tr-TR" sz="5400" b="1" dirty="0" err="1" smtClean="0">
                <a:solidFill>
                  <a:schemeClr val="bg1"/>
                </a:solidFill>
              </a:rPr>
              <a:t>choose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the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correct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word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sz="5400" b="1" dirty="0" smtClean="0">
                <a:solidFill>
                  <a:schemeClr val="bg1"/>
                </a:solidFill>
              </a:rPr>
              <a:t>Ask </a:t>
            </a:r>
            <a:r>
              <a:rPr lang="tr-TR" sz="5400" b="1" dirty="0" err="1" smtClean="0">
                <a:solidFill>
                  <a:schemeClr val="bg1"/>
                </a:solidFill>
              </a:rPr>
              <a:t>the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question</a:t>
            </a:r>
            <a:endParaRPr lang="tr-T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64088" y="2058997"/>
            <a:ext cx="3394720" cy="2162152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I  …………………  ……………………. </a:t>
            </a:r>
            <a:r>
              <a:rPr lang="tr-TR" b="1" dirty="0" err="1" smtClean="0">
                <a:solidFill>
                  <a:schemeClr val="bg1"/>
                </a:solidFill>
              </a:rPr>
              <a:t>my</a:t>
            </a:r>
            <a:r>
              <a:rPr lang="tr-TR" b="1" dirty="0" smtClean="0">
                <a:solidFill>
                  <a:schemeClr val="bg1"/>
                </a:solidFill>
              </a:rPr>
              <a:t>  </a:t>
            </a:r>
            <a:r>
              <a:rPr lang="tr-TR" b="1" dirty="0" err="1">
                <a:solidFill>
                  <a:schemeClr val="bg1"/>
                </a:solidFill>
              </a:rPr>
              <a:t>t</a:t>
            </a:r>
            <a:r>
              <a:rPr lang="tr-TR" b="1" dirty="0" err="1" smtClean="0">
                <a:solidFill>
                  <a:schemeClr val="bg1"/>
                </a:solidFill>
              </a:rPr>
              <a:t>eeth</a:t>
            </a:r>
            <a:r>
              <a:rPr lang="tr-TR" b="1" dirty="0" smtClean="0">
                <a:solidFill>
                  <a:schemeClr val="bg1"/>
                </a:solidFill>
              </a:rPr>
              <a:t>          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36653" y="404664"/>
            <a:ext cx="8229600" cy="1143000"/>
          </a:xfrm>
        </p:spPr>
        <p:txBody>
          <a:bodyPr>
            <a:no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How </a:t>
            </a:r>
            <a:r>
              <a:rPr lang="tr-TR" sz="6000" dirty="0" err="1" smtClean="0">
                <a:solidFill>
                  <a:schemeClr val="bg1"/>
                </a:solidFill>
              </a:rPr>
              <a:t>often</a:t>
            </a:r>
            <a:r>
              <a:rPr lang="tr-TR" sz="6000" dirty="0" smtClean="0">
                <a:solidFill>
                  <a:schemeClr val="bg1"/>
                </a:solidFill>
              </a:rPr>
              <a:t> do </a:t>
            </a:r>
            <a:r>
              <a:rPr lang="tr-TR" sz="6000" dirty="0" err="1" smtClean="0">
                <a:solidFill>
                  <a:schemeClr val="bg1"/>
                </a:solidFill>
              </a:rPr>
              <a:t>you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brush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your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teeth</a:t>
            </a:r>
            <a:r>
              <a:rPr lang="tr-TR" sz="6000" dirty="0" smtClean="0">
                <a:solidFill>
                  <a:schemeClr val="bg1"/>
                </a:solidFill>
              </a:rPr>
              <a:t>?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436096" y="3770206"/>
            <a:ext cx="3394720" cy="77784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n</a:t>
            </a:r>
            <a:r>
              <a:rPr lang="tr-TR" b="1" dirty="0" err="1" smtClean="0"/>
              <a:t>ever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35696" y="5978161"/>
            <a:ext cx="4844079" cy="8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bg1"/>
                </a:solidFill>
              </a:rPr>
              <a:t>I  </a:t>
            </a:r>
            <a:r>
              <a:rPr lang="tr-TR" b="1" dirty="0" err="1" smtClean="0">
                <a:solidFill>
                  <a:srgbClr val="FFFF00"/>
                </a:solidFill>
              </a:rPr>
              <a:t>always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brush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my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teeth</a:t>
            </a:r>
            <a:r>
              <a:rPr lang="tr-TR" b="1" dirty="0" smtClean="0">
                <a:solidFill>
                  <a:schemeClr val="bg1"/>
                </a:solidFill>
              </a:rPr>
              <a:t>.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6" y="2375132"/>
            <a:ext cx="4172397" cy="277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İçerik Yer Tutucusu 2"/>
          <p:cNvSpPr txBox="1">
            <a:spLocks/>
          </p:cNvSpPr>
          <p:nvPr/>
        </p:nvSpPr>
        <p:spPr>
          <a:xfrm>
            <a:off x="5436096" y="5013176"/>
            <a:ext cx="3394720" cy="77784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a</a:t>
            </a:r>
            <a:r>
              <a:rPr lang="tr-TR" b="1" dirty="0" err="1" smtClean="0"/>
              <a:t>lways</a:t>
            </a:r>
            <a:r>
              <a:rPr lang="tr-TR" b="1" dirty="0" smtClean="0"/>
              <a:t>  </a:t>
            </a:r>
            <a:endParaRPr lang="tr-TR" b="1" dirty="0"/>
          </a:p>
        </p:txBody>
      </p:sp>
      <p:sp>
        <p:nvSpPr>
          <p:cNvPr id="9" name="Dikdörtgen 8"/>
          <p:cNvSpPr/>
          <p:nvPr/>
        </p:nvSpPr>
        <p:spPr>
          <a:xfrm rot="20544858">
            <a:off x="1144587" y="3108487"/>
            <a:ext cx="7316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b="1" dirty="0">
                <a:solidFill>
                  <a:schemeClr val="bg1"/>
                </a:solidFill>
              </a:rPr>
              <a:t>Ask </a:t>
            </a:r>
            <a:r>
              <a:rPr lang="tr-TR" sz="8000" b="1" dirty="0" err="1">
                <a:solidFill>
                  <a:schemeClr val="bg1"/>
                </a:solidFill>
              </a:rPr>
              <a:t>the</a:t>
            </a:r>
            <a:r>
              <a:rPr lang="tr-TR" sz="8000" b="1" dirty="0">
                <a:solidFill>
                  <a:schemeClr val="bg1"/>
                </a:solidFill>
              </a:rPr>
              <a:t> </a:t>
            </a:r>
            <a:r>
              <a:rPr lang="tr-TR" sz="8000" b="1" dirty="0" err="1">
                <a:solidFill>
                  <a:schemeClr val="bg1"/>
                </a:solidFill>
              </a:rPr>
              <a:t>question</a:t>
            </a:r>
            <a:endParaRPr lang="tr-T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build="p"/>
      <p:bldP spid="1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64088" y="2058997"/>
            <a:ext cx="3394720" cy="2162152"/>
          </a:xfrm>
        </p:spPr>
        <p:txBody>
          <a:bodyPr/>
          <a:lstStyle/>
          <a:p>
            <a:r>
              <a:rPr lang="tr-TR" b="1" dirty="0" smtClean="0">
                <a:solidFill>
                  <a:schemeClr val="bg1"/>
                </a:solidFill>
              </a:rPr>
              <a:t>I  …………………  ……………………. </a:t>
            </a:r>
            <a:r>
              <a:rPr lang="tr-TR" b="1" dirty="0" err="1">
                <a:solidFill>
                  <a:schemeClr val="bg1"/>
                </a:solidFill>
              </a:rPr>
              <a:t>m</a:t>
            </a:r>
            <a:r>
              <a:rPr lang="tr-TR" b="1" dirty="0" err="1" smtClean="0">
                <a:solidFill>
                  <a:schemeClr val="bg1"/>
                </a:solidFill>
              </a:rPr>
              <a:t>y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room</a:t>
            </a:r>
            <a:r>
              <a:rPr lang="tr-TR" b="1" dirty="0" smtClean="0">
                <a:solidFill>
                  <a:schemeClr val="bg1"/>
                </a:solidFill>
              </a:rPr>
              <a:t>.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36653" y="404664"/>
            <a:ext cx="8229600" cy="1143000"/>
          </a:xfrm>
        </p:spPr>
        <p:txBody>
          <a:bodyPr>
            <a:no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How </a:t>
            </a:r>
            <a:r>
              <a:rPr lang="tr-TR" sz="6000" dirty="0" err="1" smtClean="0">
                <a:solidFill>
                  <a:schemeClr val="bg1"/>
                </a:solidFill>
              </a:rPr>
              <a:t>often</a:t>
            </a:r>
            <a:r>
              <a:rPr lang="tr-TR" sz="6000" dirty="0" smtClean="0">
                <a:solidFill>
                  <a:schemeClr val="bg1"/>
                </a:solidFill>
              </a:rPr>
              <a:t> do </a:t>
            </a:r>
            <a:r>
              <a:rPr lang="tr-TR" sz="6000" dirty="0" err="1" smtClean="0">
                <a:solidFill>
                  <a:schemeClr val="bg1"/>
                </a:solidFill>
              </a:rPr>
              <a:t>you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tidy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up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your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room</a:t>
            </a:r>
            <a:r>
              <a:rPr lang="tr-TR" sz="6000" dirty="0" smtClean="0">
                <a:solidFill>
                  <a:schemeClr val="bg1"/>
                </a:solidFill>
              </a:rPr>
              <a:t>?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436096" y="3770206"/>
            <a:ext cx="3394720" cy="77784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sometimes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835696" y="5978161"/>
            <a:ext cx="5616624" cy="87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chemeClr val="bg1"/>
                </a:solidFill>
              </a:rPr>
              <a:t>I </a:t>
            </a:r>
            <a:r>
              <a:rPr lang="tr-TR" b="1" dirty="0" err="1" smtClean="0">
                <a:solidFill>
                  <a:srgbClr val="FFFF00"/>
                </a:solidFill>
              </a:rPr>
              <a:t>sometimes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tidy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up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my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room</a:t>
            </a:r>
            <a:r>
              <a:rPr lang="tr-TR" b="1" dirty="0" smtClean="0">
                <a:solidFill>
                  <a:schemeClr val="bg1"/>
                </a:solidFill>
              </a:rPr>
              <a:t> .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3" name="İçerik Yer Tutucusu 2"/>
          <p:cNvSpPr txBox="1">
            <a:spLocks/>
          </p:cNvSpPr>
          <p:nvPr/>
        </p:nvSpPr>
        <p:spPr>
          <a:xfrm>
            <a:off x="5436096" y="5013176"/>
            <a:ext cx="3394720" cy="77784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never</a:t>
            </a:r>
            <a:r>
              <a:rPr lang="tr-TR" b="1" dirty="0" smtClean="0"/>
              <a:t>  </a:t>
            </a:r>
            <a:endParaRPr lang="tr-T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2" y="2132856"/>
            <a:ext cx="4392148" cy="34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 rot="20544858">
            <a:off x="424508" y="2586104"/>
            <a:ext cx="7316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b="1" dirty="0">
                <a:solidFill>
                  <a:schemeClr val="bg1"/>
                </a:solidFill>
              </a:rPr>
              <a:t>Ask </a:t>
            </a:r>
            <a:r>
              <a:rPr lang="tr-TR" sz="8000" b="1" dirty="0" err="1">
                <a:solidFill>
                  <a:schemeClr val="bg1"/>
                </a:solidFill>
              </a:rPr>
              <a:t>the</a:t>
            </a:r>
            <a:r>
              <a:rPr lang="tr-TR" sz="8000" b="1" dirty="0">
                <a:solidFill>
                  <a:schemeClr val="bg1"/>
                </a:solidFill>
              </a:rPr>
              <a:t> </a:t>
            </a:r>
            <a:r>
              <a:rPr lang="tr-TR" sz="8000" b="1" dirty="0" err="1">
                <a:solidFill>
                  <a:schemeClr val="bg1"/>
                </a:solidFill>
              </a:rPr>
              <a:t>question</a:t>
            </a:r>
            <a:endParaRPr lang="tr-T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build="p"/>
      <p:bldP spid="1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64088" y="2058997"/>
            <a:ext cx="3394720" cy="2162152"/>
          </a:xfrm>
        </p:spPr>
        <p:txBody>
          <a:bodyPr/>
          <a:lstStyle/>
          <a:p>
            <a:r>
              <a:rPr lang="tr-TR" b="1" dirty="0" err="1" smtClean="0">
                <a:solidFill>
                  <a:schemeClr val="bg1"/>
                </a:solidFill>
              </a:rPr>
              <a:t>Yes</a:t>
            </a:r>
            <a:r>
              <a:rPr lang="tr-TR" b="1" dirty="0" smtClean="0">
                <a:solidFill>
                  <a:schemeClr val="bg1"/>
                </a:solidFill>
              </a:rPr>
              <a:t>, I …………… ………. </a:t>
            </a:r>
            <a:r>
              <a:rPr lang="tr-TR" b="1" dirty="0" err="1" smtClean="0">
                <a:solidFill>
                  <a:schemeClr val="bg1"/>
                </a:solidFill>
              </a:rPr>
              <a:t>my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parents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with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the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shopping</a:t>
            </a:r>
            <a:r>
              <a:rPr lang="tr-TR" b="1" dirty="0" smtClean="0">
                <a:solidFill>
                  <a:schemeClr val="bg1"/>
                </a:solidFill>
              </a:rPr>
              <a:t>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36653" y="404664"/>
            <a:ext cx="8229600" cy="1143000"/>
          </a:xfrm>
        </p:spPr>
        <p:txBody>
          <a:bodyPr>
            <a:noAutofit/>
          </a:bodyPr>
          <a:lstStyle/>
          <a:p>
            <a:r>
              <a:rPr lang="tr-TR" sz="4800" dirty="0" smtClean="0">
                <a:solidFill>
                  <a:schemeClr val="bg1"/>
                </a:solidFill>
              </a:rPr>
              <a:t>Do </a:t>
            </a:r>
            <a:r>
              <a:rPr lang="tr-TR" sz="4800" dirty="0" err="1" smtClean="0">
                <a:solidFill>
                  <a:schemeClr val="bg1"/>
                </a:solidFill>
              </a:rPr>
              <a:t>you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sometimes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help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your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parents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with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the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shopping</a:t>
            </a:r>
            <a:r>
              <a:rPr lang="tr-TR" sz="4800" dirty="0" smtClean="0">
                <a:solidFill>
                  <a:schemeClr val="bg1"/>
                </a:solidFill>
              </a:rPr>
              <a:t>?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452298" y="4389305"/>
            <a:ext cx="3394720" cy="69587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s</a:t>
            </a:r>
            <a:r>
              <a:rPr lang="tr-TR" b="1" dirty="0" err="1" smtClean="0"/>
              <a:t>ometimes</a:t>
            </a:r>
            <a:r>
              <a:rPr lang="tr-TR" b="1" dirty="0" smtClean="0"/>
              <a:t>  </a:t>
            </a:r>
            <a:endParaRPr lang="tr-TR" b="1" dirty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1515135" y="5957304"/>
            <a:ext cx="5616624" cy="87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>
                <a:solidFill>
                  <a:schemeClr val="bg1"/>
                </a:solidFill>
              </a:rPr>
              <a:t>Yes</a:t>
            </a:r>
            <a:r>
              <a:rPr lang="tr-TR" b="1" dirty="0" smtClean="0">
                <a:solidFill>
                  <a:schemeClr val="bg1"/>
                </a:solidFill>
              </a:rPr>
              <a:t>, I </a:t>
            </a:r>
            <a:r>
              <a:rPr lang="tr-TR" b="1" dirty="0" err="1" smtClean="0">
                <a:solidFill>
                  <a:srgbClr val="FFFF00"/>
                </a:solidFill>
              </a:rPr>
              <a:t>sometimes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help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my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parents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with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the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shopping</a:t>
            </a:r>
            <a:r>
              <a:rPr lang="tr-TR" b="1" dirty="0" smtClean="0">
                <a:solidFill>
                  <a:schemeClr val="bg1"/>
                </a:solidFill>
              </a:rPr>
              <a:t>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3" name="İçerik Yer Tutucusu 2"/>
          <p:cNvSpPr txBox="1">
            <a:spLocks/>
          </p:cNvSpPr>
          <p:nvPr/>
        </p:nvSpPr>
        <p:spPr>
          <a:xfrm>
            <a:off x="5452298" y="5409500"/>
            <a:ext cx="3394720" cy="54780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never</a:t>
            </a:r>
            <a:r>
              <a:rPr lang="tr-TR" b="1" dirty="0" smtClean="0"/>
              <a:t>  </a:t>
            </a:r>
            <a:endParaRPr lang="tr-T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789"/>
            <a:ext cx="3942924" cy="299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 rot="20544858">
            <a:off x="424508" y="2585641"/>
            <a:ext cx="7316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b="1" dirty="0">
                <a:solidFill>
                  <a:schemeClr val="bg1"/>
                </a:solidFill>
              </a:rPr>
              <a:t>Ask </a:t>
            </a:r>
            <a:r>
              <a:rPr lang="tr-TR" sz="8000" b="1" dirty="0" err="1">
                <a:solidFill>
                  <a:schemeClr val="bg1"/>
                </a:solidFill>
              </a:rPr>
              <a:t>the</a:t>
            </a:r>
            <a:r>
              <a:rPr lang="tr-TR" sz="8000" b="1" dirty="0">
                <a:solidFill>
                  <a:schemeClr val="bg1"/>
                </a:solidFill>
              </a:rPr>
              <a:t> </a:t>
            </a:r>
            <a:r>
              <a:rPr lang="tr-TR" sz="8000" b="1" dirty="0" err="1">
                <a:solidFill>
                  <a:schemeClr val="bg1"/>
                </a:solidFill>
              </a:rPr>
              <a:t>question</a:t>
            </a:r>
            <a:endParaRPr lang="tr-T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build="p"/>
      <p:bldP spid="1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64088" y="2058997"/>
            <a:ext cx="3394720" cy="2162152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No , I …………… ………. </a:t>
            </a:r>
            <a:r>
              <a:rPr lang="tr-TR" b="1" dirty="0" err="1" smtClean="0">
                <a:solidFill>
                  <a:schemeClr val="bg1"/>
                </a:solidFill>
              </a:rPr>
              <a:t>the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dishes</a:t>
            </a:r>
            <a:r>
              <a:rPr lang="tr-TR" b="1" dirty="0" smtClean="0">
                <a:solidFill>
                  <a:schemeClr val="bg1"/>
                </a:solidFill>
              </a:rPr>
              <a:t>. I </a:t>
            </a:r>
            <a:r>
              <a:rPr lang="tr-TR" b="1" dirty="0" err="1" smtClean="0">
                <a:solidFill>
                  <a:schemeClr val="bg1"/>
                </a:solidFill>
              </a:rPr>
              <a:t>don’t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like</a:t>
            </a:r>
            <a:r>
              <a:rPr lang="tr-TR" b="1" dirty="0" smtClean="0">
                <a:solidFill>
                  <a:schemeClr val="bg1"/>
                </a:solidFill>
              </a:rPr>
              <a:t> it.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36653" y="4046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tr-TR" sz="4800" dirty="0" smtClean="0">
                <a:solidFill>
                  <a:schemeClr val="bg1"/>
                </a:solidFill>
              </a:rPr>
              <a:t>Do </a:t>
            </a:r>
            <a:r>
              <a:rPr lang="tr-TR" sz="4800" dirty="0" err="1" smtClean="0">
                <a:solidFill>
                  <a:schemeClr val="bg1"/>
                </a:solidFill>
              </a:rPr>
              <a:t>you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always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wash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the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dishes</a:t>
            </a:r>
            <a:r>
              <a:rPr lang="tr-TR" sz="4800" dirty="0" smtClean="0">
                <a:solidFill>
                  <a:schemeClr val="bg1"/>
                </a:solidFill>
              </a:rPr>
              <a:t> ?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452298" y="4389305"/>
            <a:ext cx="3394720" cy="69587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always</a:t>
            </a:r>
            <a:r>
              <a:rPr lang="tr-TR" b="1" dirty="0" smtClean="0"/>
              <a:t>    </a:t>
            </a:r>
            <a:endParaRPr lang="tr-TR" b="1" dirty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323528" y="5381640"/>
            <a:ext cx="5616624" cy="879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</a:rPr>
              <a:t>N</a:t>
            </a:r>
            <a:r>
              <a:rPr lang="tr-TR" b="1" dirty="0" smtClean="0">
                <a:solidFill>
                  <a:schemeClr val="bg1"/>
                </a:solidFill>
              </a:rPr>
              <a:t>o, I </a:t>
            </a:r>
            <a:r>
              <a:rPr lang="tr-TR" b="1" dirty="0" err="1" smtClean="0">
                <a:solidFill>
                  <a:srgbClr val="FFFF00"/>
                </a:solidFill>
              </a:rPr>
              <a:t>never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rgbClr val="FFFF00"/>
                </a:solidFill>
              </a:rPr>
              <a:t>wash</a:t>
            </a:r>
            <a:r>
              <a:rPr lang="tr-TR" b="1" dirty="0" smtClean="0">
                <a:solidFill>
                  <a:srgbClr val="FFFF00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the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dishes</a:t>
            </a:r>
            <a:r>
              <a:rPr lang="tr-TR" b="1" dirty="0" smtClean="0">
                <a:solidFill>
                  <a:schemeClr val="bg1"/>
                </a:solidFill>
              </a:rPr>
              <a:t> . 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</a:rPr>
              <a:t>I </a:t>
            </a:r>
            <a:r>
              <a:rPr lang="tr-TR" b="1" dirty="0" err="1" smtClean="0">
                <a:solidFill>
                  <a:schemeClr val="bg1"/>
                </a:solidFill>
              </a:rPr>
              <a:t>don’t</a:t>
            </a:r>
            <a:r>
              <a:rPr lang="tr-TR" b="1" dirty="0" smtClean="0">
                <a:solidFill>
                  <a:schemeClr val="bg1"/>
                </a:solidFill>
              </a:rPr>
              <a:t> </a:t>
            </a:r>
            <a:r>
              <a:rPr lang="tr-TR" b="1" dirty="0" err="1" smtClean="0">
                <a:solidFill>
                  <a:schemeClr val="bg1"/>
                </a:solidFill>
              </a:rPr>
              <a:t>like</a:t>
            </a:r>
            <a:r>
              <a:rPr lang="tr-TR" b="1" dirty="0" smtClean="0">
                <a:solidFill>
                  <a:schemeClr val="bg1"/>
                </a:solidFill>
              </a:rPr>
              <a:t> it. 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3" name="İçerik Yer Tutucusu 2"/>
          <p:cNvSpPr txBox="1">
            <a:spLocks/>
          </p:cNvSpPr>
          <p:nvPr/>
        </p:nvSpPr>
        <p:spPr>
          <a:xfrm>
            <a:off x="5452298" y="5409500"/>
            <a:ext cx="3394720" cy="54780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 smtClean="0"/>
              <a:t>never</a:t>
            </a:r>
            <a:r>
              <a:rPr lang="tr-TR" b="1" dirty="0" smtClean="0"/>
              <a:t>  </a:t>
            </a:r>
            <a:endParaRPr lang="tr-T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247132"/>
            <a:ext cx="4249061" cy="283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 rot="20544858">
            <a:off x="856556" y="2721033"/>
            <a:ext cx="73161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0" b="1" dirty="0">
                <a:solidFill>
                  <a:schemeClr val="bg1"/>
                </a:solidFill>
              </a:rPr>
              <a:t>Ask </a:t>
            </a:r>
            <a:r>
              <a:rPr lang="tr-TR" sz="8000" b="1" dirty="0" err="1">
                <a:solidFill>
                  <a:schemeClr val="bg1"/>
                </a:solidFill>
              </a:rPr>
              <a:t>the</a:t>
            </a:r>
            <a:r>
              <a:rPr lang="tr-TR" sz="8000" b="1" dirty="0">
                <a:solidFill>
                  <a:schemeClr val="bg1"/>
                </a:solidFill>
              </a:rPr>
              <a:t> </a:t>
            </a:r>
            <a:r>
              <a:rPr lang="tr-TR" sz="8000" b="1" dirty="0" err="1">
                <a:solidFill>
                  <a:schemeClr val="bg1"/>
                </a:solidFill>
              </a:rPr>
              <a:t>question</a:t>
            </a:r>
            <a:endParaRPr lang="tr-T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0" grpId="0" build="p"/>
      <p:bldP spid="1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6000" dirty="0" err="1" smtClean="0">
                <a:solidFill>
                  <a:schemeClr val="bg1"/>
                </a:solidFill>
              </a:rPr>
              <a:t>Part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>
                <a:solidFill>
                  <a:schemeClr val="bg1"/>
                </a:solidFill>
              </a:rPr>
              <a:t>T</a:t>
            </a:r>
            <a:r>
              <a:rPr lang="tr-TR" sz="6000" dirty="0" err="1" smtClean="0">
                <a:solidFill>
                  <a:schemeClr val="bg1"/>
                </a:solidFill>
              </a:rPr>
              <a:t>wo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tr-TR" sz="5400" dirty="0" err="1" smtClean="0">
                <a:solidFill>
                  <a:schemeClr val="bg1"/>
                </a:solidFill>
              </a:rPr>
              <a:t>Look</a:t>
            </a:r>
            <a:r>
              <a:rPr lang="tr-TR" sz="5400" dirty="0" smtClean="0">
                <a:solidFill>
                  <a:schemeClr val="bg1"/>
                </a:solidFill>
              </a:rPr>
              <a:t> at </a:t>
            </a:r>
            <a:r>
              <a:rPr lang="tr-TR" sz="5400" dirty="0" err="1" smtClean="0">
                <a:solidFill>
                  <a:schemeClr val="bg1"/>
                </a:solidFill>
              </a:rPr>
              <a:t>the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picture</a:t>
            </a:r>
            <a:r>
              <a:rPr lang="tr-TR" sz="5400" dirty="0" smtClean="0">
                <a:solidFill>
                  <a:schemeClr val="bg1"/>
                </a:solidFill>
              </a:rPr>
              <a:t> .</a:t>
            </a:r>
          </a:p>
          <a:p>
            <a:pPr marL="914400" indent="-914400">
              <a:buFont typeface="+mj-lt"/>
              <a:buAutoNum type="arabicPeriod"/>
            </a:pPr>
            <a:r>
              <a:rPr lang="tr-TR" sz="5400" dirty="0" err="1" smtClean="0">
                <a:solidFill>
                  <a:schemeClr val="bg1"/>
                </a:solidFill>
              </a:rPr>
              <a:t>Choose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the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correct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verb</a:t>
            </a:r>
            <a:r>
              <a:rPr lang="tr-TR" sz="5400" dirty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action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tr-TR" sz="5400" dirty="0" smtClean="0">
                <a:solidFill>
                  <a:schemeClr val="bg1"/>
                </a:solidFill>
              </a:rPr>
              <a:t>Read </a:t>
            </a:r>
            <a:r>
              <a:rPr lang="tr-TR" sz="5400" dirty="0" err="1" smtClean="0">
                <a:solidFill>
                  <a:schemeClr val="bg1"/>
                </a:solidFill>
              </a:rPr>
              <a:t>the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answer</a:t>
            </a:r>
            <a:r>
              <a:rPr lang="tr-TR" sz="5400" dirty="0" smtClean="0">
                <a:solidFill>
                  <a:schemeClr val="bg1"/>
                </a:solidFill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tr-TR" sz="5400" dirty="0" smtClean="0">
                <a:solidFill>
                  <a:schemeClr val="bg1"/>
                </a:solidFill>
              </a:rPr>
              <a:t>Ask </a:t>
            </a:r>
            <a:r>
              <a:rPr lang="tr-TR" sz="5400" dirty="0" err="1" smtClean="0">
                <a:solidFill>
                  <a:schemeClr val="bg1"/>
                </a:solidFill>
              </a:rPr>
              <a:t>the</a:t>
            </a:r>
            <a:r>
              <a:rPr lang="tr-TR" sz="5400" dirty="0" smtClean="0">
                <a:solidFill>
                  <a:schemeClr val="bg1"/>
                </a:solidFill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</a:rPr>
              <a:t>question</a:t>
            </a:r>
            <a:r>
              <a:rPr lang="tr-TR" sz="5400" dirty="0" smtClean="0">
                <a:solidFill>
                  <a:schemeClr val="bg1"/>
                </a:solidFill>
              </a:rPr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52675" y="1344742"/>
            <a:ext cx="3394720" cy="2162152"/>
          </a:xfrm>
        </p:spPr>
        <p:txBody>
          <a:bodyPr>
            <a:noAutofit/>
          </a:bodyPr>
          <a:lstStyle/>
          <a:p>
            <a:r>
              <a:rPr lang="tr-TR" sz="5400" b="1" dirty="0" err="1" smtClean="0"/>
              <a:t>Sue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always</a:t>
            </a:r>
            <a:r>
              <a:rPr lang="tr-TR" sz="5400" b="1" dirty="0" smtClean="0"/>
              <a:t> </a:t>
            </a:r>
            <a:r>
              <a:rPr lang="tr-TR" sz="5400" b="1" dirty="0" err="1" smtClean="0">
                <a:solidFill>
                  <a:srgbClr val="FFFF00"/>
                </a:solidFill>
              </a:rPr>
              <a:t>sweeps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the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floors</a:t>
            </a:r>
            <a:r>
              <a:rPr lang="tr-TR" sz="5400" b="1" dirty="0"/>
              <a:t> </a:t>
            </a:r>
            <a:r>
              <a:rPr lang="tr-TR" sz="5400" b="1" dirty="0" smtClean="0"/>
              <a:t>in </a:t>
            </a:r>
            <a:r>
              <a:rPr lang="tr-TR" sz="5400" b="1" dirty="0" err="1" smtClean="0"/>
              <a:t>the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mornings</a:t>
            </a:r>
            <a:r>
              <a:rPr lang="tr-TR" sz="5400" b="1" dirty="0" smtClean="0"/>
              <a:t>.    </a:t>
            </a:r>
            <a:endParaRPr lang="tr-TR" sz="5400" b="1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36653" y="40466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tr-TR" sz="4800" dirty="0" smtClean="0">
                <a:solidFill>
                  <a:schemeClr val="bg1"/>
                </a:solidFill>
              </a:rPr>
              <a:t>How </a:t>
            </a:r>
            <a:r>
              <a:rPr lang="tr-TR" sz="4800" dirty="0" err="1" smtClean="0">
                <a:solidFill>
                  <a:schemeClr val="bg1"/>
                </a:solidFill>
              </a:rPr>
              <a:t>often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does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Sue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sweep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the</a:t>
            </a:r>
            <a:r>
              <a:rPr lang="tr-TR" sz="4800" dirty="0" smtClean="0">
                <a:solidFill>
                  <a:schemeClr val="bg1"/>
                </a:solidFill>
              </a:rPr>
              <a:t> </a:t>
            </a:r>
            <a:r>
              <a:rPr lang="tr-TR" sz="4800" dirty="0" err="1" smtClean="0">
                <a:solidFill>
                  <a:schemeClr val="bg1"/>
                </a:solidFill>
              </a:rPr>
              <a:t>floors</a:t>
            </a:r>
            <a:r>
              <a:rPr lang="tr-TR" sz="4800" dirty="0" smtClean="0">
                <a:solidFill>
                  <a:schemeClr val="bg1"/>
                </a:solidFill>
              </a:rPr>
              <a:t>? 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323528" y="5381640"/>
            <a:ext cx="5616624" cy="8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weep the floor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7982"/>
            <a:ext cx="4248472" cy="48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 rot="20544858">
            <a:off x="702512" y="1491682"/>
            <a:ext cx="6370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>
                <a:solidFill>
                  <a:srgbClr val="92D050"/>
                </a:solidFill>
              </a:rPr>
              <a:t>Ask </a:t>
            </a:r>
            <a:r>
              <a:rPr lang="tr-TR" sz="4800" b="1" dirty="0" err="1">
                <a:solidFill>
                  <a:srgbClr val="92D050"/>
                </a:solidFill>
              </a:rPr>
              <a:t>the</a:t>
            </a:r>
            <a:r>
              <a:rPr lang="tr-TR" sz="4800" b="1" dirty="0">
                <a:solidFill>
                  <a:srgbClr val="92D050"/>
                </a:solidFill>
              </a:rPr>
              <a:t> </a:t>
            </a:r>
            <a:r>
              <a:rPr lang="tr-TR" sz="4800" b="1" dirty="0" err="1">
                <a:solidFill>
                  <a:srgbClr val="92D050"/>
                </a:solidFill>
              </a:rPr>
              <a:t>question</a:t>
            </a:r>
            <a:endParaRPr lang="tr-TR" sz="4800" b="1" dirty="0">
              <a:solidFill>
                <a:srgbClr val="92D05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 rot="20544858">
            <a:off x="444211" y="3291881"/>
            <a:ext cx="6370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solidFill>
                  <a:srgbClr val="FFFF00"/>
                </a:solidFill>
              </a:rPr>
              <a:t>w</a:t>
            </a:r>
            <a:r>
              <a:rPr lang="tr-TR" sz="4800" b="1" dirty="0" err="1" smtClean="0">
                <a:solidFill>
                  <a:srgbClr val="FFFF00"/>
                </a:solidFill>
              </a:rPr>
              <a:t>ash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r>
              <a:rPr lang="tr-TR" sz="4800" b="1" dirty="0" err="1" smtClean="0">
                <a:solidFill>
                  <a:srgbClr val="FFFF00"/>
                </a:solidFill>
              </a:rPr>
              <a:t>up</a:t>
            </a:r>
            <a:endParaRPr lang="tr-TR" sz="4800" b="1" dirty="0">
              <a:solidFill>
                <a:srgbClr val="FFFF00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 rot="20544858">
            <a:off x="702513" y="4453375"/>
            <a:ext cx="6370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solidFill>
                  <a:srgbClr val="FFFF00"/>
                </a:solidFill>
              </a:rPr>
              <a:t>s</a:t>
            </a:r>
            <a:r>
              <a:rPr lang="tr-TR" sz="4800" b="1" dirty="0" err="1" smtClean="0">
                <a:solidFill>
                  <a:srgbClr val="FFFF00"/>
                </a:solidFill>
              </a:rPr>
              <a:t>weep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endParaRPr lang="tr-TR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 build="p"/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How </a:t>
            </a:r>
            <a:r>
              <a:rPr lang="tr-TR" dirty="0" err="1">
                <a:solidFill>
                  <a:schemeClr val="bg1"/>
                </a:solidFill>
              </a:rPr>
              <a:t>often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does</a:t>
            </a:r>
            <a:r>
              <a:rPr lang="tr-TR" dirty="0">
                <a:solidFill>
                  <a:schemeClr val="bg1"/>
                </a:solidFill>
              </a:rPr>
              <a:t>  </a:t>
            </a:r>
            <a:r>
              <a:rPr lang="tr-TR" dirty="0" err="1">
                <a:solidFill>
                  <a:schemeClr val="bg1"/>
                </a:solidFill>
              </a:rPr>
              <a:t>your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father</a:t>
            </a:r>
            <a:r>
              <a:rPr lang="tr-TR" dirty="0">
                <a:solidFill>
                  <a:schemeClr val="bg1"/>
                </a:solidFill>
              </a:rPr>
              <a:t> do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laundry</a:t>
            </a:r>
            <a:r>
              <a:rPr lang="tr-TR" dirty="0">
                <a:solidFill>
                  <a:schemeClr val="bg1"/>
                </a:solidFill>
              </a:rPr>
              <a:t>? </a:t>
            </a:r>
            <a:endParaRPr lang="tr-TR" dirty="0"/>
          </a:p>
        </p:txBody>
      </p:sp>
      <p:pic>
        <p:nvPicPr>
          <p:cNvPr id="4" name="Picture 2" descr="man do the laundry ile ilgili görsel sonucu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3"/>
          <a:stretch/>
        </p:blipFill>
        <p:spPr bwMode="auto">
          <a:xfrm>
            <a:off x="67304" y="2129366"/>
            <a:ext cx="5937789" cy="37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 rot="20544858">
            <a:off x="490956" y="3594080"/>
            <a:ext cx="4370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>
                <a:solidFill>
                  <a:srgbClr val="FFFF00"/>
                </a:solidFill>
              </a:rPr>
              <a:t>d</a:t>
            </a:r>
            <a:r>
              <a:rPr lang="tr-TR" sz="4800" b="1" dirty="0" smtClean="0">
                <a:solidFill>
                  <a:srgbClr val="FFFF00"/>
                </a:solidFill>
              </a:rPr>
              <a:t>o </a:t>
            </a:r>
            <a:r>
              <a:rPr lang="tr-TR" sz="4800" b="1" dirty="0" err="1" smtClean="0">
                <a:solidFill>
                  <a:srgbClr val="FFFF00"/>
                </a:solidFill>
              </a:rPr>
              <a:t>the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r>
              <a:rPr lang="tr-TR" sz="4800" b="1" dirty="0" err="1" smtClean="0">
                <a:solidFill>
                  <a:srgbClr val="FFFF00"/>
                </a:solidFill>
              </a:rPr>
              <a:t>laundry</a:t>
            </a:r>
            <a:endParaRPr lang="tr-TR" sz="4800" b="1" dirty="0">
              <a:solidFill>
                <a:srgbClr val="FFFF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 rot="20544858">
            <a:off x="850995" y="4673006"/>
            <a:ext cx="4370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solidFill>
                  <a:srgbClr val="FFFF00"/>
                </a:solidFill>
              </a:rPr>
              <a:t>w</a:t>
            </a:r>
            <a:r>
              <a:rPr lang="tr-TR" sz="4800" b="1" dirty="0" err="1" smtClean="0">
                <a:solidFill>
                  <a:srgbClr val="FFFF00"/>
                </a:solidFill>
              </a:rPr>
              <a:t>ash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r>
              <a:rPr lang="tr-TR" sz="4800" b="1" dirty="0" err="1" smtClean="0">
                <a:solidFill>
                  <a:srgbClr val="FFFF00"/>
                </a:solidFill>
              </a:rPr>
              <a:t>up</a:t>
            </a:r>
            <a:r>
              <a:rPr lang="tr-TR" sz="4800" b="1" dirty="0" smtClean="0">
                <a:solidFill>
                  <a:srgbClr val="FFFF00"/>
                </a:solidFill>
              </a:rPr>
              <a:t> </a:t>
            </a:r>
            <a:endParaRPr lang="tr-TR" sz="4800" b="1" dirty="0">
              <a:solidFill>
                <a:srgbClr val="FFFF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 rot="20544858">
            <a:off x="702510" y="943002"/>
            <a:ext cx="6370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>
                <a:solidFill>
                  <a:srgbClr val="00FF00"/>
                </a:solidFill>
              </a:rPr>
              <a:t>Ask </a:t>
            </a:r>
            <a:r>
              <a:rPr lang="tr-TR" sz="4800" b="1" dirty="0" err="1">
                <a:solidFill>
                  <a:srgbClr val="00FF00"/>
                </a:solidFill>
              </a:rPr>
              <a:t>the</a:t>
            </a:r>
            <a:r>
              <a:rPr lang="tr-TR" sz="4800" b="1" dirty="0">
                <a:solidFill>
                  <a:srgbClr val="00FF00"/>
                </a:solidFill>
              </a:rPr>
              <a:t> </a:t>
            </a:r>
            <a:r>
              <a:rPr lang="tr-TR" sz="4800" b="1" dirty="0" err="1">
                <a:solidFill>
                  <a:srgbClr val="00FF00"/>
                </a:solidFill>
              </a:rPr>
              <a:t>question</a:t>
            </a:r>
            <a:endParaRPr lang="tr-TR" sz="4800" b="1" dirty="0">
              <a:solidFill>
                <a:srgbClr val="00FF00"/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5508104" y="1344742"/>
            <a:ext cx="3635896" cy="4244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5400" b="1" dirty="0" smtClean="0"/>
              <a:t>My </a:t>
            </a:r>
            <a:r>
              <a:rPr lang="tr-TR" sz="5400" b="1" dirty="0" err="1" smtClean="0"/>
              <a:t>father</a:t>
            </a:r>
            <a:r>
              <a:rPr lang="tr-TR" sz="5400" b="1" dirty="0" smtClean="0"/>
              <a:t> </a:t>
            </a:r>
            <a:r>
              <a:rPr lang="tr-TR" sz="5400" b="1" dirty="0" err="1" smtClean="0">
                <a:solidFill>
                  <a:srgbClr val="FFFF00"/>
                </a:solidFill>
              </a:rPr>
              <a:t>sometimes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does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the</a:t>
            </a:r>
            <a:r>
              <a:rPr lang="tr-TR" sz="5400" b="1" dirty="0" smtClean="0"/>
              <a:t> </a:t>
            </a:r>
            <a:r>
              <a:rPr lang="tr-TR" sz="5400" b="1" dirty="0" err="1" smtClean="0"/>
              <a:t>laundry</a:t>
            </a:r>
            <a:r>
              <a:rPr lang="tr-TR" sz="5400" b="1" dirty="0" smtClean="0"/>
              <a:t> </a:t>
            </a:r>
            <a:r>
              <a:rPr lang="tr-TR" sz="5400" b="1" dirty="0" smtClean="0">
                <a:solidFill>
                  <a:srgbClr val="00FF00"/>
                </a:solidFill>
              </a:rPr>
              <a:t>.</a:t>
            </a:r>
            <a:r>
              <a:rPr lang="tr-TR" sz="5400" b="1" dirty="0" smtClean="0"/>
              <a:t>    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20060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234</Words>
  <Application>Microsoft Office PowerPoint</Application>
  <PresentationFormat>Ekran Gösterisi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How often…….</vt:lpstr>
      <vt:lpstr>PowerPoint Sunusu</vt:lpstr>
      <vt:lpstr>How often do you brush your teeth?</vt:lpstr>
      <vt:lpstr>How often do you tidy up your room?</vt:lpstr>
      <vt:lpstr>Do you sometimes help your parents with the shopping?</vt:lpstr>
      <vt:lpstr>Do you always wash the dishes ?</vt:lpstr>
      <vt:lpstr>PowerPoint Sunusu</vt:lpstr>
      <vt:lpstr>How often does Sue sweep the floors? </vt:lpstr>
      <vt:lpstr>How often does  your father do the laundry? </vt:lpstr>
      <vt:lpstr>    How often does she wash up ? </vt:lpstr>
      <vt:lpstr>Good Job!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often…….</dc:title>
  <dc:creator>ing2</dc:creator>
  <cp:lastModifiedBy>ing2</cp:lastModifiedBy>
  <cp:revision>18</cp:revision>
  <dcterms:created xsi:type="dcterms:W3CDTF">2016-10-30T14:45:56Z</dcterms:created>
  <dcterms:modified xsi:type="dcterms:W3CDTF">2016-10-30T20:20:42Z</dcterms:modified>
</cp:coreProperties>
</file>