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audio3.wav" ContentType="audio/x-wav"/>
  <Override PartName="/ppt/media/audio4.wav" ContentType="audio/x-wav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3" r:id="rId2"/>
    <p:sldId id="262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66FF"/>
    <a:srgbClr val="00FFFF"/>
    <a:srgbClr val="CC00CC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D5546C-029F-46F8-BDF2-298AD7643329}" type="datetimeFigureOut">
              <a:rPr lang="es-ES" smtClean="0"/>
              <a:t>19/10/2018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4EFA4-7CF5-4D25-B313-66EC061303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6572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27092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44690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18647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80118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59584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25565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4145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6300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6659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8332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2320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38026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5162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78859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5909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5DAB1-DA7A-462D-B533-0F5229A962DE}" type="datetimeFigureOut">
              <a:rPr lang="es-ES" smtClean="0"/>
              <a:t>19/10/2018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0087-7737-4A82-A88C-48BB31D542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424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5DAB1-DA7A-462D-B533-0F5229A962DE}" type="datetimeFigureOut">
              <a:rPr lang="es-ES" smtClean="0"/>
              <a:t>19/10/2018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0087-7737-4A82-A88C-48BB31D542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9171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5DAB1-DA7A-462D-B533-0F5229A962DE}" type="datetimeFigureOut">
              <a:rPr lang="es-ES" smtClean="0"/>
              <a:t>19/10/2018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0087-7737-4A82-A88C-48BB31D542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4992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5DAB1-DA7A-462D-B533-0F5229A962DE}" type="datetimeFigureOut">
              <a:rPr lang="es-ES" smtClean="0"/>
              <a:t>19/10/2018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0087-7737-4A82-A88C-48BB31D542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6635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5DAB1-DA7A-462D-B533-0F5229A962DE}" type="datetimeFigureOut">
              <a:rPr lang="es-ES" smtClean="0"/>
              <a:t>19/10/2018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0087-7737-4A82-A88C-48BB31D542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6684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5DAB1-DA7A-462D-B533-0F5229A962DE}" type="datetimeFigureOut">
              <a:rPr lang="es-ES" smtClean="0"/>
              <a:t>19/10/2018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0087-7737-4A82-A88C-48BB31D542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5DAB1-DA7A-462D-B533-0F5229A962DE}" type="datetimeFigureOut">
              <a:rPr lang="es-ES" smtClean="0"/>
              <a:t>19/10/2018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0087-7737-4A82-A88C-48BB31D542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4608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5DAB1-DA7A-462D-B533-0F5229A962DE}" type="datetimeFigureOut">
              <a:rPr lang="es-ES" smtClean="0"/>
              <a:t>19/10/2018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0087-7737-4A82-A88C-48BB31D542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8724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5DAB1-DA7A-462D-B533-0F5229A962DE}" type="datetimeFigureOut">
              <a:rPr lang="es-ES" smtClean="0"/>
              <a:t>19/10/2018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0087-7737-4A82-A88C-48BB31D542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6841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5DAB1-DA7A-462D-B533-0F5229A962DE}" type="datetimeFigureOut">
              <a:rPr lang="es-ES" smtClean="0"/>
              <a:t>19/10/2018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0087-7737-4A82-A88C-48BB31D542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3700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5DAB1-DA7A-462D-B533-0F5229A962DE}" type="datetimeFigureOut">
              <a:rPr lang="es-ES" smtClean="0"/>
              <a:t>19/10/2018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0087-7737-4A82-A88C-48BB31D542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7726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5DAB1-DA7A-462D-B533-0F5229A962DE}" type="datetimeFigureOut">
              <a:rPr lang="es-ES" smtClean="0"/>
              <a:t>19/10/2018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C0087-7737-4A82-A88C-48BB31D542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91901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microsoft.com/office/2007/relationships/hdphoto" Target="../media/hdphoto3.wdp"/><Relationship Id="rId18" Type="http://schemas.openxmlformats.org/officeDocument/2006/relationships/image" Target="../media/image11.png"/><Relationship Id="rId26" Type="http://schemas.microsoft.com/office/2007/relationships/hdphoto" Target="../media/hdphoto6.wdp"/><Relationship Id="rId3" Type="http://schemas.openxmlformats.org/officeDocument/2006/relationships/audio" Target="../media/audio1.wav"/><Relationship Id="rId21" Type="http://schemas.openxmlformats.org/officeDocument/2006/relationships/image" Target="../media/image13.png"/><Relationship Id="rId7" Type="http://schemas.openxmlformats.org/officeDocument/2006/relationships/image" Target="../media/image3.png"/><Relationship Id="rId12" Type="http://schemas.openxmlformats.org/officeDocument/2006/relationships/image" Target="../media/image7.png"/><Relationship Id="rId17" Type="http://schemas.microsoft.com/office/2007/relationships/hdphoto" Target="../media/hdphoto4.wdp"/><Relationship Id="rId25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0.png"/><Relationship Id="rId20" Type="http://schemas.microsoft.com/office/2007/relationships/hdphoto" Target="../media/hdphoto5.wdp"/><Relationship Id="rId29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microsoft.com/office/2007/relationships/hdphoto" Target="../media/hdphoto2.wdp"/><Relationship Id="rId24" Type="http://schemas.openxmlformats.org/officeDocument/2006/relationships/image" Target="../media/image16.png"/><Relationship Id="rId5" Type="http://schemas.openxmlformats.org/officeDocument/2006/relationships/image" Target="../media/image2.png"/><Relationship Id="rId15" Type="http://schemas.openxmlformats.org/officeDocument/2006/relationships/image" Target="../media/image9.png"/><Relationship Id="rId23" Type="http://schemas.openxmlformats.org/officeDocument/2006/relationships/image" Target="../media/image15.png"/><Relationship Id="rId28" Type="http://schemas.openxmlformats.org/officeDocument/2006/relationships/image" Target="../media/image19.png"/><Relationship Id="rId10" Type="http://schemas.openxmlformats.org/officeDocument/2006/relationships/image" Target="../media/image6.png"/><Relationship Id="rId19" Type="http://schemas.openxmlformats.org/officeDocument/2006/relationships/image" Target="../media/image12.png"/><Relationship Id="rId4" Type="http://schemas.openxmlformats.org/officeDocument/2006/relationships/image" Target="../media/image1.png"/><Relationship Id="rId9" Type="http://schemas.openxmlformats.org/officeDocument/2006/relationships/image" Target="../media/image5.png"/><Relationship Id="rId14" Type="http://schemas.openxmlformats.org/officeDocument/2006/relationships/image" Target="../media/image8.png"/><Relationship Id="rId22" Type="http://schemas.openxmlformats.org/officeDocument/2006/relationships/image" Target="../media/image14.png"/><Relationship Id="rId27" Type="http://schemas.openxmlformats.org/officeDocument/2006/relationships/image" Target="../media/image1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microsoft.com/office/2007/relationships/hdphoto" Target="../media/hdphoto8.wdp"/><Relationship Id="rId3" Type="http://schemas.openxmlformats.org/officeDocument/2006/relationships/audio" Target="../media/audio1.wav"/><Relationship Id="rId7" Type="http://schemas.openxmlformats.org/officeDocument/2006/relationships/image" Target="../media/image21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4.wav"/><Relationship Id="rId11" Type="http://schemas.microsoft.com/office/2007/relationships/hdphoto" Target="../media/hdphoto7.wdp"/><Relationship Id="rId5" Type="http://schemas.openxmlformats.org/officeDocument/2006/relationships/audio" Target="../media/audio3.wav"/><Relationship Id="rId10" Type="http://schemas.openxmlformats.org/officeDocument/2006/relationships/image" Target="../media/image22.png"/><Relationship Id="rId4" Type="http://schemas.openxmlformats.org/officeDocument/2006/relationships/audio" Target="../media/audio2.wav"/><Relationship Id="rId9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microsoft.com/office/2007/relationships/hdphoto" Target="../media/hdphoto8.wdp"/><Relationship Id="rId3" Type="http://schemas.openxmlformats.org/officeDocument/2006/relationships/audio" Target="../media/audio1.wav"/><Relationship Id="rId7" Type="http://schemas.openxmlformats.org/officeDocument/2006/relationships/image" Target="../media/image21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4.wav"/><Relationship Id="rId11" Type="http://schemas.microsoft.com/office/2007/relationships/hdphoto" Target="../media/hdphoto7.wdp"/><Relationship Id="rId5" Type="http://schemas.openxmlformats.org/officeDocument/2006/relationships/audio" Target="../media/audio3.wav"/><Relationship Id="rId10" Type="http://schemas.openxmlformats.org/officeDocument/2006/relationships/image" Target="../media/image22.png"/><Relationship Id="rId4" Type="http://schemas.openxmlformats.org/officeDocument/2006/relationships/audio" Target="../media/audio2.wav"/><Relationship Id="rId9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microsoft.com/office/2007/relationships/hdphoto" Target="../media/hdphoto8.wdp"/><Relationship Id="rId3" Type="http://schemas.openxmlformats.org/officeDocument/2006/relationships/audio" Target="../media/audio1.wav"/><Relationship Id="rId7" Type="http://schemas.openxmlformats.org/officeDocument/2006/relationships/image" Target="../media/image21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4.wav"/><Relationship Id="rId11" Type="http://schemas.microsoft.com/office/2007/relationships/hdphoto" Target="../media/hdphoto7.wdp"/><Relationship Id="rId5" Type="http://schemas.openxmlformats.org/officeDocument/2006/relationships/audio" Target="../media/audio3.wav"/><Relationship Id="rId10" Type="http://schemas.openxmlformats.org/officeDocument/2006/relationships/image" Target="../media/image22.png"/><Relationship Id="rId4" Type="http://schemas.openxmlformats.org/officeDocument/2006/relationships/audio" Target="../media/audio2.wav"/><Relationship Id="rId9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microsoft.com/office/2007/relationships/hdphoto" Target="../media/hdphoto8.wdp"/><Relationship Id="rId3" Type="http://schemas.openxmlformats.org/officeDocument/2006/relationships/audio" Target="../media/audio1.wav"/><Relationship Id="rId7" Type="http://schemas.openxmlformats.org/officeDocument/2006/relationships/image" Target="../media/image21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4.wav"/><Relationship Id="rId11" Type="http://schemas.microsoft.com/office/2007/relationships/hdphoto" Target="../media/hdphoto7.wdp"/><Relationship Id="rId5" Type="http://schemas.openxmlformats.org/officeDocument/2006/relationships/audio" Target="../media/audio3.wav"/><Relationship Id="rId10" Type="http://schemas.openxmlformats.org/officeDocument/2006/relationships/image" Target="../media/image22.png"/><Relationship Id="rId4" Type="http://schemas.openxmlformats.org/officeDocument/2006/relationships/audio" Target="../media/audio2.wav"/><Relationship Id="rId9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microsoft.com/office/2007/relationships/hdphoto" Target="../media/hdphoto8.wdp"/><Relationship Id="rId3" Type="http://schemas.openxmlformats.org/officeDocument/2006/relationships/audio" Target="../media/audio1.wav"/><Relationship Id="rId7" Type="http://schemas.openxmlformats.org/officeDocument/2006/relationships/image" Target="../media/image21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4.wav"/><Relationship Id="rId11" Type="http://schemas.microsoft.com/office/2007/relationships/hdphoto" Target="../media/hdphoto7.wdp"/><Relationship Id="rId5" Type="http://schemas.openxmlformats.org/officeDocument/2006/relationships/audio" Target="../media/audio3.wav"/><Relationship Id="rId10" Type="http://schemas.openxmlformats.org/officeDocument/2006/relationships/image" Target="../media/image22.png"/><Relationship Id="rId4" Type="http://schemas.openxmlformats.org/officeDocument/2006/relationships/audio" Target="../media/audio2.wav"/><Relationship Id="rId9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microsoft.com/office/2007/relationships/hdphoto" Target="../media/hdphoto8.wdp"/><Relationship Id="rId3" Type="http://schemas.openxmlformats.org/officeDocument/2006/relationships/audio" Target="../media/audio1.wav"/><Relationship Id="rId7" Type="http://schemas.openxmlformats.org/officeDocument/2006/relationships/image" Target="../media/image21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4.wav"/><Relationship Id="rId11" Type="http://schemas.microsoft.com/office/2007/relationships/hdphoto" Target="../media/hdphoto7.wdp"/><Relationship Id="rId5" Type="http://schemas.openxmlformats.org/officeDocument/2006/relationships/audio" Target="../media/audio3.wav"/><Relationship Id="rId10" Type="http://schemas.openxmlformats.org/officeDocument/2006/relationships/image" Target="../media/image22.png"/><Relationship Id="rId4" Type="http://schemas.openxmlformats.org/officeDocument/2006/relationships/audio" Target="../media/audio2.wav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microsoft.com/office/2007/relationships/hdphoto" Target="../media/hdphoto8.wdp"/><Relationship Id="rId3" Type="http://schemas.openxmlformats.org/officeDocument/2006/relationships/audio" Target="../media/audio2.wav"/><Relationship Id="rId7" Type="http://schemas.openxmlformats.org/officeDocument/2006/relationships/image" Target="../media/image21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1.wav"/><Relationship Id="rId11" Type="http://schemas.microsoft.com/office/2007/relationships/hdphoto" Target="../media/hdphoto7.wdp"/><Relationship Id="rId5" Type="http://schemas.openxmlformats.org/officeDocument/2006/relationships/audio" Target="../media/audio4.wav"/><Relationship Id="rId10" Type="http://schemas.openxmlformats.org/officeDocument/2006/relationships/image" Target="../media/image22.png"/><Relationship Id="rId4" Type="http://schemas.openxmlformats.org/officeDocument/2006/relationships/audio" Target="../media/audio3.wav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microsoft.com/office/2007/relationships/hdphoto" Target="../media/hdphoto8.wdp"/><Relationship Id="rId3" Type="http://schemas.openxmlformats.org/officeDocument/2006/relationships/audio" Target="../media/audio1.wav"/><Relationship Id="rId7" Type="http://schemas.openxmlformats.org/officeDocument/2006/relationships/image" Target="../media/image21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4.wav"/><Relationship Id="rId11" Type="http://schemas.microsoft.com/office/2007/relationships/hdphoto" Target="../media/hdphoto7.wdp"/><Relationship Id="rId5" Type="http://schemas.openxmlformats.org/officeDocument/2006/relationships/audio" Target="../media/audio3.wav"/><Relationship Id="rId10" Type="http://schemas.openxmlformats.org/officeDocument/2006/relationships/image" Target="../media/image22.png"/><Relationship Id="rId4" Type="http://schemas.openxmlformats.org/officeDocument/2006/relationships/audio" Target="../media/audio2.wav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microsoft.com/office/2007/relationships/hdphoto" Target="../media/hdphoto8.wdp"/><Relationship Id="rId3" Type="http://schemas.openxmlformats.org/officeDocument/2006/relationships/audio" Target="../media/audio1.wav"/><Relationship Id="rId7" Type="http://schemas.openxmlformats.org/officeDocument/2006/relationships/image" Target="../media/image21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4.wav"/><Relationship Id="rId11" Type="http://schemas.microsoft.com/office/2007/relationships/hdphoto" Target="../media/hdphoto7.wdp"/><Relationship Id="rId5" Type="http://schemas.openxmlformats.org/officeDocument/2006/relationships/audio" Target="../media/audio3.wav"/><Relationship Id="rId10" Type="http://schemas.openxmlformats.org/officeDocument/2006/relationships/image" Target="../media/image22.png"/><Relationship Id="rId4" Type="http://schemas.openxmlformats.org/officeDocument/2006/relationships/audio" Target="../media/audio2.wav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microsoft.com/office/2007/relationships/hdphoto" Target="../media/hdphoto8.wdp"/><Relationship Id="rId3" Type="http://schemas.openxmlformats.org/officeDocument/2006/relationships/audio" Target="../media/audio1.wav"/><Relationship Id="rId7" Type="http://schemas.openxmlformats.org/officeDocument/2006/relationships/image" Target="../media/image21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4.wav"/><Relationship Id="rId11" Type="http://schemas.microsoft.com/office/2007/relationships/hdphoto" Target="../media/hdphoto7.wdp"/><Relationship Id="rId5" Type="http://schemas.openxmlformats.org/officeDocument/2006/relationships/audio" Target="../media/audio3.wav"/><Relationship Id="rId10" Type="http://schemas.openxmlformats.org/officeDocument/2006/relationships/image" Target="../media/image22.png"/><Relationship Id="rId4" Type="http://schemas.openxmlformats.org/officeDocument/2006/relationships/audio" Target="../media/audio2.wav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microsoft.com/office/2007/relationships/hdphoto" Target="../media/hdphoto8.wdp"/><Relationship Id="rId3" Type="http://schemas.openxmlformats.org/officeDocument/2006/relationships/audio" Target="../media/audio1.wav"/><Relationship Id="rId7" Type="http://schemas.openxmlformats.org/officeDocument/2006/relationships/image" Target="../media/image21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4.wav"/><Relationship Id="rId11" Type="http://schemas.microsoft.com/office/2007/relationships/hdphoto" Target="../media/hdphoto7.wdp"/><Relationship Id="rId5" Type="http://schemas.openxmlformats.org/officeDocument/2006/relationships/audio" Target="../media/audio3.wav"/><Relationship Id="rId10" Type="http://schemas.openxmlformats.org/officeDocument/2006/relationships/image" Target="../media/image22.png"/><Relationship Id="rId4" Type="http://schemas.openxmlformats.org/officeDocument/2006/relationships/audio" Target="../media/audio2.wav"/><Relationship Id="rId9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microsoft.com/office/2007/relationships/hdphoto" Target="../media/hdphoto8.wdp"/><Relationship Id="rId3" Type="http://schemas.openxmlformats.org/officeDocument/2006/relationships/audio" Target="../media/audio1.wav"/><Relationship Id="rId7" Type="http://schemas.openxmlformats.org/officeDocument/2006/relationships/image" Target="../media/image21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4.wav"/><Relationship Id="rId11" Type="http://schemas.microsoft.com/office/2007/relationships/hdphoto" Target="../media/hdphoto7.wdp"/><Relationship Id="rId5" Type="http://schemas.openxmlformats.org/officeDocument/2006/relationships/audio" Target="../media/audio3.wav"/><Relationship Id="rId10" Type="http://schemas.openxmlformats.org/officeDocument/2006/relationships/image" Target="../media/image22.png"/><Relationship Id="rId4" Type="http://schemas.openxmlformats.org/officeDocument/2006/relationships/audio" Target="../media/audio2.wav"/><Relationship Id="rId9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microsoft.com/office/2007/relationships/hdphoto" Target="../media/hdphoto8.wdp"/><Relationship Id="rId3" Type="http://schemas.openxmlformats.org/officeDocument/2006/relationships/audio" Target="../media/audio1.wav"/><Relationship Id="rId7" Type="http://schemas.openxmlformats.org/officeDocument/2006/relationships/image" Target="../media/image21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4.wav"/><Relationship Id="rId11" Type="http://schemas.microsoft.com/office/2007/relationships/hdphoto" Target="../media/hdphoto7.wdp"/><Relationship Id="rId5" Type="http://schemas.openxmlformats.org/officeDocument/2006/relationships/audio" Target="../media/audio3.wav"/><Relationship Id="rId10" Type="http://schemas.openxmlformats.org/officeDocument/2006/relationships/image" Target="../media/image22.png"/><Relationship Id="rId4" Type="http://schemas.openxmlformats.org/officeDocument/2006/relationships/audio" Target="../media/audio2.wav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3 Marco"/>
          <p:cNvSpPr/>
          <p:nvPr/>
        </p:nvSpPr>
        <p:spPr>
          <a:xfrm>
            <a:off x="-14068" y="0"/>
            <a:ext cx="9194580" cy="6858000"/>
          </a:xfrm>
          <a:custGeom>
            <a:avLst/>
            <a:gdLst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319377 w 9144000"/>
              <a:gd name="connsiteY5" fmla="*/ 319377 h 6858000"/>
              <a:gd name="connsiteX6" fmla="*/ 319377 w 9144000"/>
              <a:gd name="connsiteY6" fmla="*/ 6538623 h 6858000"/>
              <a:gd name="connsiteX7" fmla="*/ 8824623 w 9144000"/>
              <a:gd name="connsiteY7" fmla="*/ 6538623 h 6858000"/>
              <a:gd name="connsiteX8" fmla="*/ 8824623 w 9144000"/>
              <a:gd name="connsiteY8" fmla="*/ 319377 h 6858000"/>
              <a:gd name="connsiteX9" fmla="*/ 319377 w 9144000"/>
              <a:gd name="connsiteY9" fmla="*/ 319377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319377 w 9144000"/>
              <a:gd name="connsiteY5" fmla="*/ 319377 h 6858000"/>
              <a:gd name="connsiteX6" fmla="*/ 319377 w 9144000"/>
              <a:gd name="connsiteY6" fmla="*/ 6538623 h 6858000"/>
              <a:gd name="connsiteX7" fmla="*/ 8824623 w 9144000"/>
              <a:gd name="connsiteY7" fmla="*/ 6538623 h 6858000"/>
              <a:gd name="connsiteX8" fmla="*/ 8824623 w 9144000"/>
              <a:gd name="connsiteY8" fmla="*/ 319377 h 6858000"/>
              <a:gd name="connsiteX9" fmla="*/ 319377 w 9144000"/>
              <a:gd name="connsiteY9" fmla="*/ 319377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319377 w 9144000"/>
              <a:gd name="connsiteY5" fmla="*/ 319377 h 6858000"/>
              <a:gd name="connsiteX6" fmla="*/ 319377 w 9144000"/>
              <a:gd name="connsiteY6" fmla="*/ 6538623 h 6858000"/>
              <a:gd name="connsiteX7" fmla="*/ 8824623 w 9144000"/>
              <a:gd name="connsiteY7" fmla="*/ 6538623 h 6858000"/>
              <a:gd name="connsiteX8" fmla="*/ 8824623 w 9144000"/>
              <a:gd name="connsiteY8" fmla="*/ 319377 h 6858000"/>
              <a:gd name="connsiteX9" fmla="*/ 319377 w 9144000"/>
              <a:gd name="connsiteY9" fmla="*/ 319377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319377 w 9144000"/>
              <a:gd name="connsiteY5" fmla="*/ 319377 h 6858000"/>
              <a:gd name="connsiteX6" fmla="*/ 319377 w 9144000"/>
              <a:gd name="connsiteY6" fmla="*/ 6538623 h 6858000"/>
              <a:gd name="connsiteX7" fmla="*/ 8824623 w 9144000"/>
              <a:gd name="connsiteY7" fmla="*/ 6538623 h 6858000"/>
              <a:gd name="connsiteX8" fmla="*/ 8824623 w 9144000"/>
              <a:gd name="connsiteY8" fmla="*/ 319377 h 6858000"/>
              <a:gd name="connsiteX9" fmla="*/ 319377 w 9144000"/>
              <a:gd name="connsiteY9" fmla="*/ 319377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319377 w 9144000"/>
              <a:gd name="connsiteY5" fmla="*/ 319377 h 6858000"/>
              <a:gd name="connsiteX6" fmla="*/ 319377 w 9144000"/>
              <a:gd name="connsiteY6" fmla="*/ 6538623 h 6858000"/>
              <a:gd name="connsiteX7" fmla="*/ 8824623 w 9144000"/>
              <a:gd name="connsiteY7" fmla="*/ 6538623 h 6858000"/>
              <a:gd name="connsiteX8" fmla="*/ 8824623 w 9144000"/>
              <a:gd name="connsiteY8" fmla="*/ 319377 h 6858000"/>
              <a:gd name="connsiteX9" fmla="*/ 319377 w 9144000"/>
              <a:gd name="connsiteY9" fmla="*/ 319377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319377 w 9144000"/>
              <a:gd name="connsiteY5" fmla="*/ 319377 h 6858000"/>
              <a:gd name="connsiteX6" fmla="*/ 319377 w 9144000"/>
              <a:gd name="connsiteY6" fmla="*/ 6538623 h 6858000"/>
              <a:gd name="connsiteX7" fmla="*/ 8824623 w 9144000"/>
              <a:gd name="connsiteY7" fmla="*/ 6538623 h 6858000"/>
              <a:gd name="connsiteX8" fmla="*/ 8824623 w 9144000"/>
              <a:gd name="connsiteY8" fmla="*/ 319377 h 6858000"/>
              <a:gd name="connsiteX9" fmla="*/ 319377 w 9144000"/>
              <a:gd name="connsiteY9" fmla="*/ 319377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319377 w 9144000"/>
              <a:gd name="connsiteY5" fmla="*/ 319377 h 6858000"/>
              <a:gd name="connsiteX6" fmla="*/ 319377 w 9144000"/>
              <a:gd name="connsiteY6" fmla="*/ 6538623 h 6858000"/>
              <a:gd name="connsiteX7" fmla="*/ 8824623 w 9144000"/>
              <a:gd name="connsiteY7" fmla="*/ 6538623 h 6858000"/>
              <a:gd name="connsiteX8" fmla="*/ 8824623 w 9144000"/>
              <a:gd name="connsiteY8" fmla="*/ 319377 h 6858000"/>
              <a:gd name="connsiteX9" fmla="*/ 319377 w 9144000"/>
              <a:gd name="connsiteY9" fmla="*/ 319377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319377 w 9144000"/>
              <a:gd name="connsiteY5" fmla="*/ 319377 h 6858000"/>
              <a:gd name="connsiteX6" fmla="*/ 319377 w 9144000"/>
              <a:gd name="connsiteY6" fmla="*/ 6538623 h 6858000"/>
              <a:gd name="connsiteX7" fmla="*/ 8824623 w 9144000"/>
              <a:gd name="connsiteY7" fmla="*/ 6538623 h 6858000"/>
              <a:gd name="connsiteX8" fmla="*/ 8824623 w 9144000"/>
              <a:gd name="connsiteY8" fmla="*/ 319377 h 6858000"/>
              <a:gd name="connsiteX9" fmla="*/ 319377 w 9144000"/>
              <a:gd name="connsiteY9" fmla="*/ 319377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319377 w 9144000"/>
              <a:gd name="connsiteY5" fmla="*/ 319377 h 6858000"/>
              <a:gd name="connsiteX6" fmla="*/ 319377 w 9144000"/>
              <a:gd name="connsiteY6" fmla="*/ 6538623 h 6858000"/>
              <a:gd name="connsiteX7" fmla="*/ 8824623 w 9144000"/>
              <a:gd name="connsiteY7" fmla="*/ 6538623 h 6858000"/>
              <a:gd name="connsiteX8" fmla="*/ 8824623 w 9144000"/>
              <a:gd name="connsiteY8" fmla="*/ 319377 h 6858000"/>
              <a:gd name="connsiteX9" fmla="*/ 319377 w 9144000"/>
              <a:gd name="connsiteY9" fmla="*/ 3193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319377" y="319377"/>
                </a:moveTo>
                <a:cubicBezTo>
                  <a:pt x="104224" y="2405906"/>
                  <a:pt x="77330" y="4411753"/>
                  <a:pt x="319377" y="6538623"/>
                </a:cubicBezTo>
                <a:cubicBezTo>
                  <a:pt x="3167906" y="6740329"/>
                  <a:pt x="6016435" y="6767223"/>
                  <a:pt x="8824623" y="6538623"/>
                </a:cubicBezTo>
                <a:cubicBezTo>
                  <a:pt x="9039775" y="4478988"/>
                  <a:pt x="9026329" y="2432801"/>
                  <a:pt x="8824623" y="319377"/>
                </a:cubicBezTo>
                <a:cubicBezTo>
                  <a:pt x="6029882" y="90777"/>
                  <a:pt x="3181353" y="104224"/>
                  <a:pt x="319377" y="319377"/>
                </a:cubicBezTo>
                <a:close/>
              </a:path>
            </a:pathLst>
          </a:custGeom>
          <a:gradFill flip="none" rotWithShape="1"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>
              <a:solidFill>
                <a:schemeClr val="tx1"/>
              </a:solidFill>
            </a:endParaRPr>
          </a:p>
        </p:txBody>
      </p:sp>
      <p:pic>
        <p:nvPicPr>
          <p:cNvPr id="22" name="21 Imagen"/>
          <p:cNvPicPr>
            <a:picLocks noChangeAspect="1"/>
          </p:cNvPicPr>
          <p:nvPr/>
        </p:nvPicPr>
        <p:blipFill rotWithShape="1"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1" r="10313" b="17867"/>
          <a:stretch/>
        </p:blipFill>
        <p:spPr>
          <a:xfrm>
            <a:off x="3707904" y="6087210"/>
            <a:ext cx="1440160" cy="662332"/>
          </a:xfrm>
          <a:prstGeom prst="rect">
            <a:avLst/>
          </a:prstGeom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07C1A463-3887-4D63-A307-473B0EA11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82525" y="645360"/>
            <a:ext cx="5525779" cy="551994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40" descr="hour hand red.png">
            <a:extLst>
              <a:ext uri="{FF2B5EF4-FFF2-40B4-BE49-F238E27FC236}">
                <a16:creationId xmlns:a16="http://schemas.microsoft.com/office/drawing/2014/main" id="{88EA6568-7840-480A-8727-FA1D856164A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6381"/>
          <a:stretch/>
        </p:blipFill>
        <p:spPr bwMode="auto">
          <a:xfrm rot="10800000">
            <a:off x="2835308" y="1772816"/>
            <a:ext cx="3392876" cy="317637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5 Imagen">
            <a:extLst>
              <a:ext uri="{FF2B5EF4-FFF2-40B4-BE49-F238E27FC236}">
                <a16:creationId xmlns:a16="http://schemas.microsoft.com/office/drawing/2014/main" id="{61C4587F-024A-4CF1-8F58-0EC2883E8BE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632" y="2746774"/>
            <a:ext cx="1315564" cy="13171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6" name="Picture 2" descr="http://www.jennyannfraser.com/wp-content/uploads/2011/09/disappointment-yayaoyo-canstockphoto5729398.jpg">
            <a:extLst>
              <a:ext uri="{FF2B5EF4-FFF2-40B4-BE49-F238E27FC236}">
                <a16:creationId xmlns:a16="http://schemas.microsoft.com/office/drawing/2014/main" id="{C8013D51-EAC1-4420-88E1-15E62DCAB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356" y="1186919"/>
            <a:ext cx="773048" cy="791175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17" descr="https://s3-eu-west-1.amazonaws.com/colourbox.supplierprofile/big_6314.jpg">
            <a:extLst>
              <a:ext uri="{FF2B5EF4-FFF2-40B4-BE49-F238E27FC236}">
                <a16:creationId xmlns:a16="http://schemas.microsoft.com/office/drawing/2014/main" id="{1AB60A7E-0950-4B91-B99F-83C128239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5307"/>
          <a:stretch>
            <a:fillRect/>
          </a:stretch>
        </p:blipFill>
        <p:spPr bwMode="auto">
          <a:xfrm>
            <a:off x="5957808" y="1833567"/>
            <a:ext cx="788236" cy="804862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4">
            <a:extLst>
              <a:ext uri="{FF2B5EF4-FFF2-40B4-BE49-F238E27FC236}">
                <a16:creationId xmlns:a16="http://schemas.microsoft.com/office/drawing/2014/main" id="{27AFBB7B-5AFB-4EE4-9708-68A98BF82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1481" y="2820236"/>
            <a:ext cx="971910" cy="804863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2" descr="http://2.bp.blogspot.com/-Fyde0yJe5l0/UQvOTduZ47I/AAAAAAAABGE/yLagt6DztXA/s1600/Kozzi-panic-emoticon-469+X+276.jpg">
            <a:extLst>
              <a:ext uri="{FF2B5EF4-FFF2-40B4-BE49-F238E27FC236}">
                <a16:creationId xmlns:a16="http://schemas.microsoft.com/office/drawing/2014/main" id="{33E4C404-C656-4FBB-AB67-2996F8CD3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1" r="21902"/>
          <a:stretch>
            <a:fillRect/>
          </a:stretch>
        </p:blipFill>
        <p:spPr bwMode="auto">
          <a:xfrm>
            <a:off x="6098101" y="3736819"/>
            <a:ext cx="862090" cy="854762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2" descr="http://lindaonlending.com/wp-content/uploads/2012/09/Confused-Emoticon.jpg">
            <a:extLst>
              <a:ext uri="{FF2B5EF4-FFF2-40B4-BE49-F238E27FC236}">
                <a16:creationId xmlns:a16="http://schemas.microsoft.com/office/drawing/2014/main" id="{37F167D6-BC75-43B8-A587-A71C6A495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5432" y="4482668"/>
            <a:ext cx="998368" cy="944609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2" descr="http://ecx.images-amazon.com/images/I/41qUoWFkVoL._SY355_.jpg">
            <a:extLst>
              <a:ext uri="{FF2B5EF4-FFF2-40B4-BE49-F238E27FC236}">
                <a16:creationId xmlns:a16="http://schemas.microsoft.com/office/drawing/2014/main" id="{30DB2C80-AE30-4811-966C-D4ECFD549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0" b="100000" l="0" r="100000">
                        <a14:foregroundMark x1="9119" y1="37746" x2="11635" y2="42254"/>
                      </a14:backgroundRemoval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780" y="4961005"/>
            <a:ext cx="776652" cy="86701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http://blog.livere.com/eng/files/2012/12/angry_emoticon.jpg">
            <a:extLst>
              <a:ext uri="{FF2B5EF4-FFF2-40B4-BE49-F238E27FC236}">
                <a16:creationId xmlns:a16="http://schemas.microsoft.com/office/drawing/2014/main" id="{EF5C5E23-3D31-421B-82F2-F1CDC9137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74"/>
          <a:stretch>
            <a:fillRect/>
          </a:stretch>
        </p:blipFill>
        <p:spPr bwMode="auto">
          <a:xfrm>
            <a:off x="3767482" y="5043894"/>
            <a:ext cx="816687" cy="813919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3" name="2 Grupo">
            <a:extLst>
              <a:ext uri="{FF2B5EF4-FFF2-40B4-BE49-F238E27FC236}">
                <a16:creationId xmlns:a16="http://schemas.microsoft.com/office/drawing/2014/main" id="{7392668F-E838-4EFA-AF13-BE1455FA400D}"/>
              </a:ext>
            </a:extLst>
          </p:cNvPr>
          <p:cNvGrpSpPr/>
          <p:nvPr/>
        </p:nvGrpSpPr>
        <p:grpSpPr>
          <a:xfrm>
            <a:off x="2875616" y="4610075"/>
            <a:ext cx="877876" cy="877876"/>
            <a:chOff x="288219" y="818294"/>
            <a:chExt cx="3978857" cy="3978857"/>
          </a:xfrm>
        </p:grpSpPr>
        <p:sp>
          <p:nvSpPr>
            <p:cNvPr id="54" name="1 Elipse">
              <a:extLst>
                <a:ext uri="{FF2B5EF4-FFF2-40B4-BE49-F238E27FC236}">
                  <a16:creationId xmlns:a16="http://schemas.microsoft.com/office/drawing/2014/main" id="{90C8AF00-715A-41B1-A53F-2732DD4F4D2F}"/>
                </a:ext>
              </a:extLst>
            </p:cNvPr>
            <p:cNvSpPr/>
            <p:nvPr/>
          </p:nvSpPr>
          <p:spPr>
            <a:xfrm>
              <a:off x="1619672" y="3429000"/>
              <a:ext cx="864096" cy="792088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49000">
                  <a:schemeClr val="bg1"/>
                </a:gs>
              </a:gsLst>
              <a:lin ang="162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55" name="Picture 2" descr="http://www.veryicon.com/icon/png/Emoticon/IconTexto%20Emoticons/Surprised.png">
              <a:extLst>
                <a:ext uri="{FF2B5EF4-FFF2-40B4-BE49-F238E27FC236}">
                  <a16:creationId xmlns:a16="http://schemas.microsoft.com/office/drawing/2014/main" id="{D10812C7-FD4D-418F-9088-3174B5A5CA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BEBA8EAE-BF5A-486C-A8C5-ECC9F3942E4B}">
                  <a14:imgProps xmlns:a14="http://schemas.microsoft.com/office/drawing/2010/main">
                    <a14:imgLayer r:embed="rId20">
                      <a14:imgEffect>
                        <a14:backgroundRemoval t="781" b="97266" l="0" r="100000">
                          <a14:foregroundMark x1="21094" y1="26953" x2="21875" y2="46484"/>
                          <a14:foregroundMark x1="56250" y1="27344" x2="60547" y2="53906"/>
                          <a14:backgroundMark x1="5078" y1="75781" x2="17578" y2="89453"/>
                          <a14:backgroundMark x1="95703" y1="71875" x2="84375" y2="85938"/>
                          <a14:backgroundMark x1="92188" y1="63281" x2="76563" y2="87500"/>
                          <a14:backgroundMark x1="75781" y1="88281" x2="67188" y2="91406"/>
                          <a14:backgroundMark x1="18750" y1="88281" x2="30469" y2="94141"/>
                          <a14:backgroundMark x1="68750" y1="90625" x2="60156" y2="94531"/>
                        </a14:backgroundRemoval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219" y="818294"/>
              <a:ext cx="3978857" cy="3978857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5" name="27 Luna">
            <a:extLst>
              <a:ext uri="{FF2B5EF4-FFF2-40B4-BE49-F238E27FC236}">
                <a16:creationId xmlns:a16="http://schemas.microsoft.com/office/drawing/2014/main" id="{45BB265E-9C67-4334-BCC5-FA945505886C}"/>
              </a:ext>
            </a:extLst>
          </p:cNvPr>
          <p:cNvSpPr/>
          <p:nvPr/>
        </p:nvSpPr>
        <p:spPr>
          <a:xfrm rot="16200000">
            <a:off x="3940623" y="3165766"/>
            <a:ext cx="1302081" cy="3159635"/>
          </a:xfrm>
          <a:prstGeom prst="moon">
            <a:avLst>
              <a:gd name="adj" fmla="val 23622"/>
            </a:avLst>
          </a:prstGeom>
          <a:solidFill>
            <a:schemeClr val="tx1">
              <a:alpha val="45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56" name="Picture 2" descr="http://www.i2clipart.com/cliparts/2/0/d/a/clipart-yawn-sleep-smiley-emoticon-256x256-20da.png">
            <a:extLst>
              <a:ext uri="{FF2B5EF4-FFF2-40B4-BE49-F238E27FC236}">
                <a16:creationId xmlns:a16="http://schemas.microsoft.com/office/drawing/2014/main" id="{089B31AF-B576-4518-A745-9F80D660FD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1"/>
          <a:stretch/>
        </p:blipFill>
        <p:spPr bwMode="auto">
          <a:xfrm>
            <a:off x="2255570" y="3863212"/>
            <a:ext cx="830938" cy="87787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1 Imagen">
            <a:extLst>
              <a:ext uri="{FF2B5EF4-FFF2-40B4-BE49-F238E27FC236}">
                <a16:creationId xmlns:a16="http://schemas.microsoft.com/office/drawing/2014/main" id="{A21B9089-D0AD-4DBC-B96C-482FF5F5270C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609" y="2780928"/>
            <a:ext cx="912756" cy="1006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4" descr="http://thumbs.gograph.com/gg64147460.jpg">
            <a:extLst>
              <a:ext uri="{FF2B5EF4-FFF2-40B4-BE49-F238E27FC236}">
                <a16:creationId xmlns:a16="http://schemas.microsoft.com/office/drawing/2014/main" id="{D3A6F399-3611-4903-84BB-E8ABB8260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54"/>
          <a:stretch>
            <a:fillRect/>
          </a:stretch>
        </p:blipFill>
        <p:spPr bwMode="auto">
          <a:xfrm>
            <a:off x="2370534" y="1904740"/>
            <a:ext cx="788236" cy="816215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2" descr="http://media.insidecounsel.com/insidecounsel/article/2013/05/09/16176479588-resize-380x300.jpg">
            <a:extLst>
              <a:ext uri="{FF2B5EF4-FFF2-40B4-BE49-F238E27FC236}">
                <a16:creationId xmlns:a16="http://schemas.microsoft.com/office/drawing/2014/main" id="{30ECF974-240A-47F9-B962-8E8385647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760" y="1151785"/>
            <a:ext cx="878926" cy="742166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" descr="http://2.bp.blogspot.com/-_00OTy4uK4U/UbHmlQfZUfI/AAAAAAAAEHs/fNuW-4A8FEo/s1600/suspicious+smiley+face.jpg">
            <a:extLst>
              <a:ext uri="{FF2B5EF4-FFF2-40B4-BE49-F238E27FC236}">
                <a16:creationId xmlns:a16="http://schemas.microsoft.com/office/drawing/2014/main" id="{F5A3E6A0-75CF-4A0C-846E-57BA80E784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5">
            <a:extLst>
              <a:ext uri="{BEBA8EAE-BF5A-486C-A8C5-ECC9F3942E4B}">
                <a14:imgProps xmlns:a14="http://schemas.microsoft.com/office/drawing/2010/main">
                  <a14:imgLayer r:embed="rId26">
                    <a14:imgEffect>
                      <a14:backgroundRemoval t="21862" b="88259" l="1770" r="73009">
                        <a14:foregroundMark x1="41150" y1="41296" x2="31858" y2="58704"/>
                        <a14:foregroundMark x1="39381" y1="51822" x2="39381" y2="53036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1203" r="23929" b="11605"/>
          <a:stretch/>
        </p:blipFill>
        <p:spPr bwMode="auto">
          <a:xfrm>
            <a:off x="6081998" y="3789040"/>
            <a:ext cx="895110" cy="86409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3316E53-0FF6-48E0-9957-93AF3C5B84E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181" y="908720"/>
            <a:ext cx="987638" cy="749873"/>
          </a:xfrm>
          <a:prstGeom prst="rect">
            <a:avLst/>
          </a:prstGeom>
        </p:spPr>
      </p:pic>
      <p:sp>
        <p:nvSpPr>
          <p:cNvPr id="41" name="26 Luna">
            <a:extLst>
              <a:ext uri="{FF2B5EF4-FFF2-40B4-BE49-F238E27FC236}">
                <a16:creationId xmlns:a16="http://schemas.microsoft.com/office/drawing/2014/main" id="{E6A36892-6A2B-475E-94F6-9F46FF7DD6A0}"/>
              </a:ext>
            </a:extLst>
          </p:cNvPr>
          <p:cNvSpPr/>
          <p:nvPr/>
        </p:nvSpPr>
        <p:spPr>
          <a:xfrm rot="5400000">
            <a:off x="3940621" y="-305712"/>
            <a:ext cx="1302085" cy="3874965"/>
          </a:xfrm>
          <a:prstGeom prst="moon">
            <a:avLst>
              <a:gd name="adj" fmla="val 23622"/>
            </a:avLst>
          </a:prstGeom>
          <a:solidFill>
            <a:schemeClr val="tx1">
              <a:alpha val="45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29" name="3 Botón de acción: Hacia delante o Siguiente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E280AF1A-2A74-4583-A90E-5CB00CF71AA6}"/>
              </a:ext>
            </a:extLst>
          </p:cNvPr>
          <p:cNvSpPr/>
          <p:nvPr/>
        </p:nvSpPr>
        <p:spPr>
          <a:xfrm>
            <a:off x="7668344" y="5805264"/>
            <a:ext cx="915484" cy="475704"/>
          </a:xfrm>
          <a:prstGeom prst="roundRect">
            <a:avLst/>
          </a:prstGeom>
          <a:noFill/>
          <a:ln>
            <a:solidFill>
              <a:srgbClr val="00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000" b="1" dirty="0">
                <a:solidFill>
                  <a:srgbClr val="00FF00"/>
                </a:solidFill>
              </a:rPr>
              <a:t>START</a:t>
            </a:r>
            <a:endParaRPr lang="es-ES" b="1" dirty="0">
              <a:solidFill>
                <a:srgbClr val="00FF00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D7F7E07-FED4-49A1-86DC-792C6619D72B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54" y="673369"/>
            <a:ext cx="999831" cy="55112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56E5C45-FED0-4FC3-9954-D0487E9A6FA0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617" y="1688441"/>
            <a:ext cx="999831" cy="34811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8264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RULETA_shor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000"/>
                            </p:stCondLst>
                            <p:childTnLst>
                              <p:par>
                                <p:cTn id="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87D5A98B-A048-4692-8CE9-E61EE0462D00}"/>
              </a:ext>
            </a:extLst>
          </p:cNvPr>
          <p:cNvSpPr/>
          <p:nvPr/>
        </p:nvSpPr>
        <p:spPr>
          <a:xfrm>
            <a:off x="1020563" y="518283"/>
            <a:ext cx="7007821" cy="6627465"/>
          </a:xfrm>
          <a:prstGeom prst="ellipse">
            <a:avLst/>
          </a:prstGeom>
          <a:noFill/>
          <a:ln w="57150">
            <a:solidFill>
              <a:schemeClr val="bg2">
                <a:lumMod val="60000"/>
                <a:lumOff val="40000"/>
              </a:schemeClr>
            </a:solidFill>
          </a:ln>
          <a:effectLst>
            <a:glow rad="228600">
              <a:schemeClr val="bg2">
                <a:lumMod val="60000"/>
                <a:lumOff val="40000"/>
                <a:alpha val="9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58B248D-797C-48BF-993C-BE675AED0C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294" y="892404"/>
            <a:ext cx="5773412" cy="5761219"/>
          </a:xfrm>
          <a:prstGeom prst="rect">
            <a:avLst/>
          </a:prstGeom>
        </p:spPr>
      </p:pic>
      <p:sp>
        <p:nvSpPr>
          <p:cNvPr id="53" name="3 Marco">
            <a:extLst>
              <a:ext uri="{FF2B5EF4-FFF2-40B4-BE49-F238E27FC236}">
                <a16:creationId xmlns:a16="http://schemas.microsoft.com/office/drawing/2014/main" id="{7172841C-DABC-4E4D-9DA9-4FFDD1AB9CFC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319377 w 9144000"/>
              <a:gd name="connsiteY5" fmla="*/ 319377 h 6858000"/>
              <a:gd name="connsiteX6" fmla="*/ 319377 w 9144000"/>
              <a:gd name="connsiteY6" fmla="*/ 6538623 h 6858000"/>
              <a:gd name="connsiteX7" fmla="*/ 8824623 w 9144000"/>
              <a:gd name="connsiteY7" fmla="*/ 6538623 h 6858000"/>
              <a:gd name="connsiteX8" fmla="*/ 8824623 w 9144000"/>
              <a:gd name="connsiteY8" fmla="*/ 319377 h 6858000"/>
              <a:gd name="connsiteX9" fmla="*/ 319377 w 9144000"/>
              <a:gd name="connsiteY9" fmla="*/ 319377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319377 w 9144000"/>
              <a:gd name="connsiteY5" fmla="*/ 319377 h 6858000"/>
              <a:gd name="connsiteX6" fmla="*/ 319377 w 9144000"/>
              <a:gd name="connsiteY6" fmla="*/ 6538623 h 6858000"/>
              <a:gd name="connsiteX7" fmla="*/ 8824623 w 9144000"/>
              <a:gd name="connsiteY7" fmla="*/ 6538623 h 6858000"/>
              <a:gd name="connsiteX8" fmla="*/ 8824623 w 9144000"/>
              <a:gd name="connsiteY8" fmla="*/ 319377 h 6858000"/>
              <a:gd name="connsiteX9" fmla="*/ 319377 w 9144000"/>
              <a:gd name="connsiteY9" fmla="*/ 319377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319377 w 9144000"/>
              <a:gd name="connsiteY5" fmla="*/ 319377 h 6858000"/>
              <a:gd name="connsiteX6" fmla="*/ 319377 w 9144000"/>
              <a:gd name="connsiteY6" fmla="*/ 6538623 h 6858000"/>
              <a:gd name="connsiteX7" fmla="*/ 8824623 w 9144000"/>
              <a:gd name="connsiteY7" fmla="*/ 6538623 h 6858000"/>
              <a:gd name="connsiteX8" fmla="*/ 8824623 w 9144000"/>
              <a:gd name="connsiteY8" fmla="*/ 319377 h 6858000"/>
              <a:gd name="connsiteX9" fmla="*/ 319377 w 9144000"/>
              <a:gd name="connsiteY9" fmla="*/ 319377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319377 w 9144000"/>
              <a:gd name="connsiteY5" fmla="*/ 319377 h 6858000"/>
              <a:gd name="connsiteX6" fmla="*/ 319377 w 9144000"/>
              <a:gd name="connsiteY6" fmla="*/ 6538623 h 6858000"/>
              <a:gd name="connsiteX7" fmla="*/ 8824623 w 9144000"/>
              <a:gd name="connsiteY7" fmla="*/ 6538623 h 6858000"/>
              <a:gd name="connsiteX8" fmla="*/ 8824623 w 9144000"/>
              <a:gd name="connsiteY8" fmla="*/ 319377 h 6858000"/>
              <a:gd name="connsiteX9" fmla="*/ 319377 w 9144000"/>
              <a:gd name="connsiteY9" fmla="*/ 319377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319377 w 9144000"/>
              <a:gd name="connsiteY5" fmla="*/ 319377 h 6858000"/>
              <a:gd name="connsiteX6" fmla="*/ 319377 w 9144000"/>
              <a:gd name="connsiteY6" fmla="*/ 6538623 h 6858000"/>
              <a:gd name="connsiteX7" fmla="*/ 8824623 w 9144000"/>
              <a:gd name="connsiteY7" fmla="*/ 6538623 h 6858000"/>
              <a:gd name="connsiteX8" fmla="*/ 8824623 w 9144000"/>
              <a:gd name="connsiteY8" fmla="*/ 319377 h 6858000"/>
              <a:gd name="connsiteX9" fmla="*/ 319377 w 9144000"/>
              <a:gd name="connsiteY9" fmla="*/ 319377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319377 w 9144000"/>
              <a:gd name="connsiteY5" fmla="*/ 319377 h 6858000"/>
              <a:gd name="connsiteX6" fmla="*/ 319377 w 9144000"/>
              <a:gd name="connsiteY6" fmla="*/ 6538623 h 6858000"/>
              <a:gd name="connsiteX7" fmla="*/ 8824623 w 9144000"/>
              <a:gd name="connsiteY7" fmla="*/ 6538623 h 6858000"/>
              <a:gd name="connsiteX8" fmla="*/ 8824623 w 9144000"/>
              <a:gd name="connsiteY8" fmla="*/ 319377 h 6858000"/>
              <a:gd name="connsiteX9" fmla="*/ 319377 w 9144000"/>
              <a:gd name="connsiteY9" fmla="*/ 319377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319377 w 9144000"/>
              <a:gd name="connsiteY5" fmla="*/ 319377 h 6858000"/>
              <a:gd name="connsiteX6" fmla="*/ 319377 w 9144000"/>
              <a:gd name="connsiteY6" fmla="*/ 6538623 h 6858000"/>
              <a:gd name="connsiteX7" fmla="*/ 8824623 w 9144000"/>
              <a:gd name="connsiteY7" fmla="*/ 6538623 h 6858000"/>
              <a:gd name="connsiteX8" fmla="*/ 8824623 w 9144000"/>
              <a:gd name="connsiteY8" fmla="*/ 319377 h 6858000"/>
              <a:gd name="connsiteX9" fmla="*/ 319377 w 9144000"/>
              <a:gd name="connsiteY9" fmla="*/ 319377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319377 w 9144000"/>
              <a:gd name="connsiteY5" fmla="*/ 319377 h 6858000"/>
              <a:gd name="connsiteX6" fmla="*/ 319377 w 9144000"/>
              <a:gd name="connsiteY6" fmla="*/ 6538623 h 6858000"/>
              <a:gd name="connsiteX7" fmla="*/ 8824623 w 9144000"/>
              <a:gd name="connsiteY7" fmla="*/ 6538623 h 6858000"/>
              <a:gd name="connsiteX8" fmla="*/ 8824623 w 9144000"/>
              <a:gd name="connsiteY8" fmla="*/ 319377 h 6858000"/>
              <a:gd name="connsiteX9" fmla="*/ 319377 w 9144000"/>
              <a:gd name="connsiteY9" fmla="*/ 319377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319377 w 9144000"/>
              <a:gd name="connsiteY5" fmla="*/ 319377 h 6858000"/>
              <a:gd name="connsiteX6" fmla="*/ 319377 w 9144000"/>
              <a:gd name="connsiteY6" fmla="*/ 6538623 h 6858000"/>
              <a:gd name="connsiteX7" fmla="*/ 8824623 w 9144000"/>
              <a:gd name="connsiteY7" fmla="*/ 6538623 h 6858000"/>
              <a:gd name="connsiteX8" fmla="*/ 8824623 w 9144000"/>
              <a:gd name="connsiteY8" fmla="*/ 319377 h 6858000"/>
              <a:gd name="connsiteX9" fmla="*/ 319377 w 9144000"/>
              <a:gd name="connsiteY9" fmla="*/ 3193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319377" y="319377"/>
                </a:moveTo>
                <a:cubicBezTo>
                  <a:pt x="104224" y="2405906"/>
                  <a:pt x="77330" y="4411753"/>
                  <a:pt x="319377" y="6538623"/>
                </a:cubicBezTo>
                <a:cubicBezTo>
                  <a:pt x="3167906" y="6740329"/>
                  <a:pt x="6016435" y="6767223"/>
                  <a:pt x="8824623" y="6538623"/>
                </a:cubicBezTo>
                <a:cubicBezTo>
                  <a:pt x="9039775" y="4478988"/>
                  <a:pt x="9026329" y="2432801"/>
                  <a:pt x="8824623" y="319377"/>
                </a:cubicBezTo>
                <a:cubicBezTo>
                  <a:pt x="6029882" y="90777"/>
                  <a:pt x="3181353" y="104224"/>
                  <a:pt x="319377" y="319377"/>
                </a:cubicBezTo>
                <a:close/>
              </a:path>
            </a:pathLst>
          </a:custGeom>
          <a:gradFill flip="none" rotWithShape="1"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>
              <a:solidFill>
                <a:schemeClr val="tx1"/>
              </a:solidFill>
            </a:endParaRPr>
          </a:p>
        </p:txBody>
      </p:sp>
      <p:pic>
        <p:nvPicPr>
          <p:cNvPr id="12" name="Picture 140" descr="hour hand red.png">
            <a:extLst>
              <a:ext uri="{FF2B5EF4-FFF2-40B4-BE49-F238E27FC236}">
                <a16:creationId xmlns:a16="http://schemas.microsoft.com/office/drawing/2014/main" id="{73544652-268B-4B58-94FB-D704B9C2F70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6381"/>
          <a:stretch/>
        </p:blipFill>
        <p:spPr bwMode="auto">
          <a:xfrm rot="19093231">
            <a:off x="2889836" y="2152847"/>
            <a:ext cx="3425607" cy="320701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40" descr="hour hand red.png">
            <a:extLst>
              <a:ext uri="{FF2B5EF4-FFF2-40B4-BE49-F238E27FC236}">
                <a16:creationId xmlns:a16="http://schemas.microsoft.com/office/drawing/2014/main" id="{27FFEB06-BD0C-4E07-AFFC-4CB46928D41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6381"/>
          <a:stretch/>
        </p:blipFill>
        <p:spPr bwMode="auto">
          <a:xfrm rot="9099772">
            <a:off x="2890315" y="2099701"/>
            <a:ext cx="3392876" cy="317637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5 Imagen">
            <a:extLst>
              <a:ext uri="{FF2B5EF4-FFF2-40B4-BE49-F238E27FC236}">
                <a16:creationId xmlns:a16="http://schemas.microsoft.com/office/drawing/2014/main" id="{C92B9D2D-4425-4231-8AD2-890B7822C38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632" y="3034517"/>
            <a:ext cx="1315564" cy="13171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30 Imagen">
            <a:extLst>
              <a:ext uri="{FF2B5EF4-FFF2-40B4-BE49-F238E27FC236}">
                <a16:creationId xmlns:a16="http://schemas.microsoft.com/office/drawing/2014/main" id="{27CBC406-B4E4-43AC-8A37-AE57B1F128F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5517232"/>
            <a:ext cx="1865557" cy="93125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2 Rectángulo redondeado">
            <a:extLst>
              <a:ext uri="{FF2B5EF4-FFF2-40B4-BE49-F238E27FC236}">
                <a16:creationId xmlns:a16="http://schemas.microsoft.com/office/drawing/2014/main" id="{231535FF-DF72-4BFC-AB99-E05E900415CB}"/>
              </a:ext>
            </a:extLst>
          </p:cNvPr>
          <p:cNvSpPr/>
          <p:nvPr/>
        </p:nvSpPr>
        <p:spPr>
          <a:xfrm>
            <a:off x="268858" y="3730762"/>
            <a:ext cx="1429474" cy="56233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800" b="1" dirty="0" err="1"/>
              <a:t>confuse</a:t>
            </a:r>
            <a:endParaRPr lang="es-ES" sz="3200" b="1" dirty="0"/>
          </a:p>
        </p:txBody>
      </p:sp>
      <p:sp>
        <p:nvSpPr>
          <p:cNvPr id="21" name="25 Rectángulo redondeado">
            <a:extLst>
              <a:ext uri="{FF2B5EF4-FFF2-40B4-BE49-F238E27FC236}">
                <a16:creationId xmlns:a16="http://schemas.microsoft.com/office/drawing/2014/main" id="{EE75341C-29B6-4AD1-A604-ECC783F8D58C}"/>
              </a:ext>
            </a:extLst>
          </p:cNvPr>
          <p:cNvSpPr/>
          <p:nvPr/>
        </p:nvSpPr>
        <p:spPr>
          <a:xfrm>
            <a:off x="7409912" y="3787371"/>
            <a:ext cx="1531005" cy="5483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800" b="1" dirty="0" err="1"/>
              <a:t>scared</a:t>
            </a:r>
            <a:endParaRPr lang="es-ES" sz="2800" b="1" dirty="0"/>
          </a:p>
        </p:txBody>
      </p:sp>
      <p:sp>
        <p:nvSpPr>
          <p:cNvPr id="22" name="28 Rectángulo redondeado">
            <a:extLst>
              <a:ext uri="{FF2B5EF4-FFF2-40B4-BE49-F238E27FC236}">
                <a16:creationId xmlns:a16="http://schemas.microsoft.com/office/drawing/2014/main" id="{3867BF65-A883-4FB7-A1E5-71182A67B819}"/>
              </a:ext>
            </a:extLst>
          </p:cNvPr>
          <p:cNvSpPr/>
          <p:nvPr/>
        </p:nvSpPr>
        <p:spPr>
          <a:xfrm>
            <a:off x="301498" y="2079428"/>
            <a:ext cx="1531005" cy="5483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800" b="1" dirty="0"/>
              <a:t>in </a:t>
            </a:r>
            <a:r>
              <a:rPr lang="es-ES_tradnl" sz="2800" b="1" dirty="0" err="1"/>
              <a:t>love</a:t>
            </a:r>
            <a:endParaRPr lang="es-ES" sz="2800" b="1" dirty="0"/>
          </a:p>
        </p:txBody>
      </p:sp>
      <p:sp>
        <p:nvSpPr>
          <p:cNvPr id="23" name="29 Rectángulo redondeado">
            <a:extLst>
              <a:ext uri="{FF2B5EF4-FFF2-40B4-BE49-F238E27FC236}">
                <a16:creationId xmlns:a16="http://schemas.microsoft.com/office/drawing/2014/main" id="{F91C0FEB-5650-4E25-8E7F-C28A00A4AB7E}"/>
              </a:ext>
            </a:extLst>
          </p:cNvPr>
          <p:cNvSpPr/>
          <p:nvPr/>
        </p:nvSpPr>
        <p:spPr>
          <a:xfrm>
            <a:off x="1765210" y="504352"/>
            <a:ext cx="1531005" cy="54838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800" b="1" dirty="0" err="1"/>
              <a:t>sad</a:t>
            </a:r>
            <a:endParaRPr lang="es-ES" sz="2800" b="1" dirty="0"/>
          </a:p>
        </p:txBody>
      </p:sp>
      <p:sp>
        <p:nvSpPr>
          <p:cNvPr id="24" name="32 Rectángulo redondeado">
            <a:extLst>
              <a:ext uri="{FF2B5EF4-FFF2-40B4-BE49-F238E27FC236}">
                <a16:creationId xmlns:a16="http://schemas.microsoft.com/office/drawing/2014/main" id="{E21AB111-E4EF-4200-8E95-5FA1513C9F47}"/>
              </a:ext>
            </a:extLst>
          </p:cNvPr>
          <p:cNvSpPr/>
          <p:nvPr/>
        </p:nvSpPr>
        <p:spPr>
          <a:xfrm>
            <a:off x="7222496" y="4680815"/>
            <a:ext cx="1669984" cy="5483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000" b="1" dirty="0" err="1"/>
              <a:t>disappointed</a:t>
            </a:r>
            <a:endParaRPr lang="es-ES" sz="2800" b="1" dirty="0"/>
          </a:p>
        </p:txBody>
      </p:sp>
      <p:sp>
        <p:nvSpPr>
          <p:cNvPr id="25" name="34 Rectángulo redondeado">
            <a:extLst>
              <a:ext uri="{FF2B5EF4-FFF2-40B4-BE49-F238E27FC236}">
                <a16:creationId xmlns:a16="http://schemas.microsoft.com/office/drawing/2014/main" id="{AAEF3501-4F3D-468D-989F-FB179B1B4514}"/>
              </a:ext>
            </a:extLst>
          </p:cNvPr>
          <p:cNvSpPr/>
          <p:nvPr/>
        </p:nvSpPr>
        <p:spPr>
          <a:xfrm>
            <a:off x="347525" y="4533236"/>
            <a:ext cx="1531005" cy="5483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800" b="1" dirty="0" err="1"/>
              <a:t>sick</a:t>
            </a:r>
            <a:endParaRPr lang="es-ES" sz="2800" b="1" dirty="0"/>
          </a:p>
        </p:txBody>
      </p:sp>
      <p:sp>
        <p:nvSpPr>
          <p:cNvPr id="26" name="35 Rectángulo redondeado">
            <a:extLst>
              <a:ext uri="{FF2B5EF4-FFF2-40B4-BE49-F238E27FC236}">
                <a16:creationId xmlns:a16="http://schemas.microsoft.com/office/drawing/2014/main" id="{B350D5AA-48B3-49F8-9B26-72094398E05F}"/>
              </a:ext>
            </a:extLst>
          </p:cNvPr>
          <p:cNvSpPr/>
          <p:nvPr/>
        </p:nvSpPr>
        <p:spPr>
          <a:xfrm>
            <a:off x="711634" y="1268760"/>
            <a:ext cx="1531005" cy="5483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800" b="1" dirty="0"/>
              <a:t>fine</a:t>
            </a:r>
            <a:endParaRPr lang="es-ES" sz="2000" b="1" dirty="0"/>
          </a:p>
        </p:txBody>
      </p:sp>
      <p:sp>
        <p:nvSpPr>
          <p:cNvPr id="27" name="36 Rectángulo redondeado">
            <a:extLst>
              <a:ext uri="{FF2B5EF4-FFF2-40B4-BE49-F238E27FC236}">
                <a16:creationId xmlns:a16="http://schemas.microsoft.com/office/drawing/2014/main" id="{B4237B8E-C20A-41D8-9057-F46BF0CD87AC}"/>
              </a:ext>
            </a:extLst>
          </p:cNvPr>
          <p:cNvSpPr/>
          <p:nvPr/>
        </p:nvSpPr>
        <p:spPr>
          <a:xfrm>
            <a:off x="203083" y="2881852"/>
            <a:ext cx="1531005" cy="5483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400" b="1" dirty="0" err="1"/>
              <a:t>thoghtful</a:t>
            </a:r>
            <a:endParaRPr lang="es-ES" sz="2400" b="1" dirty="0"/>
          </a:p>
        </p:txBody>
      </p:sp>
      <p:sp>
        <p:nvSpPr>
          <p:cNvPr id="28" name="37 Rectángulo redondeado">
            <a:extLst>
              <a:ext uri="{FF2B5EF4-FFF2-40B4-BE49-F238E27FC236}">
                <a16:creationId xmlns:a16="http://schemas.microsoft.com/office/drawing/2014/main" id="{CE29B390-2204-4B8A-B064-63C63067F3F2}"/>
              </a:ext>
            </a:extLst>
          </p:cNvPr>
          <p:cNvSpPr/>
          <p:nvPr/>
        </p:nvSpPr>
        <p:spPr>
          <a:xfrm>
            <a:off x="7269590" y="2077217"/>
            <a:ext cx="1531005" cy="5483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800" b="1" dirty="0" err="1"/>
              <a:t>lazy</a:t>
            </a:r>
            <a:endParaRPr lang="es-ES" sz="2800" b="1" dirty="0"/>
          </a:p>
        </p:txBody>
      </p:sp>
      <p:sp>
        <p:nvSpPr>
          <p:cNvPr id="29" name="38 Rectángulo redondeado">
            <a:extLst>
              <a:ext uri="{FF2B5EF4-FFF2-40B4-BE49-F238E27FC236}">
                <a16:creationId xmlns:a16="http://schemas.microsoft.com/office/drawing/2014/main" id="{3E631EF5-87A4-41C5-AF6D-E23D11443116}"/>
              </a:ext>
            </a:extLst>
          </p:cNvPr>
          <p:cNvSpPr/>
          <p:nvPr/>
        </p:nvSpPr>
        <p:spPr>
          <a:xfrm>
            <a:off x="7409912" y="2889305"/>
            <a:ext cx="1531005" cy="5483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800" b="1" dirty="0" err="1"/>
              <a:t>tired</a:t>
            </a:r>
            <a:endParaRPr lang="es-ES" sz="2800" b="1" dirty="0"/>
          </a:p>
        </p:txBody>
      </p:sp>
      <p:sp>
        <p:nvSpPr>
          <p:cNvPr id="35" name="39 Rectángulo redondeado">
            <a:extLst>
              <a:ext uri="{FF2B5EF4-FFF2-40B4-BE49-F238E27FC236}">
                <a16:creationId xmlns:a16="http://schemas.microsoft.com/office/drawing/2014/main" id="{666D7F47-744A-47E9-8539-50D2ADB92F4D}"/>
              </a:ext>
            </a:extLst>
          </p:cNvPr>
          <p:cNvSpPr/>
          <p:nvPr/>
        </p:nvSpPr>
        <p:spPr>
          <a:xfrm>
            <a:off x="6948265" y="1268760"/>
            <a:ext cx="1444787" cy="5483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400" b="1" dirty="0" err="1"/>
              <a:t>surprised</a:t>
            </a:r>
            <a:endParaRPr lang="es-ES" sz="2000" b="1" dirty="0"/>
          </a:p>
        </p:txBody>
      </p:sp>
      <p:sp>
        <p:nvSpPr>
          <p:cNvPr id="37" name="40 Rectángulo redondeado">
            <a:extLst>
              <a:ext uri="{FF2B5EF4-FFF2-40B4-BE49-F238E27FC236}">
                <a16:creationId xmlns:a16="http://schemas.microsoft.com/office/drawing/2014/main" id="{A6632ADC-B262-40E0-8AB9-6C0C9CD77F07}"/>
              </a:ext>
            </a:extLst>
          </p:cNvPr>
          <p:cNvSpPr/>
          <p:nvPr/>
        </p:nvSpPr>
        <p:spPr>
          <a:xfrm>
            <a:off x="5849307" y="476672"/>
            <a:ext cx="1531005" cy="5483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800" b="1" dirty="0" err="1"/>
              <a:t>angry</a:t>
            </a:r>
            <a:endParaRPr lang="es-ES" sz="2000" b="1" dirty="0"/>
          </a:p>
        </p:txBody>
      </p:sp>
      <p:pic>
        <p:nvPicPr>
          <p:cNvPr id="49" name="49 Imagen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9DA7FAF-FA29-4488-A87F-55B4F2A7238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517232"/>
            <a:ext cx="1865558" cy="931257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35 Rectángulo redondeado">
            <a:extLst>
              <a:ext uri="{FF2B5EF4-FFF2-40B4-BE49-F238E27FC236}">
                <a16:creationId xmlns:a16="http://schemas.microsoft.com/office/drawing/2014/main" id="{FB7DA5FA-F68F-4D37-A22F-12BC9A21AB54}"/>
              </a:ext>
            </a:extLst>
          </p:cNvPr>
          <p:cNvSpPr/>
          <p:nvPr/>
        </p:nvSpPr>
        <p:spPr>
          <a:xfrm>
            <a:off x="3806497" y="287748"/>
            <a:ext cx="1531005" cy="5483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800" b="1" dirty="0" err="1"/>
              <a:t>happy</a:t>
            </a: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102451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RULETA_shor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oing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Oh_yea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oh-no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oh-no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9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oh-no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41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" fill="hold">
                      <p:stCondLst>
                        <p:cond delay="0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6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oh-no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1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2" dur="indefinite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oh-no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53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7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8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oh-no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59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0" fill="hold">
                      <p:stCondLst>
                        <p:cond delay="0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3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4" dur="indefinite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oh-no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65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" fill="hold">
                      <p:stCondLst>
                        <p:cond delay="0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9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0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oh-no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  <p:seq concurrent="1" nextAc="seek">
              <p:cTn id="71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2" fill="hold">
                      <p:stCondLst>
                        <p:cond delay="0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5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6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oh-no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77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8" fill="hold">
                      <p:stCondLst>
                        <p:cond delay="0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1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2" dur="indefinite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oh-no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83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4" fill="hold">
                      <p:stCondLst>
                        <p:cond delay="0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7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8" dur="indefinite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oh-no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89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0" fill="hold">
                      <p:stCondLst>
                        <p:cond delay="0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3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4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oh-no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5" grpId="0" animBg="1"/>
      <p:bldP spid="37" grpId="0" animBg="1"/>
      <p:bldP spid="3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87D5A98B-A048-4692-8CE9-E61EE0462D00}"/>
              </a:ext>
            </a:extLst>
          </p:cNvPr>
          <p:cNvSpPr/>
          <p:nvPr/>
        </p:nvSpPr>
        <p:spPr>
          <a:xfrm>
            <a:off x="1020563" y="518283"/>
            <a:ext cx="7007821" cy="6627465"/>
          </a:xfrm>
          <a:prstGeom prst="ellipse">
            <a:avLst/>
          </a:prstGeom>
          <a:noFill/>
          <a:ln w="57150">
            <a:solidFill>
              <a:schemeClr val="bg2">
                <a:lumMod val="60000"/>
                <a:lumOff val="40000"/>
              </a:schemeClr>
            </a:solidFill>
          </a:ln>
          <a:effectLst>
            <a:glow rad="228600">
              <a:schemeClr val="bg2">
                <a:lumMod val="60000"/>
                <a:lumOff val="40000"/>
                <a:alpha val="9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58B248D-797C-48BF-993C-BE675AED0C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294" y="892404"/>
            <a:ext cx="5773412" cy="5761219"/>
          </a:xfrm>
          <a:prstGeom prst="rect">
            <a:avLst/>
          </a:prstGeom>
        </p:spPr>
      </p:pic>
      <p:sp>
        <p:nvSpPr>
          <p:cNvPr id="53" name="3 Marco">
            <a:extLst>
              <a:ext uri="{FF2B5EF4-FFF2-40B4-BE49-F238E27FC236}">
                <a16:creationId xmlns:a16="http://schemas.microsoft.com/office/drawing/2014/main" id="{7172841C-DABC-4E4D-9DA9-4FFDD1AB9CFC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319377 w 9144000"/>
              <a:gd name="connsiteY5" fmla="*/ 319377 h 6858000"/>
              <a:gd name="connsiteX6" fmla="*/ 319377 w 9144000"/>
              <a:gd name="connsiteY6" fmla="*/ 6538623 h 6858000"/>
              <a:gd name="connsiteX7" fmla="*/ 8824623 w 9144000"/>
              <a:gd name="connsiteY7" fmla="*/ 6538623 h 6858000"/>
              <a:gd name="connsiteX8" fmla="*/ 8824623 w 9144000"/>
              <a:gd name="connsiteY8" fmla="*/ 319377 h 6858000"/>
              <a:gd name="connsiteX9" fmla="*/ 319377 w 9144000"/>
              <a:gd name="connsiteY9" fmla="*/ 319377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319377 w 9144000"/>
              <a:gd name="connsiteY5" fmla="*/ 319377 h 6858000"/>
              <a:gd name="connsiteX6" fmla="*/ 319377 w 9144000"/>
              <a:gd name="connsiteY6" fmla="*/ 6538623 h 6858000"/>
              <a:gd name="connsiteX7" fmla="*/ 8824623 w 9144000"/>
              <a:gd name="connsiteY7" fmla="*/ 6538623 h 6858000"/>
              <a:gd name="connsiteX8" fmla="*/ 8824623 w 9144000"/>
              <a:gd name="connsiteY8" fmla="*/ 319377 h 6858000"/>
              <a:gd name="connsiteX9" fmla="*/ 319377 w 9144000"/>
              <a:gd name="connsiteY9" fmla="*/ 319377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319377 w 9144000"/>
              <a:gd name="connsiteY5" fmla="*/ 319377 h 6858000"/>
              <a:gd name="connsiteX6" fmla="*/ 319377 w 9144000"/>
              <a:gd name="connsiteY6" fmla="*/ 6538623 h 6858000"/>
              <a:gd name="connsiteX7" fmla="*/ 8824623 w 9144000"/>
              <a:gd name="connsiteY7" fmla="*/ 6538623 h 6858000"/>
              <a:gd name="connsiteX8" fmla="*/ 8824623 w 9144000"/>
              <a:gd name="connsiteY8" fmla="*/ 319377 h 6858000"/>
              <a:gd name="connsiteX9" fmla="*/ 319377 w 9144000"/>
              <a:gd name="connsiteY9" fmla="*/ 319377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319377 w 9144000"/>
              <a:gd name="connsiteY5" fmla="*/ 319377 h 6858000"/>
              <a:gd name="connsiteX6" fmla="*/ 319377 w 9144000"/>
              <a:gd name="connsiteY6" fmla="*/ 6538623 h 6858000"/>
              <a:gd name="connsiteX7" fmla="*/ 8824623 w 9144000"/>
              <a:gd name="connsiteY7" fmla="*/ 6538623 h 6858000"/>
              <a:gd name="connsiteX8" fmla="*/ 8824623 w 9144000"/>
              <a:gd name="connsiteY8" fmla="*/ 319377 h 6858000"/>
              <a:gd name="connsiteX9" fmla="*/ 319377 w 9144000"/>
              <a:gd name="connsiteY9" fmla="*/ 319377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319377 w 9144000"/>
              <a:gd name="connsiteY5" fmla="*/ 319377 h 6858000"/>
              <a:gd name="connsiteX6" fmla="*/ 319377 w 9144000"/>
              <a:gd name="connsiteY6" fmla="*/ 6538623 h 6858000"/>
              <a:gd name="connsiteX7" fmla="*/ 8824623 w 9144000"/>
              <a:gd name="connsiteY7" fmla="*/ 6538623 h 6858000"/>
              <a:gd name="connsiteX8" fmla="*/ 8824623 w 9144000"/>
              <a:gd name="connsiteY8" fmla="*/ 319377 h 6858000"/>
              <a:gd name="connsiteX9" fmla="*/ 319377 w 9144000"/>
              <a:gd name="connsiteY9" fmla="*/ 319377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319377 w 9144000"/>
              <a:gd name="connsiteY5" fmla="*/ 319377 h 6858000"/>
              <a:gd name="connsiteX6" fmla="*/ 319377 w 9144000"/>
              <a:gd name="connsiteY6" fmla="*/ 6538623 h 6858000"/>
              <a:gd name="connsiteX7" fmla="*/ 8824623 w 9144000"/>
              <a:gd name="connsiteY7" fmla="*/ 6538623 h 6858000"/>
              <a:gd name="connsiteX8" fmla="*/ 8824623 w 9144000"/>
              <a:gd name="connsiteY8" fmla="*/ 319377 h 6858000"/>
              <a:gd name="connsiteX9" fmla="*/ 319377 w 9144000"/>
              <a:gd name="connsiteY9" fmla="*/ 319377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319377 w 9144000"/>
              <a:gd name="connsiteY5" fmla="*/ 319377 h 6858000"/>
              <a:gd name="connsiteX6" fmla="*/ 319377 w 9144000"/>
              <a:gd name="connsiteY6" fmla="*/ 6538623 h 6858000"/>
              <a:gd name="connsiteX7" fmla="*/ 8824623 w 9144000"/>
              <a:gd name="connsiteY7" fmla="*/ 6538623 h 6858000"/>
              <a:gd name="connsiteX8" fmla="*/ 8824623 w 9144000"/>
              <a:gd name="connsiteY8" fmla="*/ 319377 h 6858000"/>
              <a:gd name="connsiteX9" fmla="*/ 319377 w 9144000"/>
              <a:gd name="connsiteY9" fmla="*/ 319377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319377 w 9144000"/>
              <a:gd name="connsiteY5" fmla="*/ 319377 h 6858000"/>
              <a:gd name="connsiteX6" fmla="*/ 319377 w 9144000"/>
              <a:gd name="connsiteY6" fmla="*/ 6538623 h 6858000"/>
              <a:gd name="connsiteX7" fmla="*/ 8824623 w 9144000"/>
              <a:gd name="connsiteY7" fmla="*/ 6538623 h 6858000"/>
              <a:gd name="connsiteX8" fmla="*/ 8824623 w 9144000"/>
              <a:gd name="connsiteY8" fmla="*/ 319377 h 6858000"/>
              <a:gd name="connsiteX9" fmla="*/ 319377 w 9144000"/>
              <a:gd name="connsiteY9" fmla="*/ 319377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319377 w 9144000"/>
              <a:gd name="connsiteY5" fmla="*/ 319377 h 6858000"/>
              <a:gd name="connsiteX6" fmla="*/ 319377 w 9144000"/>
              <a:gd name="connsiteY6" fmla="*/ 6538623 h 6858000"/>
              <a:gd name="connsiteX7" fmla="*/ 8824623 w 9144000"/>
              <a:gd name="connsiteY7" fmla="*/ 6538623 h 6858000"/>
              <a:gd name="connsiteX8" fmla="*/ 8824623 w 9144000"/>
              <a:gd name="connsiteY8" fmla="*/ 319377 h 6858000"/>
              <a:gd name="connsiteX9" fmla="*/ 319377 w 9144000"/>
              <a:gd name="connsiteY9" fmla="*/ 3193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319377" y="319377"/>
                </a:moveTo>
                <a:cubicBezTo>
                  <a:pt x="104224" y="2405906"/>
                  <a:pt x="77330" y="4411753"/>
                  <a:pt x="319377" y="6538623"/>
                </a:cubicBezTo>
                <a:cubicBezTo>
                  <a:pt x="3167906" y="6740329"/>
                  <a:pt x="6016435" y="6767223"/>
                  <a:pt x="8824623" y="6538623"/>
                </a:cubicBezTo>
                <a:cubicBezTo>
                  <a:pt x="9039775" y="4478988"/>
                  <a:pt x="9026329" y="2432801"/>
                  <a:pt x="8824623" y="319377"/>
                </a:cubicBezTo>
                <a:cubicBezTo>
                  <a:pt x="6029882" y="90777"/>
                  <a:pt x="3181353" y="104224"/>
                  <a:pt x="319377" y="319377"/>
                </a:cubicBezTo>
                <a:close/>
              </a:path>
            </a:pathLst>
          </a:custGeom>
          <a:gradFill flip="none" rotWithShape="1"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>
              <a:solidFill>
                <a:schemeClr val="tx1"/>
              </a:solidFill>
            </a:endParaRPr>
          </a:p>
        </p:txBody>
      </p:sp>
      <p:pic>
        <p:nvPicPr>
          <p:cNvPr id="12" name="Picture 140" descr="hour hand red.png">
            <a:extLst>
              <a:ext uri="{FF2B5EF4-FFF2-40B4-BE49-F238E27FC236}">
                <a16:creationId xmlns:a16="http://schemas.microsoft.com/office/drawing/2014/main" id="{73544652-268B-4B58-94FB-D704B9C2F70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6381"/>
          <a:stretch/>
        </p:blipFill>
        <p:spPr bwMode="auto">
          <a:xfrm rot="10800000">
            <a:off x="2889836" y="2152847"/>
            <a:ext cx="3425607" cy="320701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40" descr="hour hand red.png">
            <a:extLst>
              <a:ext uri="{FF2B5EF4-FFF2-40B4-BE49-F238E27FC236}">
                <a16:creationId xmlns:a16="http://schemas.microsoft.com/office/drawing/2014/main" id="{27FFEB06-BD0C-4E07-AFFC-4CB46928D41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6381"/>
          <a:stretch/>
        </p:blipFill>
        <p:spPr bwMode="auto">
          <a:xfrm rot="19146075">
            <a:off x="2857711" y="2193952"/>
            <a:ext cx="3392876" cy="317637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5 Imagen">
            <a:extLst>
              <a:ext uri="{FF2B5EF4-FFF2-40B4-BE49-F238E27FC236}">
                <a16:creationId xmlns:a16="http://schemas.microsoft.com/office/drawing/2014/main" id="{C92B9D2D-4425-4231-8AD2-890B7822C38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632" y="3034517"/>
            <a:ext cx="1315564" cy="13171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30 Imagen">
            <a:extLst>
              <a:ext uri="{FF2B5EF4-FFF2-40B4-BE49-F238E27FC236}">
                <a16:creationId xmlns:a16="http://schemas.microsoft.com/office/drawing/2014/main" id="{27CBC406-B4E4-43AC-8A37-AE57B1F128F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5517232"/>
            <a:ext cx="1865557" cy="93125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2 Rectángulo redondeado">
            <a:extLst>
              <a:ext uri="{FF2B5EF4-FFF2-40B4-BE49-F238E27FC236}">
                <a16:creationId xmlns:a16="http://schemas.microsoft.com/office/drawing/2014/main" id="{231535FF-DF72-4BFC-AB99-E05E900415CB}"/>
              </a:ext>
            </a:extLst>
          </p:cNvPr>
          <p:cNvSpPr/>
          <p:nvPr/>
        </p:nvSpPr>
        <p:spPr>
          <a:xfrm>
            <a:off x="3872016" y="274378"/>
            <a:ext cx="1429474" cy="56233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800" b="1" dirty="0" err="1"/>
              <a:t>happy</a:t>
            </a:r>
            <a:endParaRPr lang="es-ES" sz="3200" b="1" dirty="0"/>
          </a:p>
        </p:txBody>
      </p:sp>
      <p:sp>
        <p:nvSpPr>
          <p:cNvPr id="21" name="25 Rectángulo redondeado">
            <a:extLst>
              <a:ext uri="{FF2B5EF4-FFF2-40B4-BE49-F238E27FC236}">
                <a16:creationId xmlns:a16="http://schemas.microsoft.com/office/drawing/2014/main" id="{EE75341C-29B6-4AD1-A604-ECC783F8D58C}"/>
              </a:ext>
            </a:extLst>
          </p:cNvPr>
          <p:cNvSpPr/>
          <p:nvPr/>
        </p:nvSpPr>
        <p:spPr>
          <a:xfrm>
            <a:off x="7409912" y="3787371"/>
            <a:ext cx="1531005" cy="5483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800" b="1" dirty="0" err="1"/>
              <a:t>scared</a:t>
            </a:r>
            <a:endParaRPr lang="es-ES" sz="2800" b="1" dirty="0"/>
          </a:p>
        </p:txBody>
      </p:sp>
      <p:sp>
        <p:nvSpPr>
          <p:cNvPr id="22" name="28 Rectángulo redondeado">
            <a:extLst>
              <a:ext uri="{FF2B5EF4-FFF2-40B4-BE49-F238E27FC236}">
                <a16:creationId xmlns:a16="http://schemas.microsoft.com/office/drawing/2014/main" id="{3867BF65-A883-4FB7-A1E5-71182A67B819}"/>
              </a:ext>
            </a:extLst>
          </p:cNvPr>
          <p:cNvSpPr/>
          <p:nvPr/>
        </p:nvSpPr>
        <p:spPr>
          <a:xfrm>
            <a:off x="301498" y="2079428"/>
            <a:ext cx="1531005" cy="5483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800" b="1" dirty="0"/>
              <a:t>in </a:t>
            </a:r>
            <a:r>
              <a:rPr lang="es-ES_tradnl" sz="2800" b="1" dirty="0" err="1"/>
              <a:t>love</a:t>
            </a:r>
            <a:endParaRPr lang="es-ES" sz="2800" b="1" dirty="0"/>
          </a:p>
        </p:txBody>
      </p:sp>
      <p:sp>
        <p:nvSpPr>
          <p:cNvPr id="23" name="29 Rectángulo redondeado">
            <a:extLst>
              <a:ext uri="{FF2B5EF4-FFF2-40B4-BE49-F238E27FC236}">
                <a16:creationId xmlns:a16="http://schemas.microsoft.com/office/drawing/2014/main" id="{F91C0FEB-5650-4E25-8E7F-C28A00A4AB7E}"/>
              </a:ext>
            </a:extLst>
          </p:cNvPr>
          <p:cNvSpPr/>
          <p:nvPr/>
        </p:nvSpPr>
        <p:spPr>
          <a:xfrm>
            <a:off x="1765210" y="504352"/>
            <a:ext cx="1531005" cy="54838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800" b="1" dirty="0" err="1"/>
              <a:t>sad</a:t>
            </a:r>
            <a:endParaRPr lang="es-ES" sz="2800" b="1" dirty="0"/>
          </a:p>
        </p:txBody>
      </p:sp>
      <p:sp>
        <p:nvSpPr>
          <p:cNvPr id="24" name="32 Rectángulo redondeado">
            <a:extLst>
              <a:ext uri="{FF2B5EF4-FFF2-40B4-BE49-F238E27FC236}">
                <a16:creationId xmlns:a16="http://schemas.microsoft.com/office/drawing/2014/main" id="{E21AB111-E4EF-4200-8E95-5FA1513C9F47}"/>
              </a:ext>
            </a:extLst>
          </p:cNvPr>
          <p:cNvSpPr/>
          <p:nvPr/>
        </p:nvSpPr>
        <p:spPr>
          <a:xfrm>
            <a:off x="7222496" y="4680815"/>
            <a:ext cx="1669984" cy="5483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000" b="1" dirty="0" err="1"/>
              <a:t>disappointed</a:t>
            </a:r>
            <a:endParaRPr lang="es-ES" sz="2800" b="1" dirty="0"/>
          </a:p>
        </p:txBody>
      </p:sp>
      <p:sp>
        <p:nvSpPr>
          <p:cNvPr id="25" name="34 Rectángulo redondeado">
            <a:extLst>
              <a:ext uri="{FF2B5EF4-FFF2-40B4-BE49-F238E27FC236}">
                <a16:creationId xmlns:a16="http://schemas.microsoft.com/office/drawing/2014/main" id="{AAEF3501-4F3D-468D-989F-FB179B1B4514}"/>
              </a:ext>
            </a:extLst>
          </p:cNvPr>
          <p:cNvSpPr/>
          <p:nvPr/>
        </p:nvSpPr>
        <p:spPr>
          <a:xfrm>
            <a:off x="323528" y="4533236"/>
            <a:ext cx="1531005" cy="5483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800" b="1" dirty="0" err="1"/>
              <a:t>sick</a:t>
            </a:r>
            <a:endParaRPr lang="es-ES" sz="2800" b="1" dirty="0"/>
          </a:p>
        </p:txBody>
      </p:sp>
      <p:sp>
        <p:nvSpPr>
          <p:cNvPr id="26" name="35 Rectángulo redondeado">
            <a:extLst>
              <a:ext uri="{FF2B5EF4-FFF2-40B4-BE49-F238E27FC236}">
                <a16:creationId xmlns:a16="http://schemas.microsoft.com/office/drawing/2014/main" id="{B350D5AA-48B3-49F8-9B26-72094398E05F}"/>
              </a:ext>
            </a:extLst>
          </p:cNvPr>
          <p:cNvSpPr/>
          <p:nvPr/>
        </p:nvSpPr>
        <p:spPr>
          <a:xfrm>
            <a:off x="711634" y="1268760"/>
            <a:ext cx="1531005" cy="5483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800" b="1" dirty="0"/>
              <a:t>fine</a:t>
            </a:r>
            <a:endParaRPr lang="es-ES" sz="2000" b="1" dirty="0"/>
          </a:p>
        </p:txBody>
      </p:sp>
      <p:sp>
        <p:nvSpPr>
          <p:cNvPr id="27" name="36 Rectángulo redondeado">
            <a:extLst>
              <a:ext uri="{FF2B5EF4-FFF2-40B4-BE49-F238E27FC236}">
                <a16:creationId xmlns:a16="http://schemas.microsoft.com/office/drawing/2014/main" id="{B4237B8E-C20A-41D8-9057-F46BF0CD87AC}"/>
              </a:ext>
            </a:extLst>
          </p:cNvPr>
          <p:cNvSpPr/>
          <p:nvPr/>
        </p:nvSpPr>
        <p:spPr>
          <a:xfrm>
            <a:off x="203083" y="2881852"/>
            <a:ext cx="1531005" cy="5483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400" b="1" dirty="0" err="1"/>
              <a:t>thoghtful</a:t>
            </a:r>
            <a:endParaRPr lang="es-ES" sz="2400" b="1" dirty="0"/>
          </a:p>
        </p:txBody>
      </p:sp>
      <p:sp>
        <p:nvSpPr>
          <p:cNvPr id="28" name="37 Rectángulo redondeado">
            <a:extLst>
              <a:ext uri="{FF2B5EF4-FFF2-40B4-BE49-F238E27FC236}">
                <a16:creationId xmlns:a16="http://schemas.microsoft.com/office/drawing/2014/main" id="{CE29B390-2204-4B8A-B064-63C63067F3F2}"/>
              </a:ext>
            </a:extLst>
          </p:cNvPr>
          <p:cNvSpPr/>
          <p:nvPr/>
        </p:nvSpPr>
        <p:spPr>
          <a:xfrm>
            <a:off x="7289467" y="2060848"/>
            <a:ext cx="1531005" cy="5483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800" b="1" dirty="0" err="1"/>
              <a:t>lazy</a:t>
            </a:r>
            <a:endParaRPr lang="es-ES" sz="2800" b="1" dirty="0"/>
          </a:p>
        </p:txBody>
      </p:sp>
      <p:sp>
        <p:nvSpPr>
          <p:cNvPr id="29" name="38 Rectángulo redondeado">
            <a:extLst>
              <a:ext uri="{FF2B5EF4-FFF2-40B4-BE49-F238E27FC236}">
                <a16:creationId xmlns:a16="http://schemas.microsoft.com/office/drawing/2014/main" id="{3E631EF5-87A4-41C5-AF6D-E23D11443116}"/>
              </a:ext>
            </a:extLst>
          </p:cNvPr>
          <p:cNvSpPr/>
          <p:nvPr/>
        </p:nvSpPr>
        <p:spPr>
          <a:xfrm>
            <a:off x="7409912" y="2889305"/>
            <a:ext cx="1531005" cy="5483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800" b="1" dirty="0" err="1"/>
              <a:t>tired</a:t>
            </a:r>
            <a:endParaRPr lang="es-ES" sz="2800" b="1" dirty="0"/>
          </a:p>
        </p:txBody>
      </p:sp>
      <p:sp>
        <p:nvSpPr>
          <p:cNvPr id="35" name="39 Rectángulo redondeado">
            <a:extLst>
              <a:ext uri="{FF2B5EF4-FFF2-40B4-BE49-F238E27FC236}">
                <a16:creationId xmlns:a16="http://schemas.microsoft.com/office/drawing/2014/main" id="{666D7F47-744A-47E9-8539-50D2ADB92F4D}"/>
              </a:ext>
            </a:extLst>
          </p:cNvPr>
          <p:cNvSpPr/>
          <p:nvPr/>
        </p:nvSpPr>
        <p:spPr>
          <a:xfrm>
            <a:off x="6876256" y="1268760"/>
            <a:ext cx="1444787" cy="5483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400" b="1" dirty="0" err="1"/>
              <a:t>surprised</a:t>
            </a:r>
            <a:endParaRPr lang="es-ES" sz="2000" b="1" dirty="0"/>
          </a:p>
        </p:txBody>
      </p:sp>
      <p:sp>
        <p:nvSpPr>
          <p:cNvPr id="37" name="40 Rectángulo redondeado">
            <a:extLst>
              <a:ext uri="{FF2B5EF4-FFF2-40B4-BE49-F238E27FC236}">
                <a16:creationId xmlns:a16="http://schemas.microsoft.com/office/drawing/2014/main" id="{A6632ADC-B262-40E0-8AB9-6C0C9CD77F07}"/>
              </a:ext>
            </a:extLst>
          </p:cNvPr>
          <p:cNvSpPr/>
          <p:nvPr/>
        </p:nvSpPr>
        <p:spPr>
          <a:xfrm>
            <a:off x="5849307" y="476672"/>
            <a:ext cx="1531005" cy="5483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800" b="1" dirty="0" err="1"/>
              <a:t>angry</a:t>
            </a:r>
            <a:endParaRPr lang="es-ES" sz="2000" b="1" dirty="0"/>
          </a:p>
        </p:txBody>
      </p:sp>
      <p:pic>
        <p:nvPicPr>
          <p:cNvPr id="49" name="49 Imagen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9DA7FAF-FA29-4488-A87F-55B4F2A7238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517232"/>
            <a:ext cx="1865558" cy="931257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35 Rectángulo redondeado">
            <a:extLst>
              <a:ext uri="{FF2B5EF4-FFF2-40B4-BE49-F238E27FC236}">
                <a16:creationId xmlns:a16="http://schemas.microsoft.com/office/drawing/2014/main" id="{FB7DA5FA-F68F-4D37-A22F-12BC9A21AB54}"/>
              </a:ext>
            </a:extLst>
          </p:cNvPr>
          <p:cNvSpPr/>
          <p:nvPr/>
        </p:nvSpPr>
        <p:spPr>
          <a:xfrm>
            <a:off x="192011" y="3703693"/>
            <a:ext cx="1531005" cy="5483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800" b="1" dirty="0" err="1"/>
              <a:t>confuse</a:t>
            </a: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2508491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RULETA_shor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oing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Oh_yea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oh-no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oh-no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9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oh-no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41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" fill="hold">
                      <p:stCondLst>
                        <p:cond delay="0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6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oh-no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1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2" dur="indefinite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oh-no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53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7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8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oh-no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59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0" fill="hold">
                      <p:stCondLst>
                        <p:cond delay="0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3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4" dur="indefinite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oh-no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65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" fill="hold">
                      <p:stCondLst>
                        <p:cond delay="0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9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0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oh-no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  <p:seq concurrent="1" nextAc="seek">
              <p:cTn id="71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2" fill="hold">
                      <p:stCondLst>
                        <p:cond delay="0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5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6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oh-no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77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8" fill="hold">
                      <p:stCondLst>
                        <p:cond delay="0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1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2" dur="indefinite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oh-no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83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4" fill="hold">
                      <p:stCondLst>
                        <p:cond delay="0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7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8" dur="indefinite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oh-no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89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0" fill="hold">
                      <p:stCondLst>
                        <p:cond delay="0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3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4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oh-no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5" grpId="0" animBg="1"/>
      <p:bldP spid="37" grpId="0" animBg="1"/>
      <p:bldP spid="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87D5A98B-A048-4692-8CE9-E61EE0462D00}"/>
              </a:ext>
            </a:extLst>
          </p:cNvPr>
          <p:cNvSpPr/>
          <p:nvPr/>
        </p:nvSpPr>
        <p:spPr>
          <a:xfrm>
            <a:off x="1020563" y="518283"/>
            <a:ext cx="7007821" cy="6627465"/>
          </a:xfrm>
          <a:prstGeom prst="ellipse">
            <a:avLst/>
          </a:prstGeom>
          <a:noFill/>
          <a:ln w="57150">
            <a:solidFill>
              <a:schemeClr val="bg2">
                <a:lumMod val="60000"/>
                <a:lumOff val="40000"/>
              </a:schemeClr>
            </a:solidFill>
          </a:ln>
          <a:effectLst>
            <a:glow rad="228600">
              <a:schemeClr val="bg2">
                <a:lumMod val="60000"/>
                <a:lumOff val="40000"/>
                <a:alpha val="9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58B248D-797C-48BF-993C-BE675AED0C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294" y="892404"/>
            <a:ext cx="5773412" cy="5761219"/>
          </a:xfrm>
          <a:prstGeom prst="rect">
            <a:avLst/>
          </a:prstGeom>
        </p:spPr>
      </p:pic>
      <p:sp>
        <p:nvSpPr>
          <p:cNvPr id="53" name="3 Marco">
            <a:extLst>
              <a:ext uri="{FF2B5EF4-FFF2-40B4-BE49-F238E27FC236}">
                <a16:creationId xmlns:a16="http://schemas.microsoft.com/office/drawing/2014/main" id="{7172841C-DABC-4E4D-9DA9-4FFDD1AB9CFC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319377 w 9144000"/>
              <a:gd name="connsiteY5" fmla="*/ 319377 h 6858000"/>
              <a:gd name="connsiteX6" fmla="*/ 319377 w 9144000"/>
              <a:gd name="connsiteY6" fmla="*/ 6538623 h 6858000"/>
              <a:gd name="connsiteX7" fmla="*/ 8824623 w 9144000"/>
              <a:gd name="connsiteY7" fmla="*/ 6538623 h 6858000"/>
              <a:gd name="connsiteX8" fmla="*/ 8824623 w 9144000"/>
              <a:gd name="connsiteY8" fmla="*/ 319377 h 6858000"/>
              <a:gd name="connsiteX9" fmla="*/ 319377 w 9144000"/>
              <a:gd name="connsiteY9" fmla="*/ 319377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319377 w 9144000"/>
              <a:gd name="connsiteY5" fmla="*/ 319377 h 6858000"/>
              <a:gd name="connsiteX6" fmla="*/ 319377 w 9144000"/>
              <a:gd name="connsiteY6" fmla="*/ 6538623 h 6858000"/>
              <a:gd name="connsiteX7" fmla="*/ 8824623 w 9144000"/>
              <a:gd name="connsiteY7" fmla="*/ 6538623 h 6858000"/>
              <a:gd name="connsiteX8" fmla="*/ 8824623 w 9144000"/>
              <a:gd name="connsiteY8" fmla="*/ 319377 h 6858000"/>
              <a:gd name="connsiteX9" fmla="*/ 319377 w 9144000"/>
              <a:gd name="connsiteY9" fmla="*/ 319377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319377 w 9144000"/>
              <a:gd name="connsiteY5" fmla="*/ 319377 h 6858000"/>
              <a:gd name="connsiteX6" fmla="*/ 319377 w 9144000"/>
              <a:gd name="connsiteY6" fmla="*/ 6538623 h 6858000"/>
              <a:gd name="connsiteX7" fmla="*/ 8824623 w 9144000"/>
              <a:gd name="connsiteY7" fmla="*/ 6538623 h 6858000"/>
              <a:gd name="connsiteX8" fmla="*/ 8824623 w 9144000"/>
              <a:gd name="connsiteY8" fmla="*/ 319377 h 6858000"/>
              <a:gd name="connsiteX9" fmla="*/ 319377 w 9144000"/>
              <a:gd name="connsiteY9" fmla="*/ 319377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319377 w 9144000"/>
              <a:gd name="connsiteY5" fmla="*/ 319377 h 6858000"/>
              <a:gd name="connsiteX6" fmla="*/ 319377 w 9144000"/>
              <a:gd name="connsiteY6" fmla="*/ 6538623 h 6858000"/>
              <a:gd name="connsiteX7" fmla="*/ 8824623 w 9144000"/>
              <a:gd name="connsiteY7" fmla="*/ 6538623 h 6858000"/>
              <a:gd name="connsiteX8" fmla="*/ 8824623 w 9144000"/>
              <a:gd name="connsiteY8" fmla="*/ 319377 h 6858000"/>
              <a:gd name="connsiteX9" fmla="*/ 319377 w 9144000"/>
              <a:gd name="connsiteY9" fmla="*/ 319377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319377 w 9144000"/>
              <a:gd name="connsiteY5" fmla="*/ 319377 h 6858000"/>
              <a:gd name="connsiteX6" fmla="*/ 319377 w 9144000"/>
              <a:gd name="connsiteY6" fmla="*/ 6538623 h 6858000"/>
              <a:gd name="connsiteX7" fmla="*/ 8824623 w 9144000"/>
              <a:gd name="connsiteY7" fmla="*/ 6538623 h 6858000"/>
              <a:gd name="connsiteX8" fmla="*/ 8824623 w 9144000"/>
              <a:gd name="connsiteY8" fmla="*/ 319377 h 6858000"/>
              <a:gd name="connsiteX9" fmla="*/ 319377 w 9144000"/>
              <a:gd name="connsiteY9" fmla="*/ 319377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319377 w 9144000"/>
              <a:gd name="connsiteY5" fmla="*/ 319377 h 6858000"/>
              <a:gd name="connsiteX6" fmla="*/ 319377 w 9144000"/>
              <a:gd name="connsiteY6" fmla="*/ 6538623 h 6858000"/>
              <a:gd name="connsiteX7" fmla="*/ 8824623 w 9144000"/>
              <a:gd name="connsiteY7" fmla="*/ 6538623 h 6858000"/>
              <a:gd name="connsiteX8" fmla="*/ 8824623 w 9144000"/>
              <a:gd name="connsiteY8" fmla="*/ 319377 h 6858000"/>
              <a:gd name="connsiteX9" fmla="*/ 319377 w 9144000"/>
              <a:gd name="connsiteY9" fmla="*/ 319377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319377 w 9144000"/>
              <a:gd name="connsiteY5" fmla="*/ 319377 h 6858000"/>
              <a:gd name="connsiteX6" fmla="*/ 319377 w 9144000"/>
              <a:gd name="connsiteY6" fmla="*/ 6538623 h 6858000"/>
              <a:gd name="connsiteX7" fmla="*/ 8824623 w 9144000"/>
              <a:gd name="connsiteY7" fmla="*/ 6538623 h 6858000"/>
              <a:gd name="connsiteX8" fmla="*/ 8824623 w 9144000"/>
              <a:gd name="connsiteY8" fmla="*/ 319377 h 6858000"/>
              <a:gd name="connsiteX9" fmla="*/ 319377 w 9144000"/>
              <a:gd name="connsiteY9" fmla="*/ 319377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319377 w 9144000"/>
              <a:gd name="connsiteY5" fmla="*/ 319377 h 6858000"/>
              <a:gd name="connsiteX6" fmla="*/ 319377 w 9144000"/>
              <a:gd name="connsiteY6" fmla="*/ 6538623 h 6858000"/>
              <a:gd name="connsiteX7" fmla="*/ 8824623 w 9144000"/>
              <a:gd name="connsiteY7" fmla="*/ 6538623 h 6858000"/>
              <a:gd name="connsiteX8" fmla="*/ 8824623 w 9144000"/>
              <a:gd name="connsiteY8" fmla="*/ 319377 h 6858000"/>
              <a:gd name="connsiteX9" fmla="*/ 319377 w 9144000"/>
              <a:gd name="connsiteY9" fmla="*/ 319377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319377 w 9144000"/>
              <a:gd name="connsiteY5" fmla="*/ 319377 h 6858000"/>
              <a:gd name="connsiteX6" fmla="*/ 319377 w 9144000"/>
              <a:gd name="connsiteY6" fmla="*/ 6538623 h 6858000"/>
              <a:gd name="connsiteX7" fmla="*/ 8824623 w 9144000"/>
              <a:gd name="connsiteY7" fmla="*/ 6538623 h 6858000"/>
              <a:gd name="connsiteX8" fmla="*/ 8824623 w 9144000"/>
              <a:gd name="connsiteY8" fmla="*/ 319377 h 6858000"/>
              <a:gd name="connsiteX9" fmla="*/ 319377 w 9144000"/>
              <a:gd name="connsiteY9" fmla="*/ 3193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319377" y="319377"/>
                </a:moveTo>
                <a:cubicBezTo>
                  <a:pt x="104224" y="2405906"/>
                  <a:pt x="77330" y="4411753"/>
                  <a:pt x="319377" y="6538623"/>
                </a:cubicBezTo>
                <a:cubicBezTo>
                  <a:pt x="3167906" y="6740329"/>
                  <a:pt x="6016435" y="6767223"/>
                  <a:pt x="8824623" y="6538623"/>
                </a:cubicBezTo>
                <a:cubicBezTo>
                  <a:pt x="9039775" y="4478988"/>
                  <a:pt x="9026329" y="2432801"/>
                  <a:pt x="8824623" y="319377"/>
                </a:cubicBezTo>
                <a:cubicBezTo>
                  <a:pt x="6029882" y="90777"/>
                  <a:pt x="3181353" y="104224"/>
                  <a:pt x="319377" y="319377"/>
                </a:cubicBezTo>
                <a:close/>
              </a:path>
            </a:pathLst>
          </a:custGeom>
          <a:gradFill flip="none" rotWithShape="1"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>
              <a:solidFill>
                <a:schemeClr val="tx1"/>
              </a:solidFill>
            </a:endParaRPr>
          </a:p>
        </p:txBody>
      </p:sp>
      <p:pic>
        <p:nvPicPr>
          <p:cNvPr id="12" name="Picture 140" descr="hour hand red.png">
            <a:extLst>
              <a:ext uri="{FF2B5EF4-FFF2-40B4-BE49-F238E27FC236}">
                <a16:creationId xmlns:a16="http://schemas.microsoft.com/office/drawing/2014/main" id="{73544652-268B-4B58-94FB-D704B9C2F70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6381"/>
          <a:stretch/>
        </p:blipFill>
        <p:spPr bwMode="auto">
          <a:xfrm rot="3934916">
            <a:off x="2889836" y="2152847"/>
            <a:ext cx="3425607" cy="320701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40" descr="hour hand red.png">
            <a:extLst>
              <a:ext uri="{FF2B5EF4-FFF2-40B4-BE49-F238E27FC236}">
                <a16:creationId xmlns:a16="http://schemas.microsoft.com/office/drawing/2014/main" id="{27FFEB06-BD0C-4E07-AFFC-4CB46928D41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6381"/>
          <a:stretch/>
        </p:blipFill>
        <p:spPr bwMode="auto">
          <a:xfrm rot="10800000">
            <a:off x="2835308" y="2132856"/>
            <a:ext cx="3392876" cy="317637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5 Imagen">
            <a:extLst>
              <a:ext uri="{FF2B5EF4-FFF2-40B4-BE49-F238E27FC236}">
                <a16:creationId xmlns:a16="http://schemas.microsoft.com/office/drawing/2014/main" id="{C92B9D2D-4425-4231-8AD2-890B7822C38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632" y="3034517"/>
            <a:ext cx="1315564" cy="13171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30 Imagen">
            <a:extLst>
              <a:ext uri="{FF2B5EF4-FFF2-40B4-BE49-F238E27FC236}">
                <a16:creationId xmlns:a16="http://schemas.microsoft.com/office/drawing/2014/main" id="{27CBC406-B4E4-43AC-8A37-AE57B1F128F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5517232"/>
            <a:ext cx="1865557" cy="93125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2 Rectángulo redondeado">
            <a:extLst>
              <a:ext uri="{FF2B5EF4-FFF2-40B4-BE49-F238E27FC236}">
                <a16:creationId xmlns:a16="http://schemas.microsoft.com/office/drawing/2014/main" id="{231535FF-DF72-4BFC-AB99-E05E900415CB}"/>
              </a:ext>
            </a:extLst>
          </p:cNvPr>
          <p:cNvSpPr/>
          <p:nvPr/>
        </p:nvSpPr>
        <p:spPr>
          <a:xfrm>
            <a:off x="7317975" y="2046040"/>
            <a:ext cx="1531004" cy="56233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800" b="1" dirty="0" err="1"/>
              <a:t>lazy</a:t>
            </a:r>
            <a:endParaRPr lang="es-ES" sz="3200" b="1" dirty="0"/>
          </a:p>
        </p:txBody>
      </p:sp>
      <p:sp>
        <p:nvSpPr>
          <p:cNvPr id="21" name="25 Rectángulo redondeado">
            <a:extLst>
              <a:ext uri="{FF2B5EF4-FFF2-40B4-BE49-F238E27FC236}">
                <a16:creationId xmlns:a16="http://schemas.microsoft.com/office/drawing/2014/main" id="{EE75341C-29B6-4AD1-A604-ECC783F8D58C}"/>
              </a:ext>
            </a:extLst>
          </p:cNvPr>
          <p:cNvSpPr/>
          <p:nvPr/>
        </p:nvSpPr>
        <p:spPr>
          <a:xfrm>
            <a:off x="7409912" y="3787371"/>
            <a:ext cx="1531005" cy="5483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800" b="1" dirty="0" err="1"/>
              <a:t>scared</a:t>
            </a:r>
            <a:endParaRPr lang="es-ES" sz="2800" b="1" dirty="0"/>
          </a:p>
        </p:txBody>
      </p:sp>
      <p:sp>
        <p:nvSpPr>
          <p:cNvPr id="22" name="28 Rectángulo redondeado">
            <a:extLst>
              <a:ext uri="{FF2B5EF4-FFF2-40B4-BE49-F238E27FC236}">
                <a16:creationId xmlns:a16="http://schemas.microsoft.com/office/drawing/2014/main" id="{3867BF65-A883-4FB7-A1E5-71182A67B819}"/>
              </a:ext>
            </a:extLst>
          </p:cNvPr>
          <p:cNvSpPr/>
          <p:nvPr/>
        </p:nvSpPr>
        <p:spPr>
          <a:xfrm>
            <a:off x="301498" y="2079428"/>
            <a:ext cx="1531005" cy="5483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800" b="1" dirty="0"/>
              <a:t>in </a:t>
            </a:r>
            <a:r>
              <a:rPr lang="es-ES_tradnl" sz="2800" b="1" dirty="0" err="1"/>
              <a:t>love</a:t>
            </a:r>
            <a:endParaRPr lang="es-ES" sz="2800" b="1" dirty="0"/>
          </a:p>
        </p:txBody>
      </p:sp>
      <p:sp>
        <p:nvSpPr>
          <p:cNvPr id="23" name="29 Rectángulo redondeado">
            <a:extLst>
              <a:ext uri="{FF2B5EF4-FFF2-40B4-BE49-F238E27FC236}">
                <a16:creationId xmlns:a16="http://schemas.microsoft.com/office/drawing/2014/main" id="{F91C0FEB-5650-4E25-8E7F-C28A00A4AB7E}"/>
              </a:ext>
            </a:extLst>
          </p:cNvPr>
          <p:cNvSpPr/>
          <p:nvPr/>
        </p:nvSpPr>
        <p:spPr>
          <a:xfrm>
            <a:off x="1765210" y="504352"/>
            <a:ext cx="1531005" cy="54838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800" b="1" dirty="0" err="1"/>
              <a:t>sad</a:t>
            </a:r>
            <a:endParaRPr lang="es-ES" sz="2800" b="1" dirty="0"/>
          </a:p>
        </p:txBody>
      </p:sp>
      <p:sp>
        <p:nvSpPr>
          <p:cNvPr id="24" name="32 Rectángulo redondeado">
            <a:extLst>
              <a:ext uri="{FF2B5EF4-FFF2-40B4-BE49-F238E27FC236}">
                <a16:creationId xmlns:a16="http://schemas.microsoft.com/office/drawing/2014/main" id="{E21AB111-E4EF-4200-8E95-5FA1513C9F47}"/>
              </a:ext>
            </a:extLst>
          </p:cNvPr>
          <p:cNvSpPr/>
          <p:nvPr/>
        </p:nvSpPr>
        <p:spPr>
          <a:xfrm>
            <a:off x="7222496" y="4680815"/>
            <a:ext cx="1669984" cy="5483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000" b="1" dirty="0" err="1"/>
              <a:t>disappointed</a:t>
            </a:r>
            <a:endParaRPr lang="es-ES" sz="2800" b="1" dirty="0"/>
          </a:p>
        </p:txBody>
      </p:sp>
      <p:sp>
        <p:nvSpPr>
          <p:cNvPr id="25" name="34 Rectángulo redondeado">
            <a:extLst>
              <a:ext uri="{FF2B5EF4-FFF2-40B4-BE49-F238E27FC236}">
                <a16:creationId xmlns:a16="http://schemas.microsoft.com/office/drawing/2014/main" id="{AAEF3501-4F3D-468D-989F-FB179B1B4514}"/>
              </a:ext>
            </a:extLst>
          </p:cNvPr>
          <p:cNvSpPr/>
          <p:nvPr/>
        </p:nvSpPr>
        <p:spPr>
          <a:xfrm>
            <a:off x="347525" y="4533236"/>
            <a:ext cx="1531005" cy="5483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800" b="1" dirty="0" err="1"/>
              <a:t>sick</a:t>
            </a:r>
            <a:endParaRPr lang="es-ES" sz="2800" b="1" dirty="0"/>
          </a:p>
        </p:txBody>
      </p:sp>
      <p:sp>
        <p:nvSpPr>
          <p:cNvPr id="26" name="35 Rectángulo redondeado">
            <a:extLst>
              <a:ext uri="{FF2B5EF4-FFF2-40B4-BE49-F238E27FC236}">
                <a16:creationId xmlns:a16="http://schemas.microsoft.com/office/drawing/2014/main" id="{B350D5AA-48B3-49F8-9B26-72094398E05F}"/>
              </a:ext>
            </a:extLst>
          </p:cNvPr>
          <p:cNvSpPr/>
          <p:nvPr/>
        </p:nvSpPr>
        <p:spPr>
          <a:xfrm>
            <a:off x="711634" y="1268760"/>
            <a:ext cx="1531005" cy="5483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800" b="1" dirty="0"/>
              <a:t>fine</a:t>
            </a:r>
            <a:endParaRPr lang="es-ES" sz="2000" b="1" dirty="0"/>
          </a:p>
        </p:txBody>
      </p:sp>
      <p:sp>
        <p:nvSpPr>
          <p:cNvPr id="27" name="36 Rectángulo redondeado">
            <a:extLst>
              <a:ext uri="{FF2B5EF4-FFF2-40B4-BE49-F238E27FC236}">
                <a16:creationId xmlns:a16="http://schemas.microsoft.com/office/drawing/2014/main" id="{B4237B8E-C20A-41D8-9057-F46BF0CD87AC}"/>
              </a:ext>
            </a:extLst>
          </p:cNvPr>
          <p:cNvSpPr/>
          <p:nvPr/>
        </p:nvSpPr>
        <p:spPr>
          <a:xfrm>
            <a:off x="203083" y="2881852"/>
            <a:ext cx="1531005" cy="5483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400" b="1" dirty="0" err="1"/>
              <a:t>thoghtful</a:t>
            </a:r>
            <a:endParaRPr lang="es-ES" sz="2400" b="1" dirty="0"/>
          </a:p>
        </p:txBody>
      </p:sp>
      <p:sp>
        <p:nvSpPr>
          <p:cNvPr id="28" name="37 Rectángulo redondeado">
            <a:extLst>
              <a:ext uri="{FF2B5EF4-FFF2-40B4-BE49-F238E27FC236}">
                <a16:creationId xmlns:a16="http://schemas.microsoft.com/office/drawing/2014/main" id="{CE29B390-2204-4B8A-B064-63C63067F3F2}"/>
              </a:ext>
            </a:extLst>
          </p:cNvPr>
          <p:cNvSpPr/>
          <p:nvPr/>
        </p:nvSpPr>
        <p:spPr>
          <a:xfrm>
            <a:off x="3837137" y="260648"/>
            <a:ext cx="1464354" cy="5483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800" b="1" dirty="0" err="1"/>
              <a:t>happy</a:t>
            </a:r>
            <a:endParaRPr lang="es-ES" sz="2800" b="1" dirty="0"/>
          </a:p>
        </p:txBody>
      </p:sp>
      <p:sp>
        <p:nvSpPr>
          <p:cNvPr id="29" name="38 Rectángulo redondeado">
            <a:extLst>
              <a:ext uri="{FF2B5EF4-FFF2-40B4-BE49-F238E27FC236}">
                <a16:creationId xmlns:a16="http://schemas.microsoft.com/office/drawing/2014/main" id="{3E631EF5-87A4-41C5-AF6D-E23D11443116}"/>
              </a:ext>
            </a:extLst>
          </p:cNvPr>
          <p:cNvSpPr/>
          <p:nvPr/>
        </p:nvSpPr>
        <p:spPr>
          <a:xfrm>
            <a:off x="7409912" y="2889305"/>
            <a:ext cx="1531005" cy="5483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800" b="1" dirty="0" err="1"/>
              <a:t>tired</a:t>
            </a:r>
            <a:endParaRPr lang="es-ES" sz="2800" b="1" dirty="0"/>
          </a:p>
        </p:txBody>
      </p:sp>
      <p:sp>
        <p:nvSpPr>
          <p:cNvPr id="35" name="39 Rectángulo redondeado">
            <a:extLst>
              <a:ext uri="{FF2B5EF4-FFF2-40B4-BE49-F238E27FC236}">
                <a16:creationId xmlns:a16="http://schemas.microsoft.com/office/drawing/2014/main" id="{666D7F47-744A-47E9-8539-50D2ADB92F4D}"/>
              </a:ext>
            </a:extLst>
          </p:cNvPr>
          <p:cNvSpPr/>
          <p:nvPr/>
        </p:nvSpPr>
        <p:spPr>
          <a:xfrm>
            <a:off x="6948265" y="1268760"/>
            <a:ext cx="1444787" cy="5483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400" b="1" dirty="0" err="1"/>
              <a:t>surprised</a:t>
            </a:r>
            <a:endParaRPr lang="es-ES" sz="2000" b="1" dirty="0"/>
          </a:p>
        </p:txBody>
      </p:sp>
      <p:sp>
        <p:nvSpPr>
          <p:cNvPr id="37" name="40 Rectángulo redondeado">
            <a:extLst>
              <a:ext uri="{FF2B5EF4-FFF2-40B4-BE49-F238E27FC236}">
                <a16:creationId xmlns:a16="http://schemas.microsoft.com/office/drawing/2014/main" id="{A6632ADC-B262-40E0-8AB9-6C0C9CD77F07}"/>
              </a:ext>
            </a:extLst>
          </p:cNvPr>
          <p:cNvSpPr/>
          <p:nvPr/>
        </p:nvSpPr>
        <p:spPr>
          <a:xfrm>
            <a:off x="5849307" y="476672"/>
            <a:ext cx="1531005" cy="5483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800" b="1" dirty="0" err="1"/>
              <a:t>angry</a:t>
            </a:r>
            <a:endParaRPr lang="es-ES" sz="2000" b="1" dirty="0"/>
          </a:p>
        </p:txBody>
      </p:sp>
      <p:pic>
        <p:nvPicPr>
          <p:cNvPr id="49" name="49 Imagen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9DA7FAF-FA29-4488-A87F-55B4F2A7238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517232"/>
            <a:ext cx="1865558" cy="931257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35 Rectángulo redondeado">
            <a:extLst>
              <a:ext uri="{FF2B5EF4-FFF2-40B4-BE49-F238E27FC236}">
                <a16:creationId xmlns:a16="http://schemas.microsoft.com/office/drawing/2014/main" id="{FB7DA5FA-F68F-4D37-A22F-12BC9A21AB54}"/>
              </a:ext>
            </a:extLst>
          </p:cNvPr>
          <p:cNvSpPr/>
          <p:nvPr/>
        </p:nvSpPr>
        <p:spPr>
          <a:xfrm>
            <a:off x="192011" y="3703693"/>
            <a:ext cx="1531005" cy="5483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800" b="1" dirty="0" err="1"/>
              <a:t>confuse</a:t>
            </a: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271533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RULETA_shor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oing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Oh_yea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oh-no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oh-no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9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oh-no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41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" fill="hold">
                      <p:stCondLst>
                        <p:cond delay="0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6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oh-no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1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2" dur="indefinite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oh-no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53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7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8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oh-no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59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0" fill="hold">
                      <p:stCondLst>
                        <p:cond delay="0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3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4" dur="indefinite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oh-no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65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" fill="hold">
                      <p:stCondLst>
                        <p:cond delay="0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9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0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oh-no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  <p:seq concurrent="1" nextAc="seek">
              <p:cTn id="71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2" fill="hold">
                      <p:stCondLst>
                        <p:cond delay="0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5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6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oh-no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77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8" fill="hold">
                      <p:stCondLst>
                        <p:cond delay="0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1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2" dur="indefinite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oh-no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83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4" fill="hold">
                      <p:stCondLst>
                        <p:cond delay="0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7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8" dur="indefinite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oh-no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89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0" fill="hold">
                      <p:stCondLst>
                        <p:cond delay="0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3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4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oh-no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5" grpId="0" animBg="1"/>
      <p:bldP spid="37" grpId="0" animBg="1"/>
      <p:bldP spid="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87D5A98B-A048-4692-8CE9-E61EE0462D00}"/>
              </a:ext>
            </a:extLst>
          </p:cNvPr>
          <p:cNvSpPr/>
          <p:nvPr/>
        </p:nvSpPr>
        <p:spPr>
          <a:xfrm>
            <a:off x="1020563" y="518283"/>
            <a:ext cx="7007821" cy="6627465"/>
          </a:xfrm>
          <a:prstGeom prst="ellipse">
            <a:avLst/>
          </a:prstGeom>
          <a:noFill/>
          <a:ln w="57150">
            <a:solidFill>
              <a:schemeClr val="bg2">
                <a:lumMod val="60000"/>
                <a:lumOff val="40000"/>
              </a:schemeClr>
            </a:solidFill>
          </a:ln>
          <a:effectLst>
            <a:glow rad="228600">
              <a:schemeClr val="bg2">
                <a:lumMod val="60000"/>
                <a:lumOff val="40000"/>
                <a:alpha val="9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58B248D-797C-48BF-993C-BE675AED0C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294" y="892404"/>
            <a:ext cx="5773412" cy="5761219"/>
          </a:xfrm>
          <a:prstGeom prst="rect">
            <a:avLst/>
          </a:prstGeom>
        </p:spPr>
      </p:pic>
      <p:sp>
        <p:nvSpPr>
          <p:cNvPr id="53" name="3 Marco">
            <a:extLst>
              <a:ext uri="{FF2B5EF4-FFF2-40B4-BE49-F238E27FC236}">
                <a16:creationId xmlns:a16="http://schemas.microsoft.com/office/drawing/2014/main" id="{7172841C-DABC-4E4D-9DA9-4FFDD1AB9CFC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319377 w 9144000"/>
              <a:gd name="connsiteY5" fmla="*/ 319377 h 6858000"/>
              <a:gd name="connsiteX6" fmla="*/ 319377 w 9144000"/>
              <a:gd name="connsiteY6" fmla="*/ 6538623 h 6858000"/>
              <a:gd name="connsiteX7" fmla="*/ 8824623 w 9144000"/>
              <a:gd name="connsiteY7" fmla="*/ 6538623 h 6858000"/>
              <a:gd name="connsiteX8" fmla="*/ 8824623 w 9144000"/>
              <a:gd name="connsiteY8" fmla="*/ 319377 h 6858000"/>
              <a:gd name="connsiteX9" fmla="*/ 319377 w 9144000"/>
              <a:gd name="connsiteY9" fmla="*/ 319377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319377 w 9144000"/>
              <a:gd name="connsiteY5" fmla="*/ 319377 h 6858000"/>
              <a:gd name="connsiteX6" fmla="*/ 319377 w 9144000"/>
              <a:gd name="connsiteY6" fmla="*/ 6538623 h 6858000"/>
              <a:gd name="connsiteX7" fmla="*/ 8824623 w 9144000"/>
              <a:gd name="connsiteY7" fmla="*/ 6538623 h 6858000"/>
              <a:gd name="connsiteX8" fmla="*/ 8824623 w 9144000"/>
              <a:gd name="connsiteY8" fmla="*/ 319377 h 6858000"/>
              <a:gd name="connsiteX9" fmla="*/ 319377 w 9144000"/>
              <a:gd name="connsiteY9" fmla="*/ 319377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319377 w 9144000"/>
              <a:gd name="connsiteY5" fmla="*/ 319377 h 6858000"/>
              <a:gd name="connsiteX6" fmla="*/ 319377 w 9144000"/>
              <a:gd name="connsiteY6" fmla="*/ 6538623 h 6858000"/>
              <a:gd name="connsiteX7" fmla="*/ 8824623 w 9144000"/>
              <a:gd name="connsiteY7" fmla="*/ 6538623 h 6858000"/>
              <a:gd name="connsiteX8" fmla="*/ 8824623 w 9144000"/>
              <a:gd name="connsiteY8" fmla="*/ 319377 h 6858000"/>
              <a:gd name="connsiteX9" fmla="*/ 319377 w 9144000"/>
              <a:gd name="connsiteY9" fmla="*/ 319377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319377 w 9144000"/>
              <a:gd name="connsiteY5" fmla="*/ 319377 h 6858000"/>
              <a:gd name="connsiteX6" fmla="*/ 319377 w 9144000"/>
              <a:gd name="connsiteY6" fmla="*/ 6538623 h 6858000"/>
              <a:gd name="connsiteX7" fmla="*/ 8824623 w 9144000"/>
              <a:gd name="connsiteY7" fmla="*/ 6538623 h 6858000"/>
              <a:gd name="connsiteX8" fmla="*/ 8824623 w 9144000"/>
              <a:gd name="connsiteY8" fmla="*/ 319377 h 6858000"/>
              <a:gd name="connsiteX9" fmla="*/ 319377 w 9144000"/>
              <a:gd name="connsiteY9" fmla="*/ 319377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319377 w 9144000"/>
              <a:gd name="connsiteY5" fmla="*/ 319377 h 6858000"/>
              <a:gd name="connsiteX6" fmla="*/ 319377 w 9144000"/>
              <a:gd name="connsiteY6" fmla="*/ 6538623 h 6858000"/>
              <a:gd name="connsiteX7" fmla="*/ 8824623 w 9144000"/>
              <a:gd name="connsiteY7" fmla="*/ 6538623 h 6858000"/>
              <a:gd name="connsiteX8" fmla="*/ 8824623 w 9144000"/>
              <a:gd name="connsiteY8" fmla="*/ 319377 h 6858000"/>
              <a:gd name="connsiteX9" fmla="*/ 319377 w 9144000"/>
              <a:gd name="connsiteY9" fmla="*/ 319377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319377 w 9144000"/>
              <a:gd name="connsiteY5" fmla="*/ 319377 h 6858000"/>
              <a:gd name="connsiteX6" fmla="*/ 319377 w 9144000"/>
              <a:gd name="connsiteY6" fmla="*/ 6538623 h 6858000"/>
              <a:gd name="connsiteX7" fmla="*/ 8824623 w 9144000"/>
              <a:gd name="connsiteY7" fmla="*/ 6538623 h 6858000"/>
              <a:gd name="connsiteX8" fmla="*/ 8824623 w 9144000"/>
              <a:gd name="connsiteY8" fmla="*/ 319377 h 6858000"/>
              <a:gd name="connsiteX9" fmla="*/ 319377 w 9144000"/>
              <a:gd name="connsiteY9" fmla="*/ 319377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319377 w 9144000"/>
              <a:gd name="connsiteY5" fmla="*/ 319377 h 6858000"/>
              <a:gd name="connsiteX6" fmla="*/ 319377 w 9144000"/>
              <a:gd name="connsiteY6" fmla="*/ 6538623 h 6858000"/>
              <a:gd name="connsiteX7" fmla="*/ 8824623 w 9144000"/>
              <a:gd name="connsiteY7" fmla="*/ 6538623 h 6858000"/>
              <a:gd name="connsiteX8" fmla="*/ 8824623 w 9144000"/>
              <a:gd name="connsiteY8" fmla="*/ 319377 h 6858000"/>
              <a:gd name="connsiteX9" fmla="*/ 319377 w 9144000"/>
              <a:gd name="connsiteY9" fmla="*/ 319377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319377 w 9144000"/>
              <a:gd name="connsiteY5" fmla="*/ 319377 h 6858000"/>
              <a:gd name="connsiteX6" fmla="*/ 319377 w 9144000"/>
              <a:gd name="connsiteY6" fmla="*/ 6538623 h 6858000"/>
              <a:gd name="connsiteX7" fmla="*/ 8824623 w 9144000"/>
              <a:gd name="connsiteY7" fmla="*/ 6538623 h 6858000"/>
              <a:gd name="connsiteX8" fmla="*/ 8824623 w 9144000"/>
              <a:gd name="connsiteY8" fmla="*/ 319377 h 6858000"/>
              <a:gd name="connsiteX9" fmla="*/ 319377 w 9144000"/>
              <a:gd name="connsiteY9" fmla="*/ 319377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319377 w 9144000"/>
              <a:gd name="connsiteY5" fmla="*/ 319377 h 6858000"/>
              <a:gd name="connsiteX6" fmla="*/ 319377 w 9144000"/>
              <a:gd name="connsiteY6" fmla="*/ 6538623 h 6858000"/>
              <a:gd name="connsiteX7" fmla="*/ 8824623 w 9144000"/>
              <a:gd name="connsiteY7" fmla="*/ 6538623 h 6858000"/>
              <a:gd name="connsiteX8" fmla="*/ 8824623 w 9144000"/>
              <a:gd name="connsiteY8" fmla="*/ 319377 h 6858000"/>
              <a:gd name="connsiteX9" fmla="*/ 319377 w 9144000"/>
              <a:gd name="connsiteY9" fmla="*/ 3193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319377" y="319377"/>
                </a:moveTo>
                <a:cubicBezTo>
                  <a:pt x="104224" y="2405906"/>
                  <a:pt x="77330" y="4411753"/>
                  <a:pt x="319377" y="6538623"/>
                </a:cubicBezTo>
                <a:cubicBezTo>
                  <a:pt x="3167906" y="6740329"/>
                  <a:pt x="6016435" y="6767223"/>
                  <a:pt x="8824623" y="6538623"/>
                </a:cubicBezTo>
                <a:cubicBezTo>
                  <a:pt x="9039775" y="4478988"/>
                  <a:pt x="9026329" y="2432801"/>
                  <a:pt x="8824623" y="319377"/>
                </a:cubicBezTo>
                <a:cubicBezTo>
                  <a:pt x="6029882" y="90777"/>
                  <a:pt x="3181353" y="104224"/>
                  <a:pt x="319377" y="319377"/>
                </a:cubicBezTo>
                <a:close/>
              </a:path>
            </a:pathLst>
          </a:custGeom>
          <a:gradFill flip="none" rotWithShape="1"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>
              <a:solidFill>
                <a:schemeClr val="tx1"/>
              </a:solidFill>
            </a:endParaRPr>
          </a:p>
        </p:txBody>
      </p:sp>
      <p:pic>
        <p:nvPicPr>
          <p:cNvPr id="12" name="Picture 140" descr="hour hand red.png">
            <a:extLst>
              <a:ext uri="{FF2B5EF4-FFF2-40B4-BE49-F238E27FC236}">
                <a16:creationId xmlns:a16="http://schemas.microsoft.com/office/drawing/2014/main" id="{73544652-268B-4B58-94FB-D704B9C2F70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6381"/>
          <a:stretch/>
        </p:blipFill>
        <p:spPr bwMode="auto">
          <a:xfrm rot="16015185">
            <a:off x="2889836" y="2152847"/>
            <a:ext cx="3425607" cy="320701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40" descr="hour hand red.png">
            <a:extLst>
              <a:ext uri="{FF2B5EF4-FFF2-40B4-BE49-F238E27FC236}">
                <a16:creationId xmlns:a16="http://schemas.microsoft.com/office/drawing/2014/main" id="{27FFEB06-BD0C-4E07-AFFC-4CB46928D41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6381"/>
          <a:stretch/>
        </p:blipFill>
        <p:spPr bwMode="auto">
          <a:xfrm rot="3923381">
            <a:off x="2865712" y="2132856"/>
            <a:ext cx="3392876" cy="317637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5 Imagen">
            <a:extLst>
              <a:ext uri="{FF2B5EF4-FFF2-40B4-BE49-F238E27FC236}">
                <a16:creationId xmlns:a16="http://schemas.microsoft.com/office/drawing/2014/main" id="{C92B9D2D-4425-4231-8AD2-890B7822C38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632" y="3034517"/>
            <a:ext cx="1315564" cy="13171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30 Imagen">
            <a:extLst>
              <a:ext uri="{FF2B5EF4-FFF2-40B4-BE49-F238E27FC236}">
                <a16:creationId xmlns:a16="http://schemas.microsoft.com/office/drawing/2014/main" id="{27CBC406-B4E4-43AC-8A37-AE57B1F128F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5517232"/>
            <a:ext cx="1865557" cy="93125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2 Rectángulo redondeado">
            <a:extLst>
              <a:ext uri="{FF2B5EF4-FFF2-40B4-BE49-F238E27FC236}">
                <a16:creationId xmlns:a16="http://schemas.microsoft.com/office/drawing/2014/main" id="{231535FF-DF72-4BFC-AB99-E05E900415CB}"/>
              </a:ext>
            </a:extLst>
          </p:cNvPr>
          <p:cNvSpPr/>
          <p:nvPr/>
        </p:nvSpPr>
        <p:spPr>
          <a:xfrm>
            <a:off x="308668" y="2074578"/>
            <a:ext cx="1531004" cy="56233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800" b="1" dirty="0"/>
              <a:t>in </a:t>
            </a:r>
            <a:r>
              <a:rPr lang="es-ES_tradnl" sz="2800" b="1" dirty="0" err="1"/>
              <a:t>love</a:t>
            </a:r>
            <a:endParaRPr lang="es-ES" sz="3200" b="1" dirty="0"/>
          </a:p>
        </p:txBody>
      </p:sp>
      <p:sp>
        <p:nvSpPr>
          <p:cNvPr id="21" name="25 Rectángulo redondeado">
            <a:extLst>
              <a:ext uri="{FF2B5EF4-FFF2-40B4-BE49-F238E27FC236}">
                <a16:creationId xmlns:a16="http://schemas.microsoft.com/office/drawing/2014/main" id="{EE75341C-29B6-4AD1-A604-ECC783F8D58C}"/>
              </a:ext>
            </a:extLst>
          </p:cNvPr>
          <p:cNvSpPr/>
          <p:nvPr/>
        </p:nvSpPr>
        <p:spPr>
          <a:xfrm>
            <a:off x="7409912" y="3787371"/>
            <a:ext cx="1531005" cy="5483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800" b="1" dirty="0" err="1"/>
              <a:t>scared</a:t>
            </a:r>
            <a:endParaRPr lang="es-ES" sz="2800" b="1" dirty="0"/>
          </a:p>
        </p:txBody>
      </p:sp>
      <p:sp>
        <p:nvSpPr>
          <p:cNvPr id="22" name="28 Rectángulo redondeado">
            <a:extLst>
              <a:ext uri="{FF2B5EF4-FFF2-40B4-BE49-F238E27FC236}">
                <a16:creationId xmlns:a16="http://schemas.microsoft.com/office/drawing/2014/main" id="{3867BF65-A883-4FB7-A1E5-71182A67B819}"/>
              </a:ext>
            </a:extLst>
          </p:cNvPr>
          <p:cNvSpPr/>
          <p:nvPr/>
        </p:nvSpPr>
        <p:spPr>
          <a:xfrm>
            <a:off x="7308304" y="2060848"/>
            <a:ext cx="1531005" cy="5483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800" b="1" dirty="0" err="1"/>
              <a:t>lazy</a:t>
            </a:r>
            <a:endParaRPr lang="es-ES" sz="2800" b="1" dirty="0"/>
          </a:p>
        </p:txBody>
      </p:sp>
      <p:sp>
        <p:nvSpPr>
          <p:cNvPr id="23" name="29 Rectángulo redondeado">
            <a:extLst>
              <a:ext uri="{FF2B5EF4-FFF2-40B4-BE49-F238E27FC236}">
                <a16:creationId xmlns:a16="http://schemas.microsoft.com/office/drawing/2014/main" id="{F91C0FEB-5650-4E25-8E7F-C28A00A4AB7E}"/>
              </a:ext>
            </a:extLst>
          </p:cNvPr>
          <p:cNvSpPr/>
          <p:nvPr/>
        </p:nvSpPr>
        <p:spPr>
          <a:xfrm>
            <a:off x="1765210" y="504352"/>
            <a:ext cx="1531005" cy="54838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800" b="1" dirty="0" err="1"/>
              <a:t>sad</a:t>
            </a:r>
            <a:endParaRPr lang="es-ES" sz="2800" b="1" dirty="0"/>
          </a:p>
        </p:txBody>
      </p:sp>
      <p:sp>
        <p:nvSpPr>
          <p:cNvPr id="24" name="32 Rectángulo redondeado">
            <a:extLst>
              <a:ext uri="{FF2B5EF4-FFF2-40B4-BE49-F238E27FC236}">
                <a16:creationId xmlns:a16="http://schemas.microsoft.com/office/drawing/2014/main" id="{E21AB111-E4EF-4200-8E95-5FA1513C9F47}"/>
              </a:ext>
            </a:extLst>
          </p:cNvPr>
          <p:cNvSpPr/>
          <p:nvPr/>
        </p:nvSpPr>
        <p:spPr>
          <a:xfrm>
            <a:off x="7222496" y="4680815"/>
            <a:ext cx="1669984" cy="5483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000" b="1" dirty="0" err="1"/>
              <a:t>disappointed</a:t>
            </a:r>
            <a:endParaRPr lang="es-ES" sz="2800" b="1" dirty="0"/>
          </a:p>
        </p:txBody>
      </p:sp>
      <p:sp>
        <p:nvSpPr>
          <p:cNvPr id="25" name="34 Rectángulo redondeado">
            <a:extLst>
              <a:ext uri="{FF2B5EF4-FFF2-40B4-BE49-F238E27FC236}">
                <a16:creationId xmlns:a16="http://schemas.microsoft.com/office/drawing/2014/main" id="{AAEF3501-4F3D-468D-989F-FB179B1B4514}"/>
              </a:ext>
            </a:extLst>
          </p:cNvPr>
          <p:cNvSpPr/>
          <p:nvPr/>
        </p:nvSpPr>
        <p:spPr>
          <a:xfrm>
            <a:off x="347525" y="4533236"/>
            <a:ext cx="1531005" cy="5483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800" b="1" dirty="0" err="1"/>
              <a:t>sick</a:t>
            </a:r>
            <a:endParaRPr lang="es-ES" sz="2800" b="1" dirty="0"/>
          </a:p>
        </p:txBody>
      </p:sp>
      <p:sp>
        <p:nvSpPr>
          <p:cNvPr id="26" name="35 Rectángulo redondeado">
            <a:extLst>
              <a:ext uri="{FF2B5EF4-FFF2-40B4-BE49-F238E27FC236}">
                <a16:creationId xmlns:a16="http://schemas.microsoft.com/office/drawing/2014/main" id="{B350D5AA-48B3-49F8-9B26-72094398E05F}"/>
              </a:ext>
            </a:extLst>
          </p:cNvPr>
          <p:cNvSpPr/>
          <p:nvPr/>
        </p:nvSpPr>
        <p:spPr>
          <a:xfrm>
            <a:off x="711634" y="1268760"/>
            <a:ext cx="1531005" cy="5483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800" b="1" dirty="0"/>
              <a:t>fine</a:t>
            </a:r>
            <a:endParaRPr lang="es-ES" sz="2000" b="1" dirty="0"/>
          </a:p>
        </p:txBody>
      </p:sp>
      <p:sp>
        <p:nvSpPr>
          <p:cNvPr id="27" name="36 Rectángulo redondeado">
            <a:extLst>
              <a:ext uri="{FF2B5EF4-FFF2-40B4-BE49-F238E27FC236}">
                <a16:creationId xmlns:a16="http://schemas.microsoft.com/office/drawing/2014/main" id="{B4237B8E-C20A-41D8-9057-F46BF0CD87AC}"/>
              </a:ext>
            </a:extLst>
          </p:cNvPr>
          <p:cNvSpPr/>
          <p:nvPr/>
        </p:nvSpPr>
        <p:spPr>
          <a:xfrm>
            <a:off x="203083" y="2881852"/>
            <a:ext cx="1531005" cy="5483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400" b="1" dirty="0" err="1"/>
              <a:t>thoghtful</a:t>
            </a:r>
            <a:endParaRPr lang="es-ES" sz="2400" b="1" dirty="0"/>
          </a:p>
        </p:txBody>
      </p:sp>
      <p:sp>
        <p:nvSpPr>
          <p:cNvPr id="28" name="37 Rectángulo redondeado">
            <a:extLst>
              <a:ext uri="{FF2B5EF4-FFF2-40B4-BE49-F238E27FC236}">
                <a16:creationId xmlns:a16="http://schemas.microsoft.com/office/drawing/2014/main" id="{CE29B390-2204-4B8A-B064-63C63067F3F2}"/>
              </a:ext>
            </a:extLst>
          </p:cNvPr>
          <p:cNvSpPr/>
          <p:nvPr/>
        </p:nvSpPr>
        <p:spPr>
          <a:xfrm>
            <a:off x="3837137" y="260648"/>
            <a:ext cx="1464354" cy="5483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800" b="1" dirty="0" err="1"/>
              <a:t>happy</a:t>
            </a:r>
            <a:endParaRPr lang="es-ES" sz="2800" b="1" dirty="0"/>
          </a:p>
        </p:txBody>
      </p:sp>
      <p:sp>
        <p:nvSpPr>
          <p:cNvPr id="29" name="38 Rectángulo redondeado">
            <a:extLst>
              <a:ext uri="{FF2B5EF4-FFF2-40B4-BE49-F238E27FC236}">
                <a16:creationId xmlns:a16="http://schemas.microsoft.com/office/drawing/2014/main" id="{3E631EF5-87A4-41C5-AF6D-E23D11443116}"/>
              </a:ext>
            </a:extLst>
          </p:cNvPr>
          <p:cNvSpPr/>
          <p:nvPr/>
        </p:nvSpPr>
        <p:spPr>
          <a:xfrm>
            <a:off x="7409912" y="2889305"/>
            <a:ext cx="1531005" cy="5483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800" b="1" dirty="0" err="1"/>
              <a:t>tired</a:t>
            </a:r>
            <a:endParaRPr lang="es-ES" sz="2800" b="1" dirty="0"/>
          </a:p>
        </p:txBody>
      </p:sp>
      <p:sp>
        <p:nvSpPr>
          <p:cNvPr id="35" name="39 Rectángulo redondeado">
            <a:extLst>
              <a:ext uri="{FF2B5EF4-FFF2-40B4-BE49-F238E27FC236}">
                <a16:creationId xmlns:a16="http://schemas.microsoft.com/office/drawing/2014/main" id="{666D7F47-744A-47E9-8539-50D2ADB92F4D}"/>
              </a:ext>
            </a:extLst>
          </p:cNvPr>
          <p:cNvSpPr/>
          <p:nvPr/>
        </p:nvSpPr>
        <p:spPr>
          <a:xfrm>
            <a:off x="6948265" y="1268760"/>
            <a:ext cx="1444787" cy="5483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400" b="1" dirty="0" err="1"/>
              <a:t>surprised</a:t>
            </a:r>
            <a:endParaRPr lang="es-ES" sz="2000" b="1" dirty="0"/>
          </a:p>
        </p:txBody>
      </p:sp>
      <p:sp>
        <p:nvSpPr>
          <p:cNvPr id="37" name="40 Rectángulo redondeado">
            <a:extLst>
              <a:ext uri="{FF2B5EF4-FFF2-40B4-BE49-F238E27FC236}">
                <a16:creationId xmlns:a16="http://schemas.microsoft.com/office/drawing/2014/main" id="{A6632ADC-B262-40E0-8AB9-6C0C9CD77F07}"/>
              </a:ext>
            </a:extLst>
          </p:cNvPr>
          <p:cNvSpPr/>
          <p:nvPr/>
        </p:nvSpPr>
        <p:spPr>
          <a:xfrm>
            <a:off x="5849307" y="476672"/>
            <a:ext cx="1531005" cy="5483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800" b="1" dirty="0" err="1"/>
              <a:t>angry</a:t>
            </a:r>
            <a:endParaRPr lang="es-ES" sz="2000" b="1" dirty="0"/>
          </a:p>
        </p:txBody>
      </p:sp>
      <p:pic>
        <p:nvPicPr>
          <p:cNvPr id="49" name="49 Imagen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9DA7FAF-FA29-4488-A87F-55B4F2A7238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517232"/>
            <a:ext cx="1865558" cy="931257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35 Rectángulo redondeado">
            <a:extLst>
              <a:ext uri="{FF2B5EF4-FFF2-40B4-BE49-F238E27FC236}">
                <a16:creationId xmlns:a16="http://schemas.microsoft.com/office/drawing/2014/main" id="{FB7DA5FA-F68F-4D37-A22F-12BC9A21AB54}"/>
              </a:ext>
            </a:extLst>
          </p:cNvPr>
          <p:cNvSpPr/>
          <p:nvPr/>
        </p:nvSpPr>
        <p:spPr>
          <a:xfrm>
            <a:off x="192011" y="3703693"/>
            <a:ext cx="1531005" cy="5483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800" b="1" dirty="0" err="1"/>
              <a:t>confuse</a:t>
            </a: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242409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RULETA_shor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oing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Oh_yea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oh-no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oh-no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9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oh-no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41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" fill="hold">
                      <p:stCondLst>
                        <p:cond delay="0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6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oh-no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1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2" dur="indefinite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oh-no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53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7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8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oh-no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59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0" fill="hold">
                      <p:stCondLst>
                        <p:cond delay="0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3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4" dur="indefinite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oh-no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65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" fill="hold">
                      <p:stCondLst>
                        <p:cond delay="0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9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0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oh-no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  <p:seq concurrent="1" nextAc="seek">
              <p:cTn id="71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2" fill="hold">
                      <p:stCondLst>
                        <p:cond delay="0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5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6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oh-no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77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8" fill="hold">
                      <p:stCondLst>
                        <p:cond delay="0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1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2" dur="indefinite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oh-no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83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4" fill="hold">
                      <p:stCondLst>
                        <p:cond delay="0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7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8" dur="indefinite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oh-no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89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0" fill="hold">
                      <p:stCondLst>
                        <p:cond delay="0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3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4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oh-no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5" grpId="0" animBg="1"/>
      <p:bldP spid="37" grpId="0" animBg="1"/>
      <p:bldP spid="3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87D5A98B-A048-4692-8CE9-E61EE0462D00}"/>
              </a:ext>
            </a:extLst>
          </p:cNvPr>
          <p:cNvSpPr/>
          <p:nvPr/>
        </p:nvSpPr>
        <p:spPr>
          <a:xfrm>
            <a:off x="1020563" y="518283"/>
            <a:ext cx="7007821" cy="6627465"/>
          </a:xfrm>
          <a:prstGeom prst="ellipse">
            <a:avLst/>
          </a:prstGeom>
          <a:noFill/>
          <a:ln w="57150">
            <a:solidFill>
              <a:schemeClr val="bg2">
                <a:lumMod val="60000"/>
                <a:lumOff val="40000"/>
              </a:schemeClr>
            </a:solidFill>
          </a:ln>
          <a:effectLst>
            <a:glow rad="228600">
              <a:schemeClr val="bg2">
                <a:lumMod val="60000"/>
                <a:lumOff val="40000"/>
                <a:alpha val="9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58B248D-797C-48BF-993C-BE675AED0C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294" y="892404"/>
            <a:ext cx="5773412" cy="5761219"/>
          </a:xfrm>
          <a:prstGeom prst="rect">
            <a:avLst/>
          </a:prstGeom>
        </p:spPr>
      </p:pic>
      <p:sp>
        <p:nvSpPr>
          <p:cNvPr id="53" name="3 Marco">
            <a:extLst>
              <a:ext uri="{FF2B5EF4-FFF2-40B4-BE49-F238E27FC236}">
                <a16:creationId xmlns:a16="http://schemas.microsoft.com/office/drawing/2014/main" id="{7172841C-DABC-4E4D-9DA9-4FFDD1AB9CFC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319377 w 9144000"/>
              <a:gd name="connsiteY5" fmla="*/ 319377 h 6858000"/>
              <a:gd name="connsiteX6" fmla="*/ 319377 w 9144000"/>
              <a:gd name="connsiteY6" fmla="*/ 6538623 h 6858000"/>
              <a:gd name="connsiteX7" fmla="*/ 8824623 w 9144000"/>
              <a:gd name="connsiteY7" fmla="*/ 6538623 h 6858000"/>
              <a:gd name="connsiteX8" fmla="*/ 8824623 w 9144000"/>
              <a:gd name="connsiteY8" fmla="*/ 319377 h 6858000"/>
              <a:gd name="connsiteX9" fmla="*/ 319377 w 9144000"/>
              <a:gd name="connsiteY9" fmla="*/ 319377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319377 w 9144000"/>
              <a:gd name="connsiteY5" fmla="*/ 319377 h 6858000"/>
              <a:gd name="connsiteX6" fmla="*/ 319377 w 9144000"/>
              <a:gd name="connsiteY6" fmla="*/ 6538623 h 6858000"/>
              <a:gd name="connsiteX7" fmla="*/ 8824623 w 9144000"/>
              <a:gd name="connsiteY7" fmla="*/ 6538623 h 6858000"/>
              <a:gd name="connsiteX8" fmla="*/ 8824623 w 9144000"/>
              <a:gd name="connsiteY8" fmla="*/ 319377 h 6858000"/>
              <a:gd name="connsiteX9" fmla="*/ 319377 w 9144000"/>
              <a:gd name="connsiteY9" fmla="*/ 319377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319377 w 9144000"/>
              <a:gd name="connsiteY5" fmla="*/ 319377 h 6858000"/>
              <a:gd name="connsiteX6" fmla="*/ 319377 w 9144000"/>
              <a:gd name="connsiteY6" fmla="*/ 6538623 h 6858000"/>
              <a:gd name="connsiteX7" fmla="*/ 8824623 w 9144000"/>
              <a:gd name="connsiteY7" fmla="*/ 6538623 h 6858000"/>
              <a:gd name="connsiteX8" fmla="*/ 8824623 w 9144000"/>
              <a:gd name="connsiteY8" fmla="*/ 319377 h 6858000"/>
              <a:gd name="connsiteX9" fmla="*/ 319377 w 9144000"/>
              <a:gd name="connsiteY9" fmla="*/ 319377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319377 w 9144000"/>
              <a:gd name="connsiteY5" fmla="*/ 319377 h 6858000"/>
              <a:gd name="connsiteX6" fmla="*/ 319377 w 9144000"/>
              <a:gd name="connsiteY6" fmla="*/ 6538623 h 6858000"/>
              <a:gd name="connsiteX7" fmla="*/ 8824623 w 9144000"/>
              <a:gd name="connsiteY7" fmla="*/ 6538623 h 6858000"/>
              <a:gd name="connsiteX8" fmla="*/ 8824623 w 9144000"/>
              <a:gd name="connsiteY8" fmla="*/ 319377 h 6858000"/>
              <a:gd name="connsiteX9" fmla="*/ 319377 w 9144000"/>
              <a:gd name="connsiteY9" fmla="*/ 319377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319377 w 9144000"/>
              <a:gd name="connsiteY5" fmla="*/ 319377 h 6858000"/>
              <a:gd name="connsiteX6" fmla="*/ 319377 w 9144000"/>
              <a:gd name="connsiteY6" fmla="*/ 6538623 h 6858000"/>
              <a:gd name="connsiteX7" fmla="*/ 8824623 w 9144000"/>
              <a:gd name="connsiteY7" fmla="*/ 6538623 h 6858000"/>
              <a:gd name="connsiteX8" fmla="*/ 8824623 w 9144000"/>
              <a:gd name="connsiteY8" fmla="*/ 319377 h 6858000"/>
              <a:gd name="connsiteX9" fmla="*/ 319377 w 9144000"/>
              <a:gd name="connsiteY9" fmla="*/ 319377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319377 w 9144000"/>
              <a:gd name="connsiteY5" fmla="*/ 319377 h 6858000"/>
              <a:gd name="connsiteX6" fmla="*/ 319377 w 9144000"/>
              <a:gd name="connsiteY6" fmla="*/ 6538623 h 6858000"/>
              <a:gd name="connsiteX7" fmla="*/ 8824623 w 9144000"/>
              <a:gd name="connsiteY7" fmla="*/ 6538623 h 6858000"/>
              <a:gd name="connsiteX8" fmla="*/ 8824623 w 9144000"/>
              <a:gd name="connsiteY8" fmla="*/ 319377 h 6858000"/>
              <a:gd name="connsiteX9" fmla="*/ 319377 w 9144000"/>
              <a:gd name="connsiteY9" fmla="*/ 319377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319377 w 9144000"/>
              <a:gd name="connsiteY5" fmla="*/ 319377 h 6858000"/>
              <a:gd name="connsiteX6" fmla="*/ 319377 w 9144000"/>
              <a:gd name="connsiteY6" fmla="*/ 6538623 h 6858000"/>
              <a:gd name="connsiteX7" fmla="*/ 8824623 w 9144000"/>
              <a:gd name="connsiteY7" fmla="*/ 6538623 h 6858000"/>
              <a:gd name="connsiteX8" fmla="*/ 8824623 w 9144000"/>
              <a:gd name="connsiteY8" fmla="*/ 319377 h 6858000"/>
              <a:gd name="connsiteX9" fmla="*/ 319377 w 9144000"/>
              <a:gd name="connsiteY9" fmla="*/ 319377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319377 w 9144000"/>
              <a:gd name="connsiteY5" fmla="*/ 319377 h 6858000"/>
              <a:gd name="connsiteX6" fmla="*/ 319377 w 9144000"/>
              <a:gd name="connsiteY6" fmla="*/ 6538623 h 6858000"/>
              <a:gd name="connsiteX7" fmla="*/ 8824623 w 9144000"/>
              <a:gd name="connsiteY7" fmla="*/ 6538623 h 6858000"/>
              <a:gd name="connsiteX8" fmla="*/ 8824623 w 9144000"/>
              <a:gd name="connsiteY8" fmla="*/ 319377 h 6858000"/>
              <a:gd name="connsiteX9" fmla="*/ 319377 w 9144000"/>
              <a:gd name="connsiteY9" fmla="*/ 319377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319377 w 9144000"/>
              <a:gd name="connsiteY5" fmla="*/ 319377 h 6858000"/>
              <a:gd name="connsiteX6" fmla="*/ 319377 w 9144000"/>
              <a:gd name="connsiteY6" fmla="*/ 6538623 h 6858000"/>
              <a:gd name="connsiteX7" fmla="*/ 8824623 w 9144000"/>
              <a:gd name="connsiteY7" fmla="*/ 6538623 h 6858000"/>
              <a:gd name="connsiteX8" fmla="*/ 8824623 w 9144000"/>
              <a:gd name="connsiteY8" fmla="*/ 319377 h 6858000"/>
              <a:gd name="connsiteX9" fmla="*/ 319377 w 9144000"/>
              <a:gd name="connsiteY9" fmla="*/ 3193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319377" y="319377"/>
                </a:moveTo>
                <a:cubicBezTo>
                  <a:pt x="104224" y="2405906"/>
                  <a:pt x="77330" y="4411753"/>
                  <a:pt x="319377" y="6538623"/>
                </a:cubicBezTo>
                <a:cubicBezTo>
                  <a:pt x="3167906" y="6740329"/>
                  <a:pt x="6016435" y="6767223"/>
                  <a:pt x="8824623" y="6538623"/>
                </a:cubicBezTo>
                <a:cubicBezTo>
                  <a:pt x="9039775" y="4478988"/>
                  <a:pt x="9026329" y="2432801"/>
                  <a:pt x="8824623" y="319377"/>
                </a:cubicBezTo>
                <a:cubicBezTo>
                  <a:pt x="6029882" y="90777"/>
                  <a:pt x="3181353" y="104224"/>
                  <a:pt x="319377" y="319377"/>
                </a:cubicBezTo>
                <a:close/>
              </a:path>
            </a:pathLst>
          </a:custGeom>
          <a:gradFill flip="none" rotWithShape="1"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>
              <a:solidFill>
                <a:schemeClr val="tx1"/>
              </a:solidFill>
            </a:endParaRPr>
          </a:p>
        </p:txBody>
      </p:sp>
      <p:pic>
        <p:nvPicPr>
          <p:cNvPr id="12" name="Picture 140" descr="hour hand red.png">
            <a:extLst>
              <a:ext uri="{FF2B5EF4-FFF2-40B4-BE49-F238E27FC236}">
                <a16:creationId xmlns:a16="http://schemas.microsoft.com/office/drawing/2014/main" id="{73544652-268B-4B58-94FB-D704B9C2F70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6381"/>
          <a:stretch/>
        </p:blipFill>
        <p:spPr bwMode="auto">
          <a:xfrm rot="20760980">
            <a:off x="2889836" y="2152847"/>
            <a:ext cx="3425607" cy="320701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40" descr="hour hand red.png">
            <a:extLst>
              <a:ext uri="{FF2B5EF4-FFF2-40B4-BE49-F238E27FC236}">
                <a16:creationId xmlns:a16="http://schemas.microsoft.com/office/drawing/2014/main" id="{27FFEB06-BD0C-4E07-AFFC-4CB46928D41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6381"/>
          <a:stretch/>
        </p:blipFill>
        <p:spPr bwMode="auto">
          <a:xfrm rot="16200000">
            <a:off x="2879572" y="2132856"/>
            <a:ext cx="3392876" cy="317637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5 Imagen">
            <a:extLst>
              <a:ext uri="{FF2B5EF4-FFF2-40B4-BE49-F238E27FC236}">
                <a16:creationId xmlns:a16="http://schemas.microsoft.com/office/drawing/2014/main" id="{C92B9D2D-4425-4231-8AD2-890B7822C38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632" y="3034517"/>
            <a:ext cx="1315564" cy="13171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30 Imagen">
            <a:extLst>
              <a:ext uri="{FF2B5EF4-FFF2-40B4-BE49-F238E27FC236}">
                <a16:creationId xmlns:a16="http://schemas.microsoft.com/office/drawing/2014/main" id="{27CBC406-B4E4-43AC-8A37-AE57B1F128F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5517232"/>
            <a:ext cx="1865557" cy="93125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2 Rectángulo redondeado">
            <a:extLst>
              <a:ext uri="{FF2B5EF4-FFF2-40B4-BE49-F238E27FC236}">
                <a16:creationId xmlns:a16="http://schemas.microsoft.com/office/drawing/2014/main" id="{231535FF-DF72-4BFC-AB99-E05E900415CB}"/>
              </a:ext>
            </a:extLst>
          </p:cNvPr>
          <p:cNvSpPr/>
          <p:nvPr/>
        </p:nvSpPr>
        <p:spPr>
          <a:xfrm>
            <a:off x="387429" y="4536341"/>
            <a:ext cx="1520275" cy="56233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800" b="1" dirty="0" err="1"/>
              <a:t>sick</a:t>
            </a:r>
            <a:endParaRPr lang="es-ES" sz="3200" b="1" dirty="0"/>
          </a:p>
        </p:txBody>
      </p:sp>
      <p:sp>
        <p:nvSpPr>
          <p:cNvPr id="21" name="25 Rectángulo redondeado">
            <a:extLst>
              <a:ext uri="{FF2B5EF4-FFF2-40B4-BE49-F238E27FC236}">
                <a16:creationId xmlns:a16="http://schemas.microsoft.com/office/drawing/2014/main" id="{EE75341C-29B6-4AD1-A604-ECC783F8D58C}"/>
              </a:ext>
            </a:extLst>
          </p:cNvPr>
          <p:cNvSpPr/>
          <p:nvPr/>
        </p:nvSpPr>
        <p:spPr>
          <a:xfrm>
            <a:off x="7409912" y="3787371"/>
            <a:ext cx="1531005" cy="5483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800" b="1" dirty="0" err="1"/>
              <a:t>scared</a:t>
            </a:r>
            <a:endParaRPr lang="es-ES" sz="2800" b="1" dirty="0"/>
          </a:p>
        </p:txBody>
      </p:sp>
      <p:sp>
        <p:nvSpPr>
          <p:cNvPr id="22" name="28 Rectángulo redondeado">
            <a:extLst>
              <a:ext uri="{FF2B5EF4-FFF2-40B4-BE49-F238E27FC236}">
                <a16:creationId xmlns:a16="http://schemas.microsoft.com/office/drawing/2014/main" id="{3867BF65-A883-4FB7-A1E5-71182A67B819}"/>
              </a:ext>
            </a:extLst>
          </p:cNvPr>
          <p:cNvSpPr/>
          <p:nvPr/>
        </p:nvSpPr>
        <p:spPr>
          <a:xfrm>
            <a:off x="7308304" y="2060848"/>
            <a:ext cx="1531005" cy="5483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800" b="1" dirty="0" err="1"/>
              <a:t>lazy</a:t>
            </a:r>
            <a:endParaRPr lang="es-ES" sz="2800" b="1" dirty="0"/>
          </a:p>
        </p:txBody>
      </p:sp>
      <p:sp>
        <p:nvSpPr>
          <p:cNvPr id="23" name="29 Rectángulo redondeado">
            <a:extLst>
              <a:ext uri="{FF2B5EF4-FFF2-40B4-BE49-F238E27FC236}">
                <a16:creationId xmlns:a16="http://schemas.microsoft.com/office/drawing/2014/main" id="{F91C0FEB-5650-4E25-8E7F-C28A00A4AB7E}"/>
              </a:ext>
            </a:extLst>
          </p:cNvPr>
          <p:cNvSpPr/>
          <p:nvPr/>
        </p:nvSpPr>
        <p:spPr>
          <a:xfrm>
            <a:off x="1765210" y="504352"/>
            <a:ext cx="1531005" cy="54838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800" b="1" dirty="0" err="1"/>
              <a:t>sad</a:t>
            </a:r>
            <a:endParaRPr lang="es-ES" sz="2800" b="1" dirty="0"/>
          </a:p>
        </p:txBody>
      </p:sp>
      <p:sp>
        <p:nvSpPr>
          <p:cNvPr id="24" name="32 Rectángulo redondeado">
            <a:extLst>
              <a:ext uri="{FF2B5EF4-FFF2-40B4-BE49-F238E27FC236}">
                <a16:creationId xmlns:a16="http://schemas.microsoft.com/office/drawing/2014/main" id="{E21AB111-E4EF-4200-8E95-5FA1513C9F47}"/>
              </a:ext>
            </a:extLst>
          </p:cNvPr>
          <p:cNvSpPr/>
          <p:nvPr/>
        </p:nvSpPr>
        <p:spPr>
          <a:xfrm>
            <a:off x="7222496" y="4680815"/>
            <a:ext cx="1669984" cy="5483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000" b="1" dirty="0" err="1"/>
              <a:t>disappointed</a:t>
            </a:r>
            <a:endParaRPr lang="es-ES" sz="2800" b="1" dirty="0"/>
          </a:p>
        </p:txBody>
      </p:sp>
      <p:sp>
        <p:nvSpPr>
          <p:cNvPr id="25" name="34 Rectángulo redondeado">
            <a:extLst>
              <a:ext uri="{FF2B5EF4-FFF2-40B4-BE49-F238E27FC236}">
                <a16:creationId xmlns:a16="http://schemas.microsoft.com/office/drawing/2014/main" id="{AAEF3501-4F3D-468D-989F-FB179B1B4514}"/>
              </a:ext>
            </a:extLst>
          </p:cNvPr>
          <p:cNvSpPr/>
          <p:nvPr/>
        </p:nvSpPr>
        <p:spPr>
          <a:xfrm>
            <a:off x="323528" y="2060848"/>
            <a:ext cx="1531005" cy="5483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800" b="1" dirty="0"/>
              <a:t>in </a:t>
            </a:r>
            <a:r>
              <a:rPr lang="es-ES_tradnl" sz="2800" b="1" dirty="0" err="1"/>
              <a:t>love</a:t>
            </a:r>
            <a:endParaRPr lang="es-ES" sz="2800" b="1" dirty="0"/>
          </a:p>
        </p:txBody>
      </p:sp>
      <p:sp>
        <p:nvSpPr>
          <p:cNvPr id="26" name="35 Rectángulo redondeado">
            <a:extLst>
              <a:ext uri="{FF2B5EF4-FFF2-40B4-BE49-F238E27FC236}">
                <a16:creationId xmlns:a16="http://schemas.microsoft.com/office/drawing/2014/main" id="{B350D5AA-48B3-49F8-9B26-72094398E05F}"/>
              </a:ext>
            </a:extLst>
          </p:cNvPr>
          <p:cNvSpPr/>
          <p:nvPr/>
        </p:nvSpPr>
        <p:spPr>
          <a:xfrm>
            <a:off x="711634" y="1268760"/>
            <a:ext cx="1531005" cy="5483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800" b="1" dirty="0"/>
              <a:t>fine</a:t>
            </a:r>
            <a:endParaRPr lang="es-ES" sz="2000" b="1" dirty="0"/>
          </a:p>
        </p:txBody>
      </p:sp>
      <p:sp>
        <p:nvSpPr>
          <p:cNvPr id="27" name="36 Rectángulo redondeado">
            <a:extLst>
              <a:ext uri="{FF2B5EF4-FFF2-40B4-BE49-F238E27FC236}">
                <a16:creationId xmlns:a16="http://schemas.microsoft.com/office/drawing/2014/main" id="{B4237B8E-C20A-41D8-9057-F46BF0CD87AC}"/>
              </a:ext>
            </a:extLst>
          </p:cNvPr>
          <p:cNvSpPr/>
          <p:nvPr/>
        </p:nvSpPr>
        <p:spPr>
          <a:xfrm>
            <a:off x="203083" y="2881852"/>
            <a:ext cx="1531005" cy="5483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400" b="1" dirty="0" err="1"/>
              <a:t>thoghtful</a:t>
            </a:r>
            <a:endParaRPr lang="es-ES" sz="2400" b="1" dirty="0"/>
          </a:p>
        </p:txBody>
      </p:sp>
      <p:sp>
        <p:nvSpPr>
          <p:cNvPr id="28" name="37 Rectángulo redondeado">
            <a:extLst>
              <a:ext uri="{FF2B5EF4-FFF2-40B4-BE49-F238E27FC236}">
                <a16:creationId xmlns:a16="http://schemas.microsoft.com/office/drawing/2014/main" id="{CE29B390-2204-4B8A-B064-63C63067F3F2}"/>
              </a:ext>
            </a:extLst>
          </p:cNvPr>
          <p:cNvSpPr/>
          <p:nvPr/>
        </p:nvSpPr>
        <p:spPr>
          <a:xfrm>
            <a:off x="3837137" y="260648"/>
            <a:ext cx="1464354" cy="5483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800" b="1" dirty="0" err="1"/>
              <a:t>happy</a:t>
            </a:r>
            <a:endParaRPr lang="es-ES" sz="2800" b="1" dirty="0"/>
          </a:p>
        </p:txBody>
      </p:sp>
      <p:sp>
        <p:nvSpPr>
          <p:cNvPr id="29" name="38 Rectángulo redondeado">
            <a:extLst>
              <a:ext uri="{FF2B5EF4-FFF2-40B4-BE49-F238E27FC236}">
                <a16:creationId xmlns:a16="http://schemas.microsoft.com/office/drawing/2014/main" id="{3E631EF5-87A4-41C5-AF6D-E23D11443116}"/>
              </a:ext>
            </a:extLst>
          </p:cNvPr>
          <p:cNvSpPr/>
          <p:nvPr/>
        </p:nvSpPr>
        <p:spPr>
          <a:xfrm>
            <a:off x="7409912" y="2889305"/>
            <a:ext cx="1531005" cy="5483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800" b="1" dirty="0" err="1"/>
              <a:t>tired</a:t>
            </a:r>
            <a:endParaRPr lang="es-ES" sz="2800" b="1" dirty="0"/>
          </a:p>
        </p:txBody>
      </p:sp>
      <p:sp>
        <p:nvSpPr>
          <p:cNvPr id="35" name="39 Rectángulo redondeado">
            <a:extLst>
              <a:ext uri="{FF2B5EF4-FFF2-40B4-BE49-F238E27FC236}">
                <a16:creationId xmlns:a16="http://schemas.microsoft.com/office/drawing/2014/main" id="{666D7F47-744A-47E9-8539-50D2ADB92F4D}"/>
              </a:ext>
            </a:extLst>
          </p:cNvPr>
          <p:cNvSpPr/>
          <p:nvPr/>
        </p:nvSpPr>
        <p:spPr>
          <a:xfrm>
            <a:off x="6948265" y="1268760"/>
            <a:ext cx="1444787" cy="5483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400" b="1" dirty="0" err="1"/>
              <a:t>surprised</a:t>
            </a:r>
            <a:endParaRPr lang="es-ES" sz="2000" b="1" dirty="0"/>
          </a:p>
        </p:txBody>
      </p:sp>
      <p:sp>
        <p:nvSpPr>
          <p:cNvPr id="37" name="40 Rectángulo redondeado">
            <a:extLst>
              <a:ext uri="{FF2B5EF4-FFF2-40B4-BE49-F238E27FC236}">
                <a16:creationId xmlns:a16="http://schemas.microsoft.com/office/drawing/2014/main" id="{A6632ADC-B262-40E0-8AB9-6C0C9CD77F07}"/>
              </a:ext>
            </a:extLst>
          </p:cNvPr>
          <p:cNvSpPr/>
          <p:nvPr/>
        </p:nvSpPr>
        <p:spPr>
          <a:xfrm>
            <a:off x="5849307" y="476672"/>
            <a:ext cx="1531005" cy="5483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800" b="1" dirty="0" err="1"/>
              <a:t>angry</a:t>
            </a:r>
            <a:endParaRPr lang="es-ES" sz="2000" b="1" dirty="0"/>
          </a:p>
        </p:txBody>
      </p:sp>
      <p:pic>
        <p:nvPicPr>
          <p:cNvPr id="49" name="49 Imagen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9DA7FAF-FA29-4488-A87F-55B4F2A7238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517232"/>
            <a:ext cx="1865558" cy="931257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35 Rectángulo redondeado">
            <a:extLst>
              <a:ext uri="{FF2B5EF4-FFF2-40B4-BE49-F238E27FC236}">
                <a16:creationId xmlns:a16="http://schemas.microsoft.com/office/drawing/2014/main" id="{FB7DA5FA-F68F-4D37-A22F-12BC9A21AB54}"/>
              </a:ext>
            </a:extLst>
          </p:cNvPr>
          <p:cNvSpPr/>
          <p:nvPr/>
        </p:nvSpPr>
        <p:spPr>
          <a:xfrm>
            <a:off x="192011" y="3703693"/>
            <a:ext cx="1531005" cy="5483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800" b="1" dirty="0" err="1"/>
              <a:t>confuse</a:t>
            </a: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3204060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RULETA_shor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oing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Oh_yea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oh-no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oh-no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9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oh-no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41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" fill="hold">
                      <p:stCondLst>
                        <p:cond delay="0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6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oh-no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1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2" dur="indefinite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oh-no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53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7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8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oh-no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59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0" fill="hold">
                      <p:stCondLst>
                        <p:cond delay="0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3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4" dur="indefinite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oh-no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65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" fill="hold">
                      <p:stCondLst>
                        <p:cond delay="0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9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0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oh-no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  <p:seq concurrent="1" nextAc="seek">
              <p:cTn id="71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2" fill="hold">
                      <p:stCondLst>
                        <p:cond delay="0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5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6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oh-no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77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8" fill="hold">
                      <p:stCondLst>
                        <p:cond delay="0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1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2" dur="indefinite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oh-no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83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4" fill="hold">
                      <p:stCondLst>
                        <p:cond delay="0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7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8" dur="indefinite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oh-no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89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0" fill="hold">
                      <p:stCondLst>
                        <p:cond delay="0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3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4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oh-no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5" grpId="0" animBg="1"/>
      <p:bldP spid="37" grpId="0" animBg="1"/>
      <p:bldP spid="3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87D5A98B-A048-4692-8CE9-E61EE0462D00}"/>
              </a:ext>
            </a:extLst>
          </p:cNvPr>
          <p:cNvSpPr/>
          <p:nvPr/>
        </p:nvSpPr>
        <p:spPr>
          <a:xfrm>
            <a:off x="1020563" y="518283"/>
            <a:ext cx="7007821" cy="6627465"/>
          </a:xfrm>
          <a:prstGeom prst="ellipse">
            <a:avLst/>
          </a:prstGeom>
          <a:noFill/>
          <a:ln w="57150">
            <a:solidFill>
              <a:schemeClr val="bg2">
                <a:lumMod val="60000"/>
                <a:lumOff val="40000"/>
              </a:schemeClr>
            </a:solidFill>
          </a:ln>
          <a:effectLst>
            <a:glow rad="228600">
              <a:schemeClr val="bg2">
                <a:lumMod val="60000"/>
                <a:lumOff val="40000"/>
                <a:alpha val="9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58B248D-797C-48BF-993C-BE675AED0C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294" y="892404"/>
            <a:ext cx="5773412" cy="5761219"/>
          </a:xfrm>
          <a:prstGeom prst="rect">
            <a:avLst/>
          </a:prstGeom>
        </p:spPr>
      </p:pic>
      <p:sp>
        <p:nvSpPr>
          <p:cNvPr id="53" name="3 Marco">
            <a:extLst>
              <a:ext uri="{FF2B5EF4-FFF2-40B4-BE49-F238E27FC236}">
                <a16:creationId xmlns:a16="http://schemas.microsoft.com/office/drawing/2014/main" id="{7172841C-DABC-4E4D-9DA9-4FFDD1AB9CFC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319377 w 9144000"/>
              <a:gd name="connsiteY5" fmla="*/ 319377 h 6858000"/>
              <a:gd name="connsiteX6" fmla="*/ 319377 w 9144000"/>
              <a:gd name="connsiteY6" fmla="*/ 6538623 h 6858000"/>
              <a:gd name="connsiteX7" fmla="*/ 8824623 w 9144000"/>
              <a:gd name="connsiteY7" fmla="*/ 6538623 h 6858000"/>
              <a:gd name="connsiteX8" fmla="*/ 8824623 w 9144000"/>
              <a:gd name="connsiteY8" fmla="*/ 319377 h 6858000"/>
              <a:gd name="connsiteX9" fmla="*/ 319377 w 9144000"/>
              <a:gd name="connsiteY9" fmla="*/ 319377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319377 w 9144000"/>
              <a:gd name="connsiteY5" fmla="*/ 319377 h 6858000"/>
              <a:gd name="connsiteX6" fmla="*/ 319377 w 9144000"/>
              <a:gd name="connsiteY6" fmla="*/ 6538623 h 6858000"/>
              <a:gd name="connsiteX7" fmla="*/ 8824623 w 9144000"/>
              <a:gd name="connsiteY7" fmla="*/ 6538623 h 6858000"/>
              <a:gd name="connsiteX8" fmla="*/ 8824623 w 9144000"/>
              <a:gd name="connsiteY8" fmla="*/ 319377 h 6858000"/>
              <a:gd name="connsiteX9" fmla="*/ 319377 w 9144000"/>
              <a:gd name="connsiteY9" fmla="*/ 319377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319377 w 9144000"/>
              <a:gd name="connsiteY5" fmla="*/ 319377 h 6858000"/>
              <a:gd name="connsiteX6" fmla="*/ 319377 w 9144000"/>
              <a:gd name="connsiteY6" fmla="*/ 6538623 h 6858000"/>
              <a:gd name="connsiteX7" fmla="*/ 8824623 w 9144000"/>
              <a:gd name="connsiteY7" fmla="*/ 6538623 h 6858000"/>
              <a:gd name="connsiteX8" fmla="*/ 8824623 w 9144000"/>
              <a:gd name="connsiteY8" fmla="*/ 319377 h 6858000"/>
              <a:gd name="connsiteX9" fmla="*/ 319377 w 9144000"/>
              <a:gd name="connsiteY9" fmla="*/ 319377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319377 w 9144000"/>
              <a:gd name="connsiteY5" fmla="*/ 319377 h 6858000"/>
              <a:gd name="connsiteX6" fmla="*/ 319377 w 9144000"/>
              <a:gd name="connsiteY6" fmla="*/ 6538623 h 6858000"/>
              <a:gd name="connsiteX7" fmla="*/ 8824623 w 9144000"/>
              <a:gd name="connsiteY7" fmla="*/ 6538623 h 6858000"/>
              <a:gd name="connsiteX8" fmla="*/ 8824623 w 9144000"/>
              <a:gd name="connsiteY8" fmla="*/ 319377 h 6858000"/>
              <a:gd name="connsiteX9" fmla="*/ 319377 w 9144000"/>
              <a:gd name="connsiteY9" fmla="*/ 319377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319377 w 9144000"/>
              <a:gd name="connsiteY5" fmla="*/ 319377 h 6858000"/>
              <a:gd name="connsiteX6" fmla="*/ 319377 w 9144000"/>
              <a:gd name="connsiteY6" fmla="*/ 6538623 h 6858000"/>
              <a:gd name="connsiteX7" fmla="*/ 8824623 w 9144000"/>
              <a:gd name="connsiteY7" fmla="*/ 6538623 h 6858000"/>
              <a:gd name="connsiteX8" fmla="*/ 8824623 w 9144000"/>
              <a:gd name="connsiteY8" fmla="*/ 319377 h 6858000"/>
              <a:gd name="connsiteX9" fmla="*/ 319377 w 9144000"/>
              <a:gd name="connsiteY9" fmla="*/ 319377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319377 w 9144000"/>
              <a:gd name="connsiteY5" fmla="*/ 319377 h 6858000"/>
              <a:gd name="connsiteX6" fmla="*/ 319377 w 9144000"/>
              <a:gd name="connsiteY6" fmla="*/ 6538623 h 6858000"/>
              <a:gd name="connsiteX7" fmla="*/ 8824623 w 9144000"/>
              <a:gd name="connsiteY7" fmla="*/ 6538623 h 6858000"/>
              <a:gd name="connsiteX8" fmla="*/ 8824623 w 9144000"/>
              <a:gd name="connsiteY8" fmla="*/ 319377 h 6858000"/>
              <a:gd name="connsiteX9" fmla="*/ 319377 w 9144000"/>
              <a:gd name="connsiteY9" fmla="*/ 319377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319377 w 9144000"/>
              <a:gd name="connsiteY5" fmla="*/ 319377 h 6858000"/>
              <a:gd name="connsiteX6" fmla="*/ 319377 w 9144000"/>
              <a:gd name="connsiteY6" fmla="*/ 6538623 h 6858000"/>
              <a:gd name="connsiteX7" fmla="*/ 8824623 w 9144000"/>
              <a:gd name="connsiteY7" fmla="*/ 6538623 h 6858000"/>
              <a:gd name="connsiteX8" fmla="*/ 8824623 w 9144000"/>
              <a:gd name="connsiteY8" fmla="*/ 319377 h 6858000"/>
              <a:gd name="connsiteX9" fmla="*/ 319377 w 9144000"/>
              <a:gd name="connsiteY9" fmla="*/ 319377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319377 w 9144000"/>
              <a:gd name="connsiteY5" fmla="*/ 319377 h 6858000"/>
              <a:gd name="connsiteX6" fmla="*/ 319377 w 9144000"/>
              <a:gd name="connsiteY6" fmla="*/ 6538623 h 6858000"/>
              <a:gd name="connsiteX7" fmla="*/ 8824623 w 9144000"/>
              <a:gd name="connsiteY7" fmla="*/ 6538623 h 6858000"/>
              <a:gd name="connsiteX8" fmla="*/ 8824623 w 9144000"/>
              <a:gd name="connsiteY8" fmla="*/ 319377 h 6858000"/>
              <a:gd name="connsiteX9" fmla="*/ 319377 w 9144000"/>
              <a:gd name="connsiteY9" fmla="*/ 319377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319377 w 9144000"/>
              <a:gd name="connsiteY5" fmla="*/ 319377 h 6858000"/>
              <a:gd name="connsiteX6" fmla="*/ 319377 w 9144000"/>
              <a:gd name="connsiteY6" fmla="*/ 6538623 h 6858000"/>
              <a:gd name="connsiteX7" fmla="*/ 8824623 w 9144000"/>
              <a:gd name="connsiteY7" fmla="*/ 6538623 h 6858000"/>
              <a:gd name="connsiteX8" fmla="*/ 8824623 w 9144000"/>
              <a:gd name="connsiteY8" fmla="*/ 319377 h 6858000"/>
              <a:gd name="connsiteX9" fmla="*/ 319377 w 9144000"/>
              <a:gd name="connsiteY9" fmla="*/ 3193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319377" y="319377"/>
                </a:moveTo>
                <a:cubicBezTo>
                  <a:pt x="104224" y="2405906"/>
                  <a:pt x="77330" y="4411753"/>
                  <a:pt x="319377" y="6538623"/>
                </a:cubicBezTo>
                <a:cubicBezTo>
                  <a:pt x="3167906" y="6740329"/>
                  <a:pt x="6016435" y="6767223"/>
                  <a:pt x="8824623" y="6538623"/>
                </a:cubicBezTo>
                <a:cubicBezTo>
                  <a:pt x="9039775" y="4478988"/>
                  <a:pt x="9026329" y="2432801"/>
                  <a:pt x="8824623" y="319377"/>
                </a:cubicBezTo>
                <a:cubicBezTo>
                  <a:pt x="6029882" y="90777"/>
                  <a:pt x="3181353" y="104224"/>
                  <a:pt x="319377" y="319377"/>
                </a:cubicBezTo>
                <a:close/>
              </a:path>
            </a:pathLst>
          </a:custGeom>
          <a:gradFill flip="none" rotWithShape="1"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>
              <a:solidFill>
                <a:schemeClr val="tx1"/>
              </a:solidFill>
            </a:endParaRPr>
          </a:p>
        </p:txBody>
      </p:sp>
      <p:pic>
        <p:nvPicPr>
          <p:cNvPr id="12" name="Picture 140" descr="hour hand red.png">
            <a:extLst>
              <a:ext uri="{FF2B5EF4-FFF2-40B4-BE49-F238E27FC236}">
                <a16:creationId xmlns:a16="http://schemas.microsoft.com/office/drawing/2014/main" id="{73544652-268B-4B58-94FB-D704B9C2F70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6381"/>
          <a:stretch/>
        </p:blipFill>
        <p:spPr bwMode="auto">
          <a:xfrm rot="5634555">
            <a:off x="2847554" y="2152847"/>
            <a:ext cx="3425607" cy="320701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40" descr="hour hand red.png">
            <a:extLst>
              <a:ext uri="{FF2B5EF4-FFF2-40B4-BE49-F238E27FC236}">
                <a16:creationId xmlns:a16="http://schemas.microsoft.com/office/drawing/2014/main" id="{27FFEB06-BD0C-4E07-AFFC-4CB46928D41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6381"/>
          <a:stretch/>
        </p:blipFill>
        <p:spPr bwMode="auto">
          <a:xfrm rot="20749166">
            <a:off x="2857969" y="2140013"/>
            <a:ext cx="3392876" cy="317637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5 Imagen">
            <a:extLst>
              <a:ext uri="{FF2B5EF4-FFF2-40B4-BE49-F238E27FC236}">
                <a16:creationId xmlns:a16="http://schemas.microsoft.com/office/drawing/2014/main" id="{C92B9D2D-4425-4231-8AD2-890B7822C38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632" y="3034517"/>
            <a:ext cx="1315564" cy="13171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30 Imagen">
            <a:extLst>
              <a:ext uri="{FF2B5EF4-FFF2-40B4-BE49-F238E27FC236}">
                <a16:creationId xmlns:a16="http://schemas.microsoft.com/office/drawing/2014/main" id="{27CBC406-B4E4-43AC-8A37-AE57B1F128F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5517232"/>
            <a:ext cx="1865557" cy="93125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2 Rectángulo redondeado">
            <a:extLst>
              <a:ext uri="{FF2B5EF4-FFF2-40B4-BE49-F238E27FC236}">
                <a16:creationId xmlns:a16="http://schemas.microsoft.com/office/drawing/2014/main" id="{231535FF-DF72-4BFC-AB99-E05E900415CB}"/>
              </a:ext>
            </a:extLst>
          </p:cNvPr>
          <p:cNvSpPr/>
          <p:nvPr/>
        </p:nvSpPr>
        <p:spPr>
          <a:xfrm>
            <a:off x="7423520" y="2902185"/>
            <a:ext cx="1520275" cy="56233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800" b="1" dirty="0" err="1"/>
              <a:t>tired</a:t>
            </a:r>
            <a:endParaRPr lang="es-ES" sz="3200" b="1" dirty="0"/>
          </a:p>
        </p:txBody>
      </p:sp>
      <p:sp>
        <p:nvSpPr>
          <p:cNvPr id="21" name="25 Rectángulo redondeado">
            <a:extLst>
              <a:ext uri="{FF2B5EF4-FFF2-40B4-BE49-F238E27FC236}">
                <a16:creationId xmlns:a16="http://schemas.microsoft.com/office/drawing/2014/main" id="{EE75341C-29B6-4AD1-A604-ECC783F8D58C}"/>
              </a:ext>
            </a:extLst>
          </p:cNvPr>
          <p:cNvSpPr/>
          <p:nvPr/>
        </p:nvSpPr>
        <p:spPr>
          <a:xfrm>
            <a:off x="7409912" y="3787371"/>
            <a:ext cx="1531005" cy="5483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800" b="1" dirty="0" err="1"/>
              <a:t>scared</a:t>
            </a:r>
            <a:endParaRPr lang="es-ES" sz="2800" b="1" dirty="0"/>
          </a:p>
        </p:txBody>
      </p:sp>
      <p:sp>
        <p:nvSpPr>
          <p:cNvPr id="22" name="28 Rectángulo redondeado">
            <a:extLst>
              <a:ext uri="{FF2B5EF4-FFF2-40B4-BE49-F238E27FC236}">
                <a16:creationId xmlns:a16="http://schemas.microsoft.com/office/drawing/2014/main" id="{3867BF65-A883-4FB7-A1E5-71182A67B819}"/>
              </a:ext>
            </a:extLst>
          </p:cNvPr>
          <p:cNvSpPr/>
          <p:nvPr/>
        </p:nvSpPr>
        <p:spPr>
          <a:xfrm>
            <a:off x="7308304" y="2060848"/>
            <a:ext cx="1531005" cy="5483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800" b="1" dirty="0" err="1"/>
              <a:t>lazy</a:t>
            </a:r>
            <a:endParaRPr lang="es-ES" sz="2800" b="1" dirty="0"/>
          </a:p>
        </p:txBody>
      </p:sp>
      <p:sp>
        <p:nvSpPr>
          <p:cNvPr id="23" name="29 Rectángulo redondeado">
            <a:extLst>
              <a:ext uri="{FF2B5EF4-FFF2-40B4-BE49-F238E27FC236}">
                <a16:creationId xmlns:a16="http://schemas.microsoft.com/office/drawing/2014/main" id="{F91C0FEB-5650-4E25-8E7F-C28A00A4AB7E}"/>
              </a:ext>
            </a:extLst>
          </p:cNvPr>
          <p:cNvSpPr/>
          <p:nvPr/>
        </p:nvSpPr>
        <p:spPr>
          <a:xfrm>
            <a:off x="1765210" y="504352"/>
            <a:ext cx="1531005" cy="54838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800" b="1" dirty="0" err="1"/>
              <a:t>sad</a:t>
            </a:r>
            <a:endParaRPr lang="es-ES" sz="2800" b="1" dirty="0"/>
          </a:p>
        </p:txBody>
      </p:sp>
      <p:sp>
        <p:nvSpPr>
          <p:cNvPr id="24" name="32 Rectángulo redondeado">
            <a:extLst>
              <a:ext uri="{FF2B5EF4-FFF2-40B4-BE49-F238E27FC236}">
                <a16:creationId xmlns:a16="http://schemas.microsoft.com/office/drawing/2014/main" id="{E21AB111-E4EF-4200-8E95-5FA1513C9F47}"/>
              </a:ext>
            </a:extLst>
          </p:cNvPr>
          <p:cNvSpPr/>
          <p:nvPr/>
        </p:nvSpPr>
        <p:spPr>
          <a:xfrm>
            <a:off x="7222496" y="4680815"/>
            <a:ext cx="1669984" cy="5483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000" b="1" dirty="0" err="1"/>
              <a:t>disappointed</a:t>
            </a:r>
            <a:endParaRPr lang="es-ES" sz="2800" b="1" dirty="0"/>
          </a:p>
        </p:txBody>
      </p:sp>
      <p:sp>
        <p:nvSpPr>
          <p:cNvPr id="25" name="34 Rectángulo redondeado">
            <a:extLst>
              <a:ext uri="{FF2B5EF4-FFF2-40B4-BE49-F238E27FC236}">
                <a16:creationId xmlns:a16="http://schemas.microsoft.com/office/drawing/2014/main" id="{AAEF3501-4F3D-468D-989F-FB179B1B4514}"/>
              </a:ext>
            </a:extLst>
          </p:cNvPr>
          <p:cNvSpPr/>
          <p:nvPr/>
        </p:nvSpPr>
        <p:spPr>
          <a:xfrm>
            <a:off x="323528" y="2060848"/>
            <a:ext cx="1531005" cy="5483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800" b="1" dirty="0"/>
              <a:t>in </a:t>
            </a:r>
            <a:r>
              <a:rPr lang="es-ES_tradnl" sz="2800" b="1" dirty="0" err="1"/>
              <a:t>love</a:t>
            </a:r>
            <a:endParaRPr lang="es-ES" sz="2800" b="1" dirty="0"/>
          </a:p>
        </p:txBody>
      </p:sp>
      <p:sp>
        <p:nvSpPr>
          <p:cNvPr id="26" name="35 Rectángulo redondeado">
            <a:extLst>
              <a:ext uri="{FF2B5EF4-FFF2-40B4-BE49-F238E27FC236}">
                <a16:creationId xmlns:a16="http://schemas.microsoft.com/office/drawing/2014/main" id="{B350D5AA-48B3-49F8-9B26-72094398E05F}"/>
              </a:ext>
            </a:extLst>
          </p:cNvPr>
          <p:cNvSpPr/>
          <p:nvPr/>
        </p:nvSpPr>
        <p:spPr>
          <a:xfrm>
            <a:off x="711634" y="1268760"/>
            <a:ext cx="1531005" cy="5483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800" b="1" dirty="0"/>
              <a:t>fine</a:t>
            </a:r>
            <a:endParaRPr lang="es-ES" sz="2000" b="1" dirty="0"/>
          </a:p>
        </p:txBody>
      </p:sp>
      <p:sp>
        <p:nvSpPr>
          <p:cNvPr id="27" name="36 Rectángulo redondeado">
            <a:extLst>
              <a:ext uri="{FF2B5EF4-FFF2-40B4-BE49-F238E27FC236}">
                <a16:creationId xmlns:a16="http://schemas.microsoft.com/office/drawing/2014/main" id="{B4237B8E-C20A-41D8-9057-F46BF0CD87AC}"/>
              </a:ext>
            </a:extLst>
          </p:cNvPr>
          <p:cNvSpPr/>
          <p:nvPr/>
        </p:nvSpPr>
        <p:spPr>
          <a:xfrm>
            <a:off x="203083" y="2881852"/>
            <a:ext cx="1531005" cy="5483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400" b="1" dirty="0" err="1"/>
              <a:t>thoghtful</a:t>
            </a:r>
            <a:endParaRPr lang="es-ES" sz="2400" b="1" dirty="0"/>
          </a:p>
        </p:txBody>
      </p:sp>
      <p:sp>
        <p:nvSpPr>
          <p:cNvPr id="28" name="37 Rectángulo redondeado">
            <a:extLst>
              <a:ext uri="{FF2B5EF4-FFF2-40B4-BE49-F238E27FC236}">
                <a16:creationId xmlns:a16="http://schemas.microsoft.com/office/drawing/2014/main" id="{CE29B390-2204-4B8A-B064-63C63067F3F2}"/>
              </a:ext>
            </a:extLst>
          </p:cNvPr>
          <p:cNvSpPr/>
          <p:nvPr/>
        </p:nvSpPr>
        <p:spPr>
          <a:xfrm>
            <a:off x="3837137" y="260648"/>
            <a:ext cx="1464354" cy="5483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800" b="1" dirty="0" err="1"/>
              <a:t>happy</a:t>
            </a:r>
            <a:endParaRPr lang="es-ES" sz="2800" b="1" dirty="0"/>
          </a:p>
        </p:txBody>
      </p:sp>
      <p:sp>
        <p:nvSpPr>
          <p:cNvPr id="29" name="38 Rectángulo redondeado">
            <a:extLst>
              <a:ext uri="{FF2B5EF4-FFF2-40B4-BE49-F238E27FC236}">
                <a16:creationId xmlns:a16="http://schemas.microsoft.com/office/drawing/2014/main" id="{3E631EF5-87A4-41C5-AF6D-E23D11443116}"/>
              </a:ext>
            </a:extLst>
          </p:cNvPr>
          <p:cNvSpPr/>
          <p:nvPr/>
        </p:nvSpPr>
        <p:spPr>
          <a:xfrm>
            <a:off x="376699" y="4536799"/>
            <a:ext cx="1531005" cy="5483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800" b="1" dirty="0" err="1"/>
              <a:t>sick</a:t>
            </a:r>
            <a:endParaRPr lang="es-ES" sz="2800" b="1" dirty="0"/>
          </a:p>
        </p:txBody>
      </p:sp>
      <p:sp>
        <p:nvSpPr>
          <p:cNvPr id="35" name="39 Rectángulo redondeado">
            <a:extLst>
              <a:ext uri="{FF2B5EF4-FFF2-40B4-BE49-F238E27FC236}">
                <a16:creationId xmlns:a16="http://schemas.microsoft.com/office/drawing/2014/main" id="{666D7F47-744A-47E9-8539-50D2ADB92F4D}"/>
              </a:ext>
            </a:extLst>
          </p:cNvPr>
          <p:cNvSpPr/>
          <p:nvPr/>
        </p:nvSpPr>
        <p:spPr>
          <a:xfrm>
            <a:off x="6948265" y="1268760"/>
            <a:ext cx="1444787" cy="5483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400" b="1" dirty="0" err="1"/>
              <a:t>surprised</a:t>
            </a:r>
            <a:endParaRPr lang="es-ES" sz="2000" b="1" dirty="0"/>
          </a:p>
        </p:txBody>
      </p:sp>
      <p:sp>
        <p:nvSpPr>
          <p:cNvPr id="37" name="40 Rectángulo redondeado">
            <a:extLst>
              <a:ext uri="{FF2B5EF4-FFF2-40B4-BE49-F238E27FC236}">
                <a16:creationId xmlns:a16="http://schemas.microsoft.com/office/drawing/2014/main" id="{A6632ADC-B262-40E0-8AB9-6C0C9CD77F07}"/>
              </a:ext>
            </a:extLst>
          </p:cNvPr>
          <p:cNvSpPr/>
          <p:nvPr/>
        </p:nvSpPr>
        <p:spPr>
          <a:xfrm>
            <a:off x="5849307" y="476672"/>
            <a:ext cx="1531005" cy="5483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800" b="1" dirty="0" err="1"/>
              <a:t>angry</a:t>
            </a:r>
            <a:endParaRPr lang="es-ES" sz="2000" b="1" dirty="0"/>
          </a:p>
        </p:txBody>
      </p:sp>
      <p:pic>
        <p:nvPicPr>
          <p:cNvPr id="49" name="49 Imagen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9DA7FAF-FA29-4488-A87F-55B4F2A7238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517232"/>
            <a:ext cx="1865558" cy="931257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35 Rectángulo redondeado">
            <a:extLst>
              <a:ext uri="{FF2B5EF4-FFF2-40B4-BE49-F238E27FC236}">
                <a16:creationId xmlns:a16="http://schemas.microsoft.com/office/drawing/2014/main" id="{FB7DA5FA-F68F-4D37-A22F-12BC9A21AB54}"/>
              </a:ext>
            </a:extLst>
          </p:cNvPr>
          <p:cNvSpPr/>
          <p:nvPr/>
        </p:nvSpPr>
        <p:spPr>
          <a:xfrm>
            <a:off x="192011" y="3703693"/>
            <a:ext cx="1531005" cy="5483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800" b="1" dirty="0" err="1"/>
              <a:t>confuse</a:t>
            </a:r>
            <a:endParaRPr lang="es-ES" sz="2000" b="1" dirty="0"/>
          </a:p>
        </p:txBody>
      </p:sp>
      <p:sp>
        <p:nvSpPr>
          <p:cNvPr id="4" name="Botón de acción: en blanco 3">
            <a:hlinkClick r:id="" action="ppaction://hlinkshowjump?jump=endshow" highlightClick="1"/>
            <a:extLst>
              <a:ext uri="{FF2B5EF4-FFF2-40B4-BE49-F238E27FC236}">
                <a16:creationId xmlns:a16="http://schemas.microsoft.com/office/drawing/2014/main" id="{2D401995-930C-4B57-AB89-011ABBECE03D}"/>
              </a:ext>
            </a:extLst>
          </p:cNvPr>
          <p:cNvSpPr/>
          <p:nvPr/>
        </p:nvSpPr>
        <p:spPr>
          <a:xfrm>
            <a:off x="7740352" y="518283"/>
            <a:ext cx="828954" cy="506774"/>
          </a:xfrm>
          <a:prstGeom prst="actionButtonBlank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solidFill>
                  <a:srgbClr val="00FF00"/>
                </a:solidFill>
              </a:rPr>
              <a:t>EXIT</a:t>
            </a:r>
            <a:endParaRPr lang="es-ES" b="1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667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RULETA_shor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oing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Oh_yea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oh-no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9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oh-no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41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" fill="hold">
                      <p:stCondLst>
                        <p:cond delay="0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6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oh-no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1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2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oh-no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53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7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8" dur="indefinite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oh-no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59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0" fill="hold">
                      <p:stCondLst>
                        <p:cond delay="0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3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4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oh-no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65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" fill="hold">
                      <p:stCondLst>
                        <p:cond delay="0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9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0" dur="indefinite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oh-no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71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2" fill="hold">
                      <p:stCondLst>
                        <p:cond delay="0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5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6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oh-no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  <p:seq concurrent="1" nextAc="seek">
              <p:cTn id="77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8" fill="hold">
                      <p:stCondLst>
                        <p:cond delay="0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1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2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oh-no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83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4" fill="hold">
                      <p:stCondLst>
                        <p:cond delay="0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7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8" dur="indefinite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oh-no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89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0" fill="hold">
                      <p:stCondLst>
                        <p:cond delay="0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3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4" dur="indefinite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oh-no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95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6" fill="hold">
                      <p:stCondLst>
                        <p:cond delay="0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9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0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oh-no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5" grpId="0" animBg="1"/>
      <p:bldP spid="37" grpId="0" animBg="1"/>
      <p:bldP spid="30" grpId="0" animBg="1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3 Marco">
            <a:extLst>
              <a:ext uri="{FF2B5EF4-FFF2-40B4-BE49-F238E27FC236}">
                <a16:creationId xmlns:a16="http://schemas.microsoft.com/office/drawing/2014/main" id="{54785E98-EEB9-4B84-ADA9-15699A98A0D2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319377 w 9144000"/>
              <a:gd name="connsiteY5" fmla="*/ 319377 h 6858000"/>
              <a:gd name="connsiteX6" fmla="*/ 319377 w 9144000"/>
              <a:gd name="connsiteY6" fmla="*/ 6538623 h 6858000"/>
              <a:gd name="connsiteX7" fmla="*/ 8824623 w 9144000"/>
              <a:gd name="connsiteY7" fmla="*/ 6538623 h 6858000"/>
              <a:gd name="connsiteX8" fmla="*/ 8824623 w 9144000"/>
              <a:gd name="connsiteY8" fmla="*/ 319377 h 6858000"/>
              <a:gd name="connsiteX9" fmla="*/ 319377 w 9144000"/>
              <a:gd name="connsiteY9" fmla="*/ 319377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319377 w 9144000"/>
              <a:gd name="connsiteY5" fmla="*/ 319377 h 6858000"/>
              <a:gd name="connsiteX6" fmla="*/ 319377 w 9144000"/>
              <a:gd name="connsiteY6" fmla="*/ 6538623 h 6858000"/>
              <a:gd name="connsiteX7" fmla="*/ 8824623 w 9144000"/>
              <a:gd name="connsiteY7" fmla="*/ 6538623 h 6858000"/>
              <a:gd name="connsiteX8" fmla="*/ 8824623 w 9144000"/>
              <a:gd name="connsiteY8" fmla="*/ 319377 h 6858000"/>
              <a:gd name="connsiteX9" fmla="*/ 319377 w 9144000"/>
              <a:gd name="connsiteY9" fmla="*/ 319377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319377 w 9144000"/>
              <a:gd name="connsiteY5" fmla="*/ 319377 h 6858000"/>
              <a:gd name="connsiteX6" fmla="*/ 319377 w 9144000"/>
              <a:gd name="connsiteY6" fmla="*/ 6538623 h 6858000"/>
              <a:gd name="connsiteX7" fmla="*/ 8824623 w 9144000"/>
              <a:gd name="connsiteY7" fmla="*/ 6538623 h 6858000"/>
              <a:gd name="connsiteX8" fmla="*/ 8824623 w 9144000"/>
              <a:gd name="connsiteY8" fmla="*/ 319377 h 6858000"/>
              <a:gd name="connsiteX9" fmla="*/ 319377 w 9144000"/>
              <a:gd name="connsiteY9" fmla="*/ 319377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319377 w 9144000"/>
              <a:gd name="connsiteY5" fmla="*/ 319377 h 6858000"/>
              <a:gd name="connsiteX6" fmla="*/ 319377 w 9144000"/>
              <a:gd name="connsiteY6" fmla="*/ 6538623 h 6858000"/>
              <a:gd name="connsiteX7" fmla="*/ 8824623 w 9144000"/>
              <a:gd name="connsiteY7" fmla="*/ 6538623 h 6858000"/>
              <a:gd name="connsiteX8" fmla="*/ 8824623 w 9144000"/>
              <a:gd name="connsiteY8" fmla="*/ 319377 h 6858000"/>
              <a:gd name="connsiteX9" fmla="*/ 319377 w 9144000"/>
              <a:gd name="connsiteY9" fmla="*/ 319377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319377 w 9144000"/>
              <a:gd name="connsiteY5" fmla="*/ 319377 h 6858000"/>
              <a:gd name="connsiteX6" fmla="*/ 319377 w 9144000"/>
              <a:gd name="connsiteY6" fmla="*/ 6538623 h 6858000"/>
              <a:gd name="connsiteX7" fmla="*/ 8824623 w 9144000"/>
              <a:gd name="connsiteY7" fmla="*/ 6538623 h 6858000"/>
              <a:gd name="connsiteX8" fmla="*/ 8824623 w 9144000"/>
              <a:gd name="connsiteY8" fmla="*/ 319377 h 6858000"/>
              <a:gd name="connsiteX9" fmla="*/ 319377 w 9144000"/>
              <a:gd name="connsiteY9" fmla="*/ 319377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319377 w 9144000"/>
              <a:gd name="connsiteY5" fmla="*/ 319377 h 6858000"/>
              <a:gd name="connsiteX6" fmla="*/ 319377 w 9144000"/>
              <a:gd name="connsiteY6" fmla="*/ 6538623 h 6858000"/>
              <a:gd name="connsiteX7" fmla="*/ 8824623 w 9144000"/>
              <a:gd name="connsiteY7" fmla="*/ 6538623 h 6858000"/>
              <a:gd name="connsiteX8" fmla="*/ 8824623 w 9144000"/>
              <a:gd name="connsiteY8" fmla="*/ 319377 h 6858000"/>
              <a:gd name="connsiteX9" fmla="*/ 319377 w 9144000"/>
              <a:gd name="connsiteY9" fmla="*/ 319377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319377 w 9144000"/>
              <a:gd name="connsiteY5" fmla="*/ 319377 h 6858000"/>
              <a:gd name="connsiteX6" fmla="*/ 319377 w 9144000"/>
              <a:gd name="connsiteY6" fmla="*/ 6538623 h 6858000"/>
              <a:gd name="connsiteX7" fmla="*/ 8824623 w 9144000"/>
              <a:gd name="connsiteY7" fmla="*/ 6538623 h 6858000"/>
              <a:gd name="connsiteX8" fmla="*/ 8824623 w 9144000"/>
              <a:gd name="connsiteY8" fmla="*/ 319377 h 6858000"/>
              <a:gd name="connsiteX9" fmla="*/ 319377 w 9144000"/>
              <a:gd name="connsiteY9" fmla="*/ 319377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319377 w 9144000"/>
              <a:gd name="connsiteY5" fmla="*/ 319377 h 6858000"/>
              <a:gd name="connsiteX6" fmla="*/ 319377 w 9144000"/>
              <a:gd name="connsiteY6" fmla="*/ 6538623 h 6858000"/>
              <a:gd name="connsiteX7" fmla="*/ 8824623 w 9144000"/>
              <a:gd name="connsiteY7" fmla="*/ 6538623 h 6858000"/>
              <a:gd name="connsiteX8" fmla="*/ 8824623 w 9144000"/>
              <a:gd name="connsiteY8" fmla="*/ 319377 h 6858000"/>
              <a:gd name="connsiteX9" fmla="*/ 319377 w 9144000"/>
              <a:gd name="connsiteY9" fmla="*/ 319377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319377 w 9144000"/>
              <a:gd name="connsiteY5" fmla="*/ 319377 h 6858000"/>
              <a:gd name="connsiteX6" fmla="*/ 319377 w 9144000"/>
              <a:gd name="connsiteY6" fmla="*/ 6538623 h 6858000"/>
              <a:gd name="connsiteX7" fmla="*/ 8824623 w 9144000"/>
              <a:gd name="connsiteY7" fmla="*/ 6538623 h 6858000"/>
              <a:gd name="connsiteX8" fmla="*/ 8824623 w 9144000"/>
              <a:gd name="connsiteY8" fmla="*/ 319377 h 6858000"/>
              <a:gd name="connsiteX9" fmla="*/ 319377 w 9144000"/>
              <a:gd name="connsiteY9" fmla="*/ 3193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319377" y="319377"/>
                </a:moveTo>
                <a:cubicBezTo>
                  <a:pt x="104224" y="2405906"/>
                  <a:pt x="77330" y="4411753"/>
                  <a:pt x="319377" y="6538623"/>
                </a:cubicBezTo>
                <a:cubicBezTo>
                  <a:pt x="3167906" y="6740329"/>
                  <a:pt x="6016435" y="6767223"/>
                  <a:pt x="8824623" y="6538623"/>
                </a:cubicBezTo>
                <a:cubicBezTo>
                  <a:pt x="9039775" y="4478988"/>
                  <a:pt x="9026329" y="2432801"/>
                  <a:pt x="8824623" y="319377"/>
                </a:cubicBezTo>
                <a:cubicBezTo>
                  <a:pt x="6029882" y="90777"/>
                  <a:pt x="3181353" y="104224"/>
                  <a:pt x="319377" y="319377"/>
                </a:cubicBezTo>
                <a:close/>
              </a:path>
            </a:pathLst>
          </a:custGeom>
          <a:gradFill flip="none" rotWithShape="1"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>
              <a:solidFill>
                <a:schemeClr val="tx1"/>
              </a:solidFill>
            </a:endParaRPr>
          </a:p>
        </p:txBody>
      </p:sp>
      <p:sp>
        <p:nvSpPr>
          <p:cNvPr id="10" name="13 CuadroTexto">
            <a:extLst>
              <a:ext uri="{FF2B5EF4-FFF2-40B4-BE49-F238E27FC236}">
                <a16:creationId xmlns:a16="http://schemas.microsoft.com/office/drawing/2014/main" id="{7988F01F-2AF3-448E-AE20-41BD6435A58D}"/>
              </a:ext>
            </a:extLst>
          </p:cNvPr>
          <p:cNvSpPr txBox="1"/>
          <p:nvPr/>
        </p:nvSpPr>
        <p:spPr>
          <a:xfrm>
            <a:off x="1187624" y="926187"/>
            <a:ext cx="6912768" cy="5005626"/>
          </a:xfrm>
          <a:prstGeom prst="round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_tradnl" sz="7200" b="1" dirty="0">
                <a:solidFill>
                  <a:schemeClr val="tx1"/>
                </a:solidFill>
              </a:rPr>
              <a:t>Spin and stop </a:t>
            </a:r>
            <a:r>
              <a:rPr lang="es-ES_tradnl" sz="7200" b="1" dirty="0" err="1">
                <a:solidFill>
                  <a:schemeClr val="tx1"/>
                </a:solidFill>
              </a:rPr>
              <a:t>the</a:t>
            </a:r>
            <a:r>
              <a:rPr lang="es-ES_tradnl" sz="7200" b="1" dirty="0">
                <a:solidFill>
                  <a:schemeClr val="tx1"/>
                </a:solidFill>
              </a:rPr>
              <a:t> pointer and </a:t>
            </a:r>
            <a:r>
              <a:rPr lang="es-ES_tradnl" sz="7200" b="1" dirty="0" err="1">
                <a:solidFill>
                  <a:schemeClr val="tx1"/>
                </a:solidFill>
              </a:rPr>
              <a:t>click</a:t>
            </a:r>
            <a:r>
              <a:rPr lang="es-ES_tradnl" sz="7200" b="1" dirty="0">
                <a:solidFill>
                  <a:schemeClr val="tx1"/>
                </a:solidFill>
              </a:rPr>
              <a:t> </a:t>
            </a:r>
            <a:r>
              <a:rPr lang="es-ES_tradnl" sz="7200" b="1" dirty="0" err="1">
                <a:solidFill>
                  <a:schemeClr val="tx1"/>
                </a:solidFill>
              </a:rPr>
              <a:t>the</a:t>
            </a:r>
            <a:r>
              <a:rPr lang="es-ES_tradnl" sz="7200" b="1" dirty="0">
                <a:solidFill>
                  <a:schemeClr val="tx1"/>
                </a:solidFill>
              </a:rPr>
              <a:t> </a:t>
            </a:r>
            <a:r>
              <a:rPr lang="es-ES_tradnl" sz="7200" b="1" dirty="0" err="1">
                <a:solidFill>
                  <a:schemeClr val="tx1"/>
                </a:solidFill>
              </a:rPr>
              <a:t>right</a:t>
            </a:r>
            <a:r>
              <a:rPr lang="es-ES_tradnl" sz="7200" b="1" dirty="0">
                <a:solidFill>
                  <a:schemeClr val="tx1"/>
                </a:solidFill>
              </a:rPr>
              <a:t> </a:t>
            </a:r>
            <a:r>
              <a:rPr lang="es-ES_tradnl" sz="7200" b="1" dirty="0" err="1">
                <a:solidFill>
                  <a:schemeClr val="tx1"/>
                </a:solidFill>
              </a:rPr>
              <a:t>word</a:t>
            </a:r>
            <a:endParaRPr lang="es-ES" sz="7200" b="1" dirty="0">
              <a:solidFill>
                <a:schemeClr val="tx1"/>
              </a:solidFill>
            </a:endParaRPr>
          </a:p>
        </p:txBody>
      </p:sp>
      <p:sp>
        <p:nvSpPr>
          <p:cNvPr id="11" name="3 Botón de acción: Hacia delante o Siguiente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1AFC9E2E-5199-4D1C-B95A-617E0F29F992}"/>
              </a:ext>
            </a:extLst>
          </p:cNvPr>
          <p:cNvSpPr/>
          <p:nvPr/>
        </p:nvSpPr>
        <p:spPr>
          <a:xfrm>
            <a:off x="7668344" y="5805264"/>
            <a:ext cx="915484" cy="475704"/>
          </a:xfrm>
          <a:prstGeom prst="roundRect">
            <a:avLst/>
          </a:prstGeom>
          <a:noFill/>
          <a:ln>
            <a:solidFill>
              <a:srgbClr val="00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000" b="1" dirty="0">
                <a:solidFill>
                  <a:srgbClr val="00FF00"/>
                </a:solidFill>
              </a:rPr>
              <a:t>NEXT</a:t>
            </a:r>
            <a:endParaRPr lang="es-ES" b="1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89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87D5A98B-A048-4692-8CE9-E61EE0462D00}"/>
              </a:ext>
            </a:extLst>
          </p:cNvPr>
          <p:cNvSpPr/>
          <p:nvPr/>
        </p:nvSpPr>
        <p:spPr>
          <a:xfrm>
            <a:off x="1020563" y="518283"/>
            <a:ext cx="7007821" cy="6627465"/>
          </a:xfrm>
          <a:prstGeom prst="ellipse">
            <a:avLst/>
          </a:prstGeom>
          <a:noFill/>
          <a:ln w="57150">
            <a:solidFill>
              <a:schemeClr val="bg2">
                <a:lumMod val="60000"/>
                <a:lumOff val="40000"/>
              </a:schemeClr>
            </a:solidFill>
          </a:ln>
          <a:effectLst>
            <a:glow rad="228600">
              <a:schemeClr val="bg2">
                <a:lumMod val="60000"/>
                <a:lumOff val="40000"/>
                <a:alpha val="9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58B248D-797C-48BF-993C-BE675AED0C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294" y="892404"/>
            <a:ext cx="5773412" cy="5761219"/>
          </a:xfrm>
          <a:prstGeom prst="rect">
            <a:avLst/>
          </a:prstGeom>
        </p:spPr>
      </p:pic>
      <p:sp>
        <p:nvSpPr>
          <p:cNvPr id="53" name="3 Marco">
            <a:extLst>
              <a:ext uri="{FF2B5EF4-FFF2-40B4-BE49-F238E27FC236}">
                <a16:creationId xmlns:a16="http://schemas.microsoft.com/office/drawing/2014/main" id="{7172841C-DABC-4E4D-9DA9-4FFDD1AB9CFC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319377 w 9144000"/>
              <a:gd name="connsiteY5" fmla="*/ 319377 h 6858000"/>
              <a:gd name="connsiteX6" fmla="*/ 319377 w 9144000"/>
              <a:gd name="connsiteY6" fmla="*/ 6538623 h 6858000"/>
              <a:gd name="connsiteX7" fmla="*/ 8824623 w 9144000"/>
              <a:gd name="connsiteY7" fmla="*/ 6538623 h 6858000"/>
              <a:gd name="connsiteX8" fmla="*/ 8824623 w 9144000"/>
              <a:gd name="connsiteY8" fmla="*/ 319377 h 6858000"/>
              <a:gd name="connsiteX9" fmla="*/ 319377 w 9144000"/>
              <a:gd name="connsiteY9" fmla="*/ 319377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319377 w 9144000"/>
              <a:gd name="connsiteY5" fmla="*/ 319377 h 6858000"/>
              <a:gd name="connsiteX6" fmla="*/ 319377 w 9144000"/>
              <a:gd name="connsiteY6" fmla="*/ 6538623 h 6858000"/>
              <a:gd name="connsiteX7" fmla="*/ 8824623 w 9144000"/>
              <a:gd name="connsiteY7" fmla="*/ 6538623 h 6858000"/>
              <a:gd name="connsiteX8" fmla="*/ 8824623 w 9144000"/>
              <a:gd name="connsiteY8" fmla="*/ 319377 h 6858000"/>
              <a:gd name="connsiteX9" fmla="*/ 319377 w 9144000"/>
              <a:gd name="connsiteY9" fmla="*/ 319377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319377 w 9144000"/>
              <a:gd name="connsiteY5" fmla="*/ 319377 h 6858000"/>
              <a:gd name="connsiteX6" fmla="*/ 319377 w 9144000"/>
              <a:gd name="connsiteY6" fmla="*/ 6538623 h 6858000"/>
              <a:gd name="connsiteX7" fmla="*/ 8824623 w 9144000"/>
              <a:gd name="connsiteY7" fmla="*/ 6538623 h 6858000"/>
              <a:gd name="connsiteX8" fmla="*/ 8824623 w 9144000"/>
              <a:gd name="connsiteY8" fmla="*/ 319377 h 6858000"/>
              <a:gd name="connsiteX9" fmla="*/ 319377 w 9144000"/>
              <a:gd name="connsiteY9" fmla="*/ 319377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319377 w 9144000"/>
              <a:gd name="connsiteY5" fmla="*/ 319377 h 6858000"/>
              <a:gd name="connsiteX6" fmla="*/ 319377 w 9144000"/>
              <a:gd name="connsiteY6" fmla="*/ 6538623 h 6858000"/>
              <a:gd name="connsiteX7" fmla="*/ 8824623 w 9144000"/>
              <a:gd name="connsiteY7" fmla="*/ 6538623 h 6858000"/>
              <a:gd name="connsiteX8" fmla="*/ 8824623 w 9144000"/>
              <a:gd name="connsiteY8" fmla="*/ 319377 h 6858000"/>
              <a:gd name="connsiteX9" fmla="*/ 319377 w 9144000"/>
              <a:gd name="connsiteY9" fmla="*/ 319377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319377 w 9144000"/>
              <a:gd name="connsiteY5" fmla="*/ 319377 h 6858000"/>
              <a:gd name="connsiteX6" fmla="*/ 319377 w 9144000"/>
              <a:gd name="connsiteY6" fmla="*/ 6538623 h 6858000"/>
              <a:gd name="connsiteX7" fmla="*/ 8824623 w 9144000"/>
              <a:gd name="connsiteY7" fmla="*/ 6538623 h 6858000"/>
              <a:gd name="connsiteX8" fmla="*/ 8824623 w 9144000"/>
              <a:gd name="connsiteY8" fmla="*/ 319377 h 6858000"/>
              <a:gd name="connsiteX9" fmla="*/ 319377 w 9144000"/>
              <a:gd name="connsiteY9" fmla="*/ 319377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319377 w 9144000"/>
              <a:gd name="connsiteY5" fmla="*/ 319377 h 6858000"/>
              <a:gd name="connsiteX6" fmla="*/ 319377 w 9144000"/>
              <a:gd name="connsiteY6" fmla="*/ 6538623 h 6858000"/>
              <a:gd name="connsiteX7" fmla="*/ 8824623 w 9144000"/>
              <a:gd name="connsiteY7" fmla="*/ 6538623 h 6858000"/>
              <a:gd name="connsiteX8" fmla="*/ 8824623 w 9144000"/>
              <a:gd name="connsiteY8" fmla="*/ 319377 h 6858000"/>
              <a:gd name="connsiteX9" fmla="*/ 319377 w 9144000"/>
              <a:gd name="connsiteY9" fmla="*/ 319377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319377 w 9144000"/>
              <a:gd name="connsiteY5" fmla="*/ 319377 h 6858000"/>
              <a:gd name="connsiteX6" fmla="*/ 319377 w 9144000"/>
              <a:gd name="connsiteY6" fmla="*/ 6538623 h 6858000"/>
              <a:gd name="connsiteX7" fmla="*/ 8824623 w 9144000"/>
              <a:gd name="connsiteY7" fmla="*/ 6538623 h 6858000"/>
              <a:gd name="connsiteX8" fmla="*/ 8824623 w 9144000"/>
              <a:gd name="connsiteY8" fmla="*/ 319377 h 6858000"/>
              <a:gd name="connsiteX9" fmla="*/ 319377 w 9144000"/>
              <a:gd name="connsiteY9" fmla="*/ 319377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319377 w 9144000"/>
              <a:gd name="connsiteY5" fmla="*/ 319377 h 6858000"/>
              <a:gd name="connsiteX6" fmla="*/ 319377 w 9144000"/>
              <a:gd name="connsiteY6" fmla="*/ 6538623 h 6858000"/>
              <a:gd name="connsiteX7" fmla="*/ 8824623 w 9144000"/>
              <a:gd name="connsiteY7" fmla="*/ 6538623 h 6858000"/>
              <a:gd name="connsiteX8" fmla="*/ 8824623 w 9144000"/>
              <a:gd name="connsiteY8" fmla="*/ 319377 h 6858000"/>
              <a:gd name="connsiteX9" fmla="*/ 319377 w 9144000"/>
              <a:gd name="connsiteY9" fmla="*/ 319377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319377 w 9144000"/>
              <a:gd name="connsiteY5" fmla="*/ 319377 h 6858000"/>
              <a:gd name="connsiteX6" fmla="*/ 319377 w 9144000"/>
              <a:gd name="connsiteY6" fmla="*/ 6538623 h 6858000"/>
              <a:gd name="connsiteX7" fmla="*/ 8824623 w 9144000"/>
              <a:gd name="connsiteY7" fmla="*/ 6538623 h 6858000"/>
              <a:gd name="connsiteX8" fmla="*/ 8824623 w 9144000"/>
              <a:gd name="connsiteY8" fmla="*/ 319377 h 6858000"/>
              <a:gd name="connsiteX9" fmla="*/ 319377 w 9144000"/>
              <a:gd name="connsiteY9" fmla="*/ 3193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319377" y="319377"/>
                </a:moveTo>
                <a:cubicBezTo>
                  <a:pt x="104224" y="2405906"/>
                  <a:pt x="77330" y="4411753"/>
                  <a:pt x="319377" y="6538623"/>
                </a:cubicBezTo>
                <a:cubicBezTo>
                  <a:pt x="3167906" y="6740329"/>
                  <a:pt x="6016435" y="6767223"/>
                  <a:pt x="8824623" y="6538623"/>
                </a:cubicBezTo>
                <a:cubicBezTo>
                  <a:pt x="9039775" y="4478988"/>
                  <a:pt x="9026329" y="2432801"/>
                  <a:pt x="8824623" y="319377"/>
                </a:cubicBezTo>
                <a:cubicBezTo>
                  <a:pt x="6029882" y="90777"/>
                  <a:pt x="3181353" y="104224"/>
                  <a:pt x="319377" y="319377"/>
                </a:cubicBezTo>
                <a:close/>
              </a:path>
            </a:pathLst>
          </a:custGeom>
          <a:gradFill flip="none" rotWithShape="1"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>
              <a:solidFill>
                <a:schemeClr val="tx1"/>
              </a:solidFill>
            </a:endParaRPr>
          </a:p>
        </p:txBody>
      </p:sp>
      <p:pic>
        <p:nvPicPr>
          <p:cNvPr id="12" name="Picture 140" descr="hour hand red.png">
            <a:extLst>
              <a:ext uri="{FF2B5EF4-FFF2-40B4-BE49-F238E27FC236}">
                <a16:creationId xmlns:a16="http://schemas.microsoft.com/office/drawing/2014/main" id="{73544652-268B-4B58-94FB-D704B9C2F70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6381"/>
          <a:stretch/>
        </p:blipFill>
        <p:spPr bwMode="auto">
          <a:xfrm rot="12637511">
            <a:off x="2810316" y="2104888"/>
            <a:ext cx="3425607" cy="320701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40" descr="hour hand red.png">
            <a:extLst>
              <a:ext uri="{FF2B5EF4-FFF2-40B4-BE49-F238E27FC236}">
                <a16:creationId xmlns:a16="http://schemas.microsoft.com/office/drawing/2014/main" id="{27FFEB06-BD0C-4E07-AFFC-4CB46928D41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6381"/>
          <a:stretch/>
        </p:blipFill>
        <p:spPr bwMode="auto">
          <a:xfrm rot="10800000">
            <a:off x="2835308" y="2060559"/>
            <a:ext cx="3392876" cy="317637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5 Imagen">
            <a:extLst>
              <a:ext uri="{FF2B5EF4-FFF2-40B4-BE49-F238E27FC236}">
                <a16:creationId xmlns:a16="http://schemas.microsoft.com/office/drawing/2014/main" id="{C92B9D2D-4425-4231-8AD2-890B7822C38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632" y="3034517"/>
            <a:ext cx="1315564" cy="13171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30 Imagen">
            <a:extLst>
              <a:ext uri="{FF2B5EF4-FFF2-40B4-BE49-F238E27FC236}">
                <a16:creationId xmlns:a16="http://schemas.microsoft.com/office/drawing/2014/main" id="{27CBC406-B4E4-43AC-8A37-AE57B1F128F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5517232"/>
            <a:ext cx="1865557" cy="93125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2 Rectángulo redondeado">
            <a:extLst>
              <a:ext uri="{FF2B5EF4-FFF2-40B4-BE49-F238E27FC236}">
                <a16:creationId xmlns:a16="http://schemas.microsoft.com/office/drawing/2014/main" id="{231535FF-DF72-4BFC-AB99-E05E900415CB}"/>
              </a:ext>
            </a:extLst>
          </p:cNvPr>
          <p:cNvSpPr/>
          <p:nvPr/>
        </p:nvSpPr>
        <p:spPr>
          <a:xfrm>
            <a:off x="1757887" y="476672"/>
            <a:ext cx="1531005" cy="5483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800" b="1" dirty="0" err="1"/>
              <a:t>sad</a:t>
            </a:r>
            <a:endParaRPr lang="es-ES" sz="2800" b="1" dirty="0"/>
          </a:p>
        </p:txBody>
      </p:sp>
      <p:sp>
        <p:nvSpPr>
          <p:cNvPr id="21" name="25 Rectángulo redondeado">
            <a:extLst>
              <a:ext uri="{FF2B5EF4-FFF2-40B4-BE49-F238E27FC236}">
                <a16:creationId xmlns:a16="http://schemas.microsoft.com/office/drawing/2014/main" id="{EE75341C-29B6-4AD1-A604-ECC783F8D58C}"/>
              </a:ext>
            </a:extLst>
          </p:cNvPr>
          <p:cNvSpPr/>
          <p:nvPr/>
        </p:nvSpPr>
        <p:spPr>
          <a:xfrm>
            <a:off x="779537" y="1268682"/>
            <a:ext cx="1531005" cy="5483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800" b="1" dirty="0"/>
              <a:t>fine</a:t>
            </a:r>
            <a:endParaRPr lang="es-ES" sz="2800" b="1" dirty="0"/>
          </a:p>
        </p:txBody>
      </p:sp>
      <p:sp>
        <p:nvSpPr>
          <p:cNvPr id="22" name="28 Rectángulo redondeado">
            <a:extLst>
              <a:ext uri="{FF2B5EF4-FFF2-40B4-BE49-F238E27FC236}">
                <a16:creationId xmlns:a16="http://schemas.microsoft.com/office/drawing/2014/main" id="{3867BF65-A883-4FB7-A1E5-71182A67B819}"/>
              </a:ext>
            </a:extLst>
          </p:cNvPr>
          <p:cNvSpPr/>
          <p:nvPr/>
        </p:nvSpPr>
        <p:spPr>
          <a:xfrm>
            <a:off x="301498" y="2079428"/>
            <a:ext cx="1531005" cy="5483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800" b="1" dirty="0"/>
              <a:t>in </a:t>
            </a:r>
            <a:r>
              <a:rPr lang="es-ES_tradnl" sz="2800" b="1" dirty="0" err="1"/>
              <a:t>love</a:t>
            </a:r>
            <a:endParaRPr lang="es-ES" sz="2800" b="1" dirty="0"/>
          </a:p>
        </p:txBody>
      </p:sp>
      <p:sp>
        <p:nvSpPr>
          <p:cNvPr id="23" name="29 Rectángulo redondeado">
            <a:extLst>
              <a:ext uri="{FF2B5EF4-FFF2-40B4-BE49-F238E27FC236}">
                <a16:creationId xmlns:a16="http://schemas.microsoft.com/office/drawing/2014/main" id="{F91C0FEB-5650-4E25-8E7F-C28A00A4AB7E}"/>
              </a:ext>
            </a:extLst>
          </p:cNvPr>
          <p:cNvSpPr/>
          <p:nvPr/>
        </p:nvSpPr>
        <p:spPr>
          <a:xfrm>
            <a:off x="216905" y="2856323"/>
            <a:ext cx="1618791" cy="57267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400" b="1" dirty="0" err="1"/>
              <a:t>thougthful</a:t>
            </a:r>
            <a:endParaRPr lang="es-ES" sz="2400" b="1" dirty="0"/>
          </a:p>
        </p:txBody>
      </p:sp>
      <p:sp>
        <p:nvSpPr>
          <p:cNvPr id="24" name="32 Rectángulo redondeado">
            <a:extLst>
              <a:ext uri="{FF2B5EF4-FFF2-40B4-BE49-F238E27FC236}">
                <a16:creationId xmlns:a16="http://schemas.microsoft.com/office/drawing/2014/main" id="{E21AB111-E4EF-4200-8E95-5FA1513C9F47}"/>
              </a:ext>
            </a:extLst>
          </p:cNvPr>
          <p:cNvSpPr/>
          <p:nvPr/>
        </p:nvSpPr>
        <p:spPr>
          <a:xfrm>
            <a:off x="251520" y="3681701"/>
            <a:ext cx="1531005" cy="5483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800" b="1" dirty="0" err="1"/>
              <a:t>confuse</a:t>
            </a:r>
            <a:endParaRPr lang="es-ES" sz="2800" b="1" dirty="0"/>
          </a:p>
        </p:txBody>
      </p:sp>
      <p:sp>
        <p:nvSpPr>
          <p:cNvPr id="25" name="34 Rectángulo redondeado">
            <a:extLst>
              <a:ext uri="{FF2B5EF4-FFF2-40B4-BE49-F238E27FC236}">
                <a16:creationId xmlns:a16="http://schemas.microsoft.com/office/drawing/2014/main" id="{AAEF3501-4F3D-468D-989F-FB179B1B4514}"/>
              </a:ext>
            </a:extLst>
          </p:cNvPr>
          <p:cNvSpPr/>
          <p:nvPr/>
        </p:nvSpPr>
        <p:spPr>
          <a:xfrm>
            <a:off x="347525" y="4533236"/>
            <a:ext cx="1531005" cy="5483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800" b="1" dirty="0" err="1"/>
              <a:t>sick</a:t>
            </a:r>
            <a:endParaRPr lang="es-ES" sz="2800" b="1" dirty="0"/>
          </a:p>
        </p:txBody>
      </p:sp>
      <p:sp>
        <p:nvSpPr>
          <p:cNvPr id="26" name="35 Rectángulo redondeado">
            <a:extLst>
              <a:ext uri="{FF2B5EF4-FFF2-40B4-BE49-F238E27FC236}">
                <a16:creationId xmlns:a16="http://schemas.microsoft.com/office/drawing/2014/main" id="{B350D5AA-48B3-49F8-9B26-72094398E05F}"/>
              </a:ext>
            </a:extLst>
          </p:cNvPr>
          <p:cNvSpPr/>
          <p:nvPr/>
        </p:nvSpPr>
        <p:spPr>
          <a:xfrm>
            <a:off x="5927701" y="486367"/>
            <a:ext cx="1531005" cy="5483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800" b="1" dirty="0" err="1"/>
              <a:t>angry</a:t>
            </a:r>
            <a:endParaRPr lang="es-ES" sz="2000" b="1" dirty="0"/>
          </a:p>
        </p:txBody>
      </p:sp>
      <p:sp>
        <p:nvSpPr>
          <p:cNvPr id="27" name="36 Rectángulo redondeado">
            <a:extLst>
              <a:ext uri="{FF2B5EF4-FFF2-40B4-BE49-F238E27FC236}">
                <a16:creationId xmlns:a16="http://schemas.microsoft.com/office/drawing/2014/main" id="{B4237B8E-C20A-41D8-9057-F46BF0CD87AC}"/>
              </a:ext>
            </a:extLst>
          </p:cNvPr>
          <p:cNvSpPr/>
          <p:nvPr/>
        </p:nvSpPr>
        <p:spPr>
          <a:xfrm>
            <a:off x="6948264" y="1268231"/>
            <a:ext cx="1531005" cy="5483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400" b="1" dirty="0" err="1"/>
              <a:t>surprised</a:t>
            </a:r>
            <a:endParaRPr lang="es-ES" sz="2400" b="1" dirty="0"/>
          </a:p>
        </p:txBody>
      </p:sp>
      <p:sp>
        <p:nvSpPr>
          <p:cNvPr id="28" name="37 Rectángulo redondeado">
            <a:extLst>
              <a:ext uri="{FF2B5EF4-FFF2-40B4-BE49-F238E27FC236}">
                <a16:creationId xmlns:a16="http://schemas.microsoft.com/office/drawing/2014/main" id="{CE29B390-2204-4B8A-B064-63C63067F3F2}"/>
              </a:ext>
            </a:extLst>
          </p:cNvPr>
          <p:cNvSpPr/>
          <p:nvPr/>
        </p:nvSpPr>
        <p:spPr>
          <a:xfrm>
            <a:off x="7269590" y="2077217"/>
            <a:ext cx="1531005" cy="5483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800" b="1" dirty="0" err="1"/>
              <a:t>lazy</a:t>
            </a:r>
            <a:endParaRPr lang="es-ES" sz="2800" b="1" dirty="0"/>
          </a:p>
        </p:txBody>
      </p:sp>
      <p:sp>
        <p:nvSpPr>
          <p:cNvPr id="29" name="38 Rectángulo redondeado">
            <a:extLst>
              <a:ext uri="{FF2B5EF4-FFF2-40B4-BE49-F238E27FC236}">
                <a16:creationId xmlns:a16="http://schemas.microsoft.com/office/drawing/2014/main" id="{3E631EF5-87A4-41C5-AF6D-E23D11443116}"/>
              </a:ext>
            </a:extLst>
          </p:cNvPr>
          <p:cNvSpPr/>
          <p:nvPr/>
        </p:nvSpPr>
        <p:spPr>
          <a:xfrm>
            <a:off x="7409912" y="2889305"/>
            <a:ext cx="1531005" cy="5483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800" b="1" dirty="0" err="1"/>
              <a:t>tired</a:t>
            </a:r>
            <a:endParaRPr lang="es-ES" sz="2800" b="1" dirty="0"/>
          </a:p>
        </p:txBody>
      </p:sp>
      <p:sp>
        <p:nvSpPr>
          <p:cNvPr id="35" name="39 Rectángulo redondeado">
            <a:extLst>
              <a:ext uri="{FF2B5EF4-FFF2-40B4-BE49-F238E27FC236}">
                <a16:creationId xmlns:a16="http://schemas.microsoft.com/office/drawing/2014/main" id="{666D7F47-744A-47E9-8539-50D2ADB92F4D}"/>
              </a:ext>
            </a:extLst>
          </p:cNvPr>
          <p:cNvSpPr/>
          <p:nvPr/>
        </p:nvSpPr>
        <p:spPr>
          <a:xfrm>
            <a:off x="7380312" y="3716742"/>
            <a:ext cx="1531005" cy="5483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800" b="1" dirty="0" err="1"/>
              <a:t>scared</a:t>
            </a:r>
            <a:endParaRPr lang="es-ES" sz="2000" b="1" dirty="0"/>
          </a:p>
        </p:txBody>
      </p:sp>
      <p:sp>
        <p:nvSpPr>
          <p:cNvPr id="37" name="40 Rectángulo redondeado">
            <a:extLst>
              <a:ext uri="{FF2B5EF4-FFF2-40B4-BE49-F238E27FC236}">
                <a16:creationId xmlns:a16="http://schemas.microsoft.com/office/drawing/2014/main" id="{A6632ADC-B262-40E0-8AB9-6C0C9CD77F07}"/>
              </a:ext>
            </a:extLst>
          </p:cNvPr>
          <p:cNvSpPr/>
          <p:nvPr/>
        </p:nvSpPr>
        <p:spPr>
          <a:xfrm>
            <a:off x="7200123" y="4686466"/>
            <a:ext cx="1728191" cy="5483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000" b="1" dirty="0" err="1"/>
              <a:t>disappointed</a:t>
            </a:r>
            <a:endParaRPr lang="es-ES" sz="2000" b="1" dirty="0"/>
          </a:p>
        </p:txBody>
      </p:sp>
      <p:pic>
        <p:nvPicPr>
          <p:cNvPr id="49" name="49 Imagen">
            <a:extLst>
              <a:ext uri="{FF2B5EF4-FFF2-40B4-BE49-F238E27FC236}">
                <a16:creationId xmlns:a16="http://schemas.microsoft.com/office/drawing/2014/main" id="{79DA7FAF-FA29-4488-A87F-55B4F2A7238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517232"/>
            <a:ext cx="1865558" cy="931257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35 Rectángulo redondeado">
            <a:extLst>
              <a:ext uri="{FF2B5EF4-FFF2-40B4-BE49-F238E27FC236}">
                <a16:creationId xmlns:a16="http://schemas.microsoft.com/office/drawing/2014/main" id="{FB7DA5FA-F68F-4D37-A22F-12BC9A21AB54}"/>
              </a:ext>
            </a:extLst>
          </p:cNvPr>
          <p:cNvSpPr/>
          <p:nvPr/>
        </p:nvSpPr>
        <p:spPr>
          <a:xfrm>
            <a:off x="3806497" y="287748"/>
            <a:ext cx="1531005" cy="5483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800" b="1" dirty="0" err="1"/>
              <a:t>happy</a:t>
            </a:r>
            <a:endParaRPr lang="es-ES" sz="2000" b="1" dirty="0"/>
          </a:p>
        </p:txBody>
      </p:sp>
      <p:pic>
        <p:nvPicPr>
          <p:cNvPr id="32" name="49 Imagen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7149EDF-9FB0-4B8E-B0D9-6F41F41D260A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94" y="5517232"/>
            <a:ext cx="1865558" cy="9312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546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oing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Oh_yea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oh-no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9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oh-no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5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oh-no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>
                      <p:stCondLst>
                        <p:cond delay="0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0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1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oh-no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6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7" dur="indefinite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oh-no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48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" fill="hold">
                      <p:stCondLst>
                        <p:cond delay="0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2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3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oh-no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54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5" fill="hold">
                      <p:stCondLst>
                        <p:cond delay="0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8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9" dur="indefinite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oh-no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60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1" fill="hold">
                      <p:stCondLst>
                        <p:cond delay="0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4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5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oh-no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  <p:seq concurrent="1" nextAc="seek">
              <p:cTn id="66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7" fill="hold">
                      <p:stCondLst>
                        <p:cond delay="0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0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1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oh-no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>
                      <p:stCondLst>
                        <p:cond delay="0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6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7" dur="indefinite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oh-no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78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9" fill="hold">
                      <p:stCondLst>
                        <p:cond delay="0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2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3" dur="indefinite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oh-no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84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5" fill="hold">
                      <p:stCondLst>
                        <p:cond delay="0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8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9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oh-no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90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1" fill="hold">
                      <p:stCondLst>
                        <p:cond delay="0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8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RULETA_shor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5" grpId="0" animBg="1"/>
      <p:bldP spid="37" grpId="0" animBg="1"/>
      <p:bldP spid="3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87D5A98B-A048-4692-8CE9-E61EE0462D00}"/>
              </a:ext>
            </a:extLst>
          </p:cNvPr>
          <p:cNvSpPr/>
          <p:nvPr/>
        </p:nvSpPr>
        <p:spPr>
          <a:xfrm>
            <a:off x="1020563" y="518283"/>
            <a:ext cx="7007821" cy="6627465"/>
          </a:xfrm>
          <a:prstGeom prst="ellipse">
            <a:avLst/>
          </a:prstGeom>
          <a:noFill/>
          <a:ln w="57150">
            <a:solidFill>
              <a:schemeClr val="bg2">
                <a:lumMod val="60000"/>
                <a:lumOff val="40000"/>
              </a:schemeClr>
            </a:solidFill>
          </a:ln>
          <a:effectLst>
            <a:glow rad="228600">
              <a:schemeClr val="bg2">
                <a:lumMod val="60000"/>
                <a:lumOff val="40000"/>
                <a:alpha val="9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58B248D-797C-48BF-993C-BE675AED0C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294" y="892404"/>
            <a:ext cx="5773412" cy="5761219"/>
          </a:xfrm>
          <a:prstGeom prst="rect">
            <a:avLst/>
          </a:prstGeom>
        </p:spPr>
      </p:pic>
      <p:sp>
        <p:nvSpPr>
          <p:cNvPr id="53" name="3 Marco">
            <a:extLst>
              <a:ext uri="{FF2B5EF4-FFF2-40B4-BE49-F238E27FC236}">
                <a16:creationId xmlns:a16="http://schemas.microsoft.com/office/drawing/2014/main" id="{7172841C-DABC-4E4D-9DA9-4FFDD1AB9CFC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319377 w 9144000"/>
              <a:gd name="connsiteY5" fmla="*/ 319377 h 6858000"/>
              <a:gd name="connsiteX6" fmla="*/ 319377 w 9144000"/>
              <a:gd name="connsiteY6" fmla="*/ 6538623 h 6858000"/>
              <a:gd name="connsiteX7" fmla="*/ 8824623 w 9144000"/>
              <a:gd name="connsiteY7" fmla="*/ 6538623 h 6858000"/>
              <a:gd name="connsiteX8" fmla="*/ 8824623 w 9144000"/>
              <a:gd name="connsiteY8" fmla="*/ 319377 h 6858000"/>
              <a:gd name="connsiteX9" fmla="*/ 319377 w 9144000"/>
              <a:gd name="connsiteY9" fmla="*/ 319377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319377 w 9144000"/>
              <a:gd name="connsiteY5" fmla="*/ 319377 h 6858000"/>
              <a:gd name="connsiteX6" fmla="*/ 319377 w 9144000"/>
              <a:gd name="connsiteY6" fmla="*/ 6538623 h 6858000"/>
              <a:gd name="connsiteX7" fmla="*/ 8824623 w 9144000"/>
              <a:gd name="connsiteY7" fmla="*/ 6538623 h 6858000"/>
              <a:gd name="connsiteX8" fmla="*/ 8824623 w 9144000"/>
              <a:gd name="connsiteY8" fmla="*/ 319377 h 6858000"/>
              <a:gd name="connsiteX9" fmla="*/ 319377 w 9144000"/>
              <a:gd name="connsiteY9" fmla="*/ 319377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319377 w 9144000"/>
              <a:gd name="connsiteY5" fmla="*/ 319377 h 6858000"/>
              <a:gd name="connsiteX6" fmla="*/ 319377 w 9144000"/>
              <a:gd name="connsiteY6" fmla="*/ 6538623 h 6858000"/>
              <a:gd name="connsiteX7" fmla="*/ 8824623 w 9144000"/>
              <a:gd name="connsiteY7" fmla="*/ 6538623 h 6858000"/>
              <a:gd name="connsiteX8" fmla="*/ 8824623 w 9144000"/>
              <a:gd name="connsiteY8" fmla="*/ 319377 h 6858000"/>
              <a:gd name="connsiteX9" fmla="*/ 319377 w 9144000"/>
              <a:gd name="connsiteY9" fmla="*/ 319377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319377 w 9144000"/>
              <a:gd name="connsiteY5" fmla="*/ 319377 h 6858000"/>
              <a:gd name="connsiteX6" fmla="*/ 319377 w 9144000"/>
              <a:gd name="connsiteY6" fmla="*/ 6538623 h 6858000"/>
              <a:gd name="connsiteX7" fmla="*/ 8824623 w 9144000"/>
              <a:gd name="connsiteY7" fmla="*/ 6538623 h 6858000"/>
              <a:gd name="connsiteX8" fmla="*/ 8824623 w 9144000"/>
              <a:gd name="connsiteY8" fmla="*/ 319377 h 6858000"/>
              <a:gd name="connsiteX9" fmla="*/ 319377 w 9144000"/>
              <a:gd name="connsiteY9" fmla="*/ 319377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319377 w 9144000"/>
              <a:gd name="connsiteY5" fmla="*/ 319377 h 6858000"/>
              <a:gd name="connsiteX6" fmla="*/ 319377 w 9144000"/>
              <a:gd name="connsiteY6" fmla="*/ 6538623 h 6858000"/>
              <a:gd name="connsiteX7" fmla="*/ 8824623 w 9144000"/>
              <a:gd name="connsiteY7" fmla="*/ 6538623 h 6858000"/>
              <a:gd name="connsiteX8" fmla="*/ 8824623 w 9144000"/>
              <a:gd name="connsiteY8" fmla="*/ 319377 h 6858000"/>
              <a:gd name="connsiteX9" fmla="*/ 319377 w 9144000"/>
              <a:gd name="connsiteY9" fmla="*/ 319377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319377 w 9144000"/>
              <a:gd name="connsiteY5" fmla="*/ 319377 h 6858000"/>
              <a:gd name="connsiteX6" fmla="*/ 319377 w 9144000"/>
              <a:gd name="connsiteY6" fmla="*/ 6538623 h 6858000"/>
              <a:gd name="connsiteX7" fmla="*/ 8824623 w 9144000"/>
              <a:gd name="connsiteY7" fmla="*/ 6538623 h 6858000"/>
              <a:gd name="connsiteX8" fmla="*/ 8824623 w 9144000"/>
              <a:gd name="connsiteY8" fmla="*/ 319377 h 6858000"/>
              <a:gd name="connsiteX9" fmla="*/ 319377 w 9144000"/>
              <a:gd name="connsiteY9" fmla="*/ 319377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319377 w 9144000"/>
              <a:gd name="connsiteY5" fmla="*/ 319377 h 6858000"/>
              <a:gd name="connsiteX6" fmla="*/ 319377 w 9144000"/>
              <a:gd name="connsiteY6" fmla="*/ 6538623 h 6858000"/>
              <a:gd name="connsiteX7" fmla="*/ 8824623 w 9144000"/>
              <a:gd name="connsiteY7" fmla="*/ 6538623 h 6858000"/>
              <a:gd name="connsiteX8" fmla="*/ 8824623 w 9144000"/>
              <a:gd name="connsiteY8" fmla="*/ 319377 h 6858000"/>
              <a:gd name="connsiteX9" fmla="*/ 319377 w 9144000"/>
              <a:gd name="connsiteY9" fmla="*/ 319377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319377 w 9144000"/>
              <a:gd name="connsiteY5" fmla="*/ 319377 h 6858000"/>
              <a:gd name="connsiteX6" fmla="*/ 319377 w 9144000"/>
              <a:gd name="connsiteY6" fmla="*/ 6538623 h 6858000"/>
              <a:gd name="connsiteX7" fmla="*/ 8824623 w 9144000"/>
              <a:gd name="connsiteY7" fmla="*/ 6538623 h 6858000"/>
              <a:gd name="connsiteX8" fmla="*/ 8824623 w 9144000"/>
              <a:gd name="connsiteY8" fmla="*/ 319377 h 6858000"/>
              <a:gd name="connsiteX9" fmla="*/ 319377 w 9144000"/>
              <a:gd name="connsiteY9" fmla="*/ 319377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319377 w 9144000"/>
              <a:gd name="connsiteY5" fmla="*/ 319377 h 6858000"/>
              <a:gd name="connsiteX6" fmla="*/ 319377 w 9144000"/>
              <a:gd name="connsiteY6" fmla="*/ 6538623 h 6858000"/>
              <a:gd name="connsiteX7" fmla="*/ 8824623 w 9144000"/>
              <a:gd name="connsiteY7" fmla="*/ 6538623 h 6858000"/>
              <a:gd name="connsiteX8" fmla="*/ 8824623 w 9144000"/>
              <a:gd name="connsiteY8" fmla="*/ 319377 h 6858000"/>
              <a:gd name="connsiteX9" fmla="*/ 319377 w 9144000"/>
              <a:gd name="connsiteY9" fmla="*/ 3193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319377" y="319377"/>
                </a:moveTo>
                <a:cubicBezTo>
                  <a:pt x="104224" y="2405906"/>
                  <a:pt x="77330" y="4411753"/>
                  <a:pt x="319377" y="6538623"/>
                </a:cubicBezTo>
                <a:cubicBezTo>
                  <a:pt x="3167906" y="6740329"/>
                  <a:pt x="6016435" y="6767223"/>
                  <a:pt x="8824623" y="6538623"/>
                </a:cubicBezTo>
                <a:cubicBezTo>
                  <a:pt x="9039775" y="4478988"/>
                  <a:pt x="9026329" y="2432801"/>
                  <a:pt x="8824623" y="319377"/>
                </a:cubicBezTo>
                <a:cubicBezTo>
                  <a:pt x="6029882" y="90777"/>
                  <a:pt x="3181353" y="104224"/>
                  <a:pt x="319377" y="319377"/>
                </a:cubicBezTo>
                <a:close/>
              </a:path>
            </a:pathLst>
          </a:custGeom>
          <a:gradFill flip="none" rotWithShape="1"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>
              <a:solidFill>
                <a:schemeClr val="tx1"/>
              </a:solidFill>
            </a:endParaRPr>
          </a:p>
        </p:txBody>
      </p:sp>
      <p:pic>
        <p:nvPicPr>
          <p:cNvPr id="12" name="Picture 140" descr="hour hand red.png">
            <a:extLst>
              <a:ext uri="{FF2B5EF4-FFF2-40B4-BE49-F238E27FC236}">
                <a16:creationId xmlns:a16="http://schemas.microsoft.com/office/drawing/2014/main" id="{73544652-268B-4B58-94FB-D704B9C2F70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6381"/>
          <a:stretch/>
        </p:blipFill>
        <p:spPr bwMode="auto">
          <a:xfrm rot="17582690">
            <a:off x="2810316" y="2104888"/>
            <a:ext cx="3425607" cy="320701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40" descr="hour hand red.png">
            <a:extLst>
              <a:ext uri="{FF2B5EF4-FFF2-40B4-BE49-F238E27FC236}">
                <a16:creationId xmlns:a16="http://schemas.microsoft.com/office/drawing/2014/main" id="{27FFEB06-BD0C-4E07-AFFC-4CB46928D41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6381"/>
          <a:stretch/>
        </p:blipFill>
        <p:spPr bwMode="auto">
          <a:xfrm rot="12660590">
            <a:off x="2863152" y="2106787"/>
            <a:ext cx="3392876" cy="317637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5 Imagen">
            <a:extLst>
              <a:ext uri="{FF2B5EF4-FFF2-40B4-BE49-F238E27FC236}">
                <a16:creationId xmlns:a16="http://schemas.microsoft.com/office/drawing/2014/main" id="{C92B9D2D-4425-4231-8AD2-890B7822C38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632" y="3034517"/>
            <a:ext cx="1315564" cy="13171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30 Imagen">
            <a:extLst>
              <a:ext uri="{FF2B5EF4-FFF2-40B4-BE49-F238E27FC236}">
                <a16:creationId xmlns:a16="http://schemas.microsoft.com/office/drawing/2014/main" id="{27CBC406-B4E4-43AC-8A37-AE57B1F128F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5517232"/>
            <a:ext cx="1865557" cy="93125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2 Rectángulo redondeado">
            <a:extLst>
              <a:ext uri="{FF2B5EF4-FFF2-40B4-BE49-F238E27FC236}">
                <a16:creationId xmlns:a16="http://schemas.microsoft.com/office/drawing/2014/main" id="{231535FF-DF72-4BFC-AB99-E05E900415CB}"/>
              </a:ext>
            </a:extLst>
          </p:cNvPr>
          <p:cNvSpPr/>
          <p:nvPr/>
        </p:nvSpPr>
        <p:spPr>
          <a:xfrm>
            <a:off x="191060" y="2837052"/>
            <a:ext cx="1616355" cy="5919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400" b="1" dirty="0" err="1"/>
              <a:t>thoughtful</a:t>
            </a:r>
            <a:endParaRPr lang="es-ES" sz="2800" b="1" dirty="0"/>
          </a:p>
        </p:txBody>
      </p:sp>
      <p:sp>
        <p:nvSpPr>
          <p:cNvPr id="21" name="25 Rectángulo redondeado">
            <a:extLst>
              <a:ext uri="{FF2B5EF4-FFF2-40B4-BE49-F238E27FC236}">
                <a16:creationId xmlns:a16="http://schemas.microsoft.com/office/drawing/2014/main" id="{EE75341C-29B6-4AD1-A604-ECC783F8D58C}"/>
              </a:ext>
            </a:extLst>
          </p:cNvPr>
          <p:cNvSpPr/>
          <p:nvPr/>
        </p:nvSpPr>
        <p:spPr>
          <a:xfrm>
            <a:off x="779537" y="1268682"/>
            <a:ext cx="1531005" cy="5483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800" b="1" dirty="0"/>
              <a:t>fine</a:t>
            </a:r>
            <a:endParaRPr lang="es-ES" sz="2800" b="1" dirty="0"/>
          </a:p>
        </p:txBody>
      </p:sp>
      <p:sp>
        <p:nvSpPr>
          <p:cNvPr id="22" name="28 Rectángulo redondeado">
            <a:extLst>
              <a:ext uri="{FF2B5EF4-FFF2-40B4-BE49-F238E27FC236}">
                <a16:creationId xmlns:a16="http://schemas.microsoft.com/office/drawing/2014/main" id="{3867BF65-A883-4FB7-A1E5-71182A67B819}"/>
              </a:ext>
            </a:extLst>
          </p:cNvPr>
          <p:cNvSpPr/>
          <p:nvPr/>
        </p:nvSpPr>
        <p:spPr>
          <a:xfrm>
            <a:off x="301498" y="2079428"/>
            <a:ext cx="1531005" cy="5483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800" b="1" dirty="0"/>
              <a:t>in </a:t>
            </a:r>
            <a:r>
              <a:rPr lang="es-ES_tradnl" sz="2800" b="1" dirty="0" err="1"/>
              <a:t>love</a:t>
            </a:r>
            <a:endParaRPr lang="es-ES" sz="2800" b="1" dirty="0"/>
          </a:p>
        </p:txBody>
      </p:sp>
      <p:sp>
        <p:nvSpPr>
          <p:cNvPr id="23" name="29 Rectángulo redondeado">
            <a:extLst>
              <a:ext uri="{FF2B5EF4-FFF2-40B4-BE49-F238E27FC236}">
                <a16:creationId xmlns:a16="http://schemas.microsoft.com/office/drawing/2014/main" id="{F91C0FEB-5650-4E25-8E7F-C28A00A4AB7E}"/>
              </a:ext>
            </a:extLst>
          </p:cNvPr>
          <p:cNvSpPr/>
          <p:nvPr/>
        </p:nvSpPr>
        <p:spPr>
          <a:xfrm>
            <a:off x="1765210" y="476672"/>
            <a:ext cx="1531005" cy="54838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800" b="1" dirty="0" err="1"/>
              <a:t>sad</a:t>
            </a:r>
            <a:endParaRPr lang="es-ES" sz="2800" b="1" dirty="0"/>
          </a:p>
        </p:txBody>
      </p:sp>
      <p:sp>
        <p:nvSpPr>
          <p:cNvPr id="24" name="32 Rectángulo redondeado">
            <a:extLst>
              <a:ext uri="{FF2B5EF4-FFF2-40B4-BE49-F238E27FC236}">
                <a16:creationId xmlns:a16="http://schemas.microsoft.com/office/drawing/2014/main" id="{E21AB111-E4EF-4200-8E95-5FA1513C9F47}"/>
              </a:ext>
            </a:extLst>
          </p:cNvPr>
          <p:cNvSpPr/>
          <p:nvPr/>
        </p:nvSpPr>
        <p:spPr>
          <a:xfrm>
            <a:off x="251520" y="3681701"/>
            <a:ext cx="1531005" cy="5483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800" b="1" dirty="0" err="1"/>
              <a:t>confuse</a:t>
            </a:r>
            <a:endParaRPr lang="es-ES" sz="2800" b="1" dirty="0"/>
          </a:p>
        </p:txBody>
      </p:sp>
      <p:sp>
        <p:nvSpPr>
          <p:cNvPr id="25" name="34 Rectángulo redondeado">
            <a:extLst>
              <a:ext uri="{FF2B5EF4-FFF2-40B4-BE49-F238E27FC236}">
                <a16:creationId xmlns:a16="http://schemas.microsoft.com/office/drawing/2014/main" id="{AAEF3501-4F3D-468D-989F-FB179B1B4514}"/>
              </a:ext>
            </a:extLst>
          </p:cNvPr>
          <p:cNvSpPr/>
          <p:nvPr/>
        </p:nvSpPr>
        <p:spPr>
          <a:xfrm>
            <a:off x="304691" y="4533236"/>
            <a:ext cx="1531005" cy="5483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800" b="1" dirty="0" err="1"/>
              <a:t>sick</a:t>
            </a:r>
            <a:endParaRPr lang="es-ES" sz="2800" b="1" dirty="0"/>
          </a:p>
        </p:txBody>
      </p:sp>
      <p:sp>
        <p:nvSpPr>
          <p:cNvPr id="26" name="35 Rectángulo redondeado">
            <a:extLst>
              <a:ext uri="{FF2B5EF4-FFF2-40B4-BE49-F238E27FC236}">
                <a16:creationId xmlns:a16="http://schemas.microsoft.com/office/drawing/2014/main" id="{B350D5AA-48B3-49F8-9B26-72094398E05F}"/>
              </a:ext>
            </a:extLst>
          </p:cNvPr>
          <p:cNvSpPr/>
          <p:nvPr/>
        </p:nvSpPr>
        <p:spPr>
          <a:xfrm>
            <a:off x="5927701" y="486367"/>
            <a:ext cx="1531005" cy="5483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800" b="1" dirty="0" err="1"/>
              <a:t>angry</a:t>
            </a:r>
            <a:endParaRPr lang="es-ES" sz="2000" b="1" dirty="0"/>
          </a:p>
        </p:txBody>
      </p:sp>
      <p:sp>
        <p:nvSpPr>
          <p:cNvPr id="27" name="36 Rectángulo redondeado">
            <a:extLst>
              <a:ext uri="{FF2B5EF4-FFF2-40B4-BE49-F238E27FC236}">
                <a16:creationId xmlns:a16="http://schemas.microsoft.com/office/drawing/2014/main" id="{B4237B8E-C20A-41D8-9057-F46BF0CD87AC}"/>
              </a:ext>
            </a:extLst>
          </p:cNvPr>
          <p:cNvSpPr/>
          <p:nvPr/>
        </p:nvSpPr>
        <p:spPr>
          <a:xfrm>
            <a:off x="6948264" y="1268231"/>
            <a:ext cx="1531005" cy="5483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400" b="1" dirty="0" err="1"/>
              <a:t>surprised</a:t>
            </a:r>
            <a:endParaRPr lang="es-ES" sz="2400" b="1" dirty="0"/>
          </a:p>
        </p:txBody>
      </p:sp>
      <p:sp>
        <p:nvSpPr>
          <p:cNvPr id="28" name="37 Rectángulo redondeado">
            <a:extLst>
              <a:ext uri="{FF2B5EF4-FFF2-40B4-BE49-F238E27FC236}">
                <a16:creationId xmlns:a16="http://schemas.microsoft.com/office/drawing/2014/main" id="{CE29B390-2204-4B8A-B064-63C63067F3F2}"/>
              </a:ext>
            </a:extLst>
          </p:cNvPr>
          <p:cNvSpPr/>
          <p:nvPr/>
        </p:nvSpPr>
        <p:spPr>
          <a:xfrm>
            <a:off x="7269590" y="2077217"/>
            <a:ext cx="1531005" cy="5483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800" b="1" dirty="0" err="1"/>
              <a:t>lazy</a:t>
            </a:r>
            <a:endParaRPr lang="es-ES" sz="2800" b="1" dirty="0"/>
          </a:p>
        </p:txBody>
      </p:sp>
      <p:sp>
        <p:nvSpPr>
          <p:cNvPr id="29" name="38 Rectángulo redondeado">
            <a:extLst>
              <a:ext uri="{FF2B5EF4-FFF2-40B4-BE49-F238E27FC236}">
                <a16:creationId xmlns:a16="http://schemas.microsoft.com/office/drawing/2014/main" id="{3E631EF5-87A4-41C5-AF6D-E23D11443116}"/>
              </a:ext>
            </a:extLst>
          </p:cNvPr>
          <p:cNvSpPr/>
          <p:nvPr/>
        </p:nvSpPr>
        <p:spPr>
          <a:xfrm>
            <a:off x="7409912" y="2889305"/>
            <a:ext cx="1531005" cy="5483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800" b="1" dirty="0" err="1"/>
              <a:t>tired</a:t>
            </a:r>
            <a:endParaRPr lang="es-ES" sz="2800" b="1" dirty="0"/>
          </a:p>
        </p:txBody>
      </p:sp>
      <p:sp>
        <p:nvSpPr>
          <p:cNvPr id="35" name="39 Rectángulo redondeado">
            <a:extLst>
              <a:ext uri="{FF2B5EF4-FFF2-40B4-BE49-F238E27FC236}">
                <a16:creationId xmlns:a16="http://schemas.microsoft.com/office/drawing/2014/main" id="{666D7F47-744A-47E9-8539-50D2ADB92F4D}"/>
              </a:ext>
            </a:extLst>
          </p:cNvPr>
          <p:cNvSpPr/>
          <p:nvPr/>
        </p:nvSpPr>
        <p:spPr>
          <a:xfrm>
            <a:off x="7380312" y="3744711"/>
            <a:ext cx="1531005" cy="5483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800" b="1" dirty="0" err="1"/>
              <a:t>scared</a:t>
            </a:r>
            <a:endParaRPr lang="es-ES" sz="2000" b="1" dirty="0"/>
          </a:p>
        </p:txBody>
      </p:sp>
      <p:sp>
        <p:nvSpPr>
          <p:cNvPr id="37" name="40 Rectángulo redondeado">
            <a:extLst>
              <a:ext uri="{FF2B5EF4-FFF2-40B4-BE49-F238E27FC236}">
                <a16:creationId xmlns:a16="http://schemas.microsoft.com/office/drawing/2014/main" id="{A6632ADC-B262-40E0-8AB9-6C0C9CD77F07}"/>
              </a:ext>
            </a:extLst>
          </p:cNvPr>
          <p:cNvSpPr/>
          <p:nvPr/>
        </p:nvSpPr>
        <p:spPr>
          <a:xfrm>
            <a:off x="7200123" y="4686466"/>
            <a:ext cx="1728191" cy="5483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000" b="1" dirty="0" err="1"/>
              <a:t>disappointed</a:t>
            </a:r>
            <a:endParaRPr lang="es-ES" sz="2000" b="1" dirty="0"/>
          </a:p>
        </p:txBody>
      </p:sp>
      <p:pic>
        <p:nvPicPr>
          <p:cNvPr id="49" name="49 Imagen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9DA7FAF-FA29-4488-A87F-55B4F2A7238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517232"/>
            <a:ext cx="1865558" cy="931257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35 Rectángulo redondeado">
            <a:extLst>
              <a:ext uri="{FF2B5EF4-FFF2-40B4-BE49-F238E27FC236}">
                <a16:creationId xmlns:a16="http://schemas.microsoft.com/office/drawing/2014/main" id="{FB7DA5FA-F68F-4D37-A22F-12BC9A21AB54}"/>
              </a:ext>
            </a:extLst>
          </p:cNvPr>
          <p:cNvSpPr/>
          <p:nvPr/>
        </p:nvSpPr>
        <p:spPr>
          <a:xfrm>
            <a:off x="3806497" y="287748"/>
            <a:ext cx="1531005" cy="5483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800" b="1" dirty="0" err="1"/>
              <a:t>happy</a:t>
            </a: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795680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RULETA_shor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oing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Oh_yea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oh-no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oh-no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9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oh-no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41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" fill="hold">
                      <p:stCondLst>
                        <p:cond delay="0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6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oh-no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1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2" dur="indefinite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oh-no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53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7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8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oh-no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59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0" fill="hold">
                      <p:stCondLst>
                        <p:cond delay="0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3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4" dur="indefinite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oh-no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65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" fill="hold">
                      <p:stCondLst>
                        <p:cond delay="0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9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0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oh-no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  <p:seq concurrent="1" nextAc="seek">
              <p:cTn id="71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2" fill="hold">
                      <p:stCondLst>
                        <p:cond delay="0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5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6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oh-no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77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8" fill="hold">
                      <p:stCondLst>
                        <p:cond delay="0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1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2" dur="indefinite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oh-no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83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4" fill="hold">
                      <p:stCondLst>
                        <p:cond delay="0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7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8" dur="indefinite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oh-no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89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0" fill="hold">
                      <p:stCondLst>
                        <p:cond delay="0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3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4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oh-no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5" grpId="0" animBg="1"/>
      <p:bldP spid="37" grpId="0" animBg="1"/>
      <p:bldP spid="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87D5A98B-A048-4692-8CE9-E61EE0462D00}"/>
              </a:ext>
            </a:extLst>
          </p:cNvPr>
          <p:cNvSpPr/>
          <p:nvPr/>
        </p:nvSpPr>
        <p:spPr>
          <a:xfrm>
            <a:off x="1020563" y="518283"/>
            <a:ext cx="7007821" cy="6627465"/>
          </a:xfrm>
          <a:prstGeom prst="ellipse">
            <a:avLst/>
          </a:prstGeom>
          <a:noFill/>
          <a:ln w="57150">
            <a:solidFill>
              <a:schemeClr val="bg2">
                <a:lumMod val="60000"/>
                <a:lumOff val="40000"/>
              </a:schemeClr>
            </a:solidFill>
          </a:ln>
          <a:effectLst>
            <a:glow rad="228600">
              <a:schemeClr val="bg2">
                <a:lumMod val="60000"/>
                <a:lumOff val="40000"/>
                <a:alpha val="9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58B248D-797C-48BF-993C-BE675AED0C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294" y="892404"/>
            <a:ext cx="5773412" cy="5761219"/>
          </a:xfrm>
          <a:prstGeom prst="rect">
            <a:avLst/>
          </a:prstGeom>
        </p:spPr>
      </p:pic>
      <p:sp>
        <p:nvSpPr>
          <p:cNvPr id="53" name="3 Marco">
            <a:extLst>
              <a:ext uri="{FF2B5EF4-FFF2-40B4-BE49-F238E27FC236}">
                <a16:creationId xmlns:a16="http://schemas.microsoft.com/office/drawing/2014/main" id="{7172841C-DABC-4E4D-9DA9-4FFDD1AB9CFC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319377 w 9144000"/>
              <a:gd name="connsiteY5" fmla="*/ 319377 h 6858000"/>
              <a:gd name="connsiteX6" fmla="*/ 319377 w 9144000"/>
              <a:gd name="connsiteY6" fmla="*/ 6538623 h 6858000"/>
              <a:gd name="connsiteX7" fmla="*/ 8824623 w 9144000"/>
              <a:gd name="connsiteY7" fmla="*/ 6538623 h 6858000"/>
              <a:gd name="connsiteX8" fmla="*/ 8824623 w 9144000"/>
              <a:gd name="connsiteY8" fmla="*/ 319377 h 6858000"/>
              <a:gd name="connsiteX9" fmla="*/ 319377 w 9144000"/>
              <a:gd name="connsiteY9" fmla="*/ 319377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319377 w 9144000"/>
              <a:gd name="connsiteY5" fmla="*/ 319377 h 6858000"/>
              <a:gd name="connsiteX6" fmla="*/ 319377 w 9144000"/>
              <a:gd name="connsiteY6" fmla="*/ 6538623 h 6858000"/>
              <a:gd name="connsiteX7" fmla="*/ 8824623 w 9144000"/>
              <a:gd name="connsiteY7" fmla="*/ 6538623 h 6858000"/>
              <a:gd name="connsiteX8" fmla="*/ 8824623 w 9144000"/>
              <a:gd name="connsiteY8" fmla="*/ 319377 h 6858000"/>
              <a:gd name="connsiteX9" fmla="*/ 319377 w 9144000"/>
              <a:gd name="connsiteY9" fmla="*/ 319377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319377 w 9144000"/>
              <a:gd name="connsiteY5" fmla="*/ 319377 h 6858000"/>
              <a:gd name="connsiteX6" fmla="*/ 319377 w 9144000"/>
              <a:gd name="connsiteY6" fmla="*/ 6538623 h 6858000"/>
              <a:gd name="connsiteX7" fmla="*/ 8824623 w 9144000"/>
              <a:gd name="connsiteY7" fmla="*/ 6538623 h 6858000"/>
              <a:gd name="connsiteX8" fmla="*/ 8824623 w 9144000"/>
              <a:gd name="connsiteY8" fmla="*/ 319377 h 6858000"/>
              <a:gd name="connsiteX9" fmla="*/ 319377 w 9144000"/>
              <a:gd name="connsiteY9" fmla="*/ 319377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319377 w 9144000"/>
              <a:gd name="connsiteY5" fmla="*/ 319377 h 6858000"/>
              <a:gd name="connsiteX6" fmla="*/ 319377 w 9144000"/>
              <a:gd name="connsiteY6" fmla="*/ 6538623 h 6858000"/>
              <a:gd name="connsiteX7" fmla="*/ 8824623 w 9144000"/>
              <a:gd name="connsiteY7" fmla="*/ 6538623 h 6858000"/>
              <a:gd name="connsiteX8" fmla="*/ 8824623 w 9144000"/>
              <a:gd name="connsiteY8" fmla="*/ 319377 h 6858000"/>
              <a:gd name="connsiteX9" fmla="*/ 319377 w 9144000"/>
              <a:gd name="connsiteY9" fmla="*/ 319377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319377 w 9144000"/>
              <a:gd name="connsiteY5" fmla="*/ 319377 h 6858000"/>
              <a:gd name="connsiteX6" fmla="*/ 319377 w 9144000"/>
              <a:gd name="connsiteY6" fmla="*/ 6538623 h 6858000"/>
              <a:gd name="connsiteX7" fmla="*/ 8824623 w 9144000"/>
              <a:gd name="connsiteY7" fmla="*/ 6538623 h 6858000"/>
              <a:gd name="connsiteX8" fmla="*/ 8824623 w 9144000"/>
              <a:gd name="connsiteY8" fmla="*/ 319377 h 6858000"/>
              <a:gd name="connsiteX9" fmla="*/ 319377 w 9144000"/>
              <a:gd name="connsiteY9" fmla="*/ 319377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319377 w 9144000"/>
              <a:gd name="connsiteY5" fmla="*/ 319377 h 6858000"/>
              <a:gd name="connsiteX6" fmla="*/ 319377 w 9144000"/>
              <a:gd name="connsiteY6" fmla="*/ 6538623 h 6858000"/>
              <a:gd name="connsiteX7" fmla="*/ 8824623 w 9144000"/>
              <a:gd name="connsiteY7" fmla="*/ 6538623 h 6858000"/>
              <a:gd name="connsiteX8" fmla="*/ 8824623 w 9144000"/>
              <a:gd name="connsiteY8" fmla="*/ 319377 h 6858000"/>
              <a:gd name="connsiteX9" fmla="*/ 319377 w 9144000"/>
              <a:gd name="connsiteY9" fmla="*/ 319377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319377 w 9144000"/>
              <a:gd name="connsiteY5" fmla="*/ 319377 h 6858000"/>
              <a:gd name="connsiteX6" fmla="*/ 319377 w 9144000"/>
              <a:gd name="connsiteY6" fmla="*/ 6538623 h 6858000"/>
              <a:gd name="connsiteX7" fmla="*/ 8824623 w 9144000"/>
              <a:gd name="connsiteY7" fmla="*/ 6538623 h 6858000"/>
              <a:gd name="connsiteX8" fmla="*/ 8824623 w 9144000"/>
              <a:gd name="connsiteY8" fmla="*/ 319377 h 6858000"/>
              <a:gd name="connsiteX9" fmla="*/ 319377 w 9144000"/>
              <a:gd name="connsiteY9" fmla="*/ 319377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319377 w 9144000"/>
              <a:gd name="connsiteY5" fmla="*/ 319377 h 6858000"/>
              <a:gd name="connsiteX6" fmla="*/ 319377 w 9144000"/>
              <a:gd name="connsiteY6" fmla="*/ 6538623 h 6858000"/>
              <a:gd name="connsiteX7" fmla="*/ 8824623 w 9144000"/>
              <a:gd name="connsiteY7" fmla="*/ 6538623 h 6858000"/>
              <a:gd name="connsiteX8" fmla="*/ 8824623 w 9144000"/>
              <a:gd name="connsiteY8" fmla="*/ 319377 h 6858000"/>
              <a:gd name="connsiteX9" fmla="*/ 319377 w 9144000"/>
              <a:gd name="connsiteY9" fmla="*/ 319377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319377 w 9144000"/>
              <a:gd name="connsiteY5" fmla="*/ 319377 h 6858000"/>
              <a:gd name="connsiteX6" fmla="*/ 319377 w 9144000"/>
              <a:gd name="connsiteY6" fmla="*/ 6538623 h 6858000"/>
              <a:gd name="connsiteX7" fmla="*/ 8824623 w 9144000"/>
              <a:gd name="connsiteY7" fmla="*/ 6538623 h 6858000"/>
              <a:gd name="connsiteX8" fmla="*/ 8824623 w 9144000"/>
              <a:gd name="connsiteY8" fmla="*/ 319377 h 6858000"/>
              <a:gd name="connsiteX9" fmla="*/ 319377 w 9144000"/>
              <a:gd name="connsiteY9" fmla="*/ 3193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319377" y="319377"/>
                </a:moveTo>
                <a:cubicBezTo>
                  <a:pt x="104224" y="2405906"/>
                  <a:pt x="77330" y="4411753"/>
                  <a:pt x="319377" y="6538623"/>
                </a:cubicBezTo>
                <a:cubicBezTo>
                  <a:pt x="3167906" y="6740329"/>
                  <a:pt x="6016435" y="6767223"/>
                  <a:pt x="8824623" y="6538623"/>
                </a:cubicBezTo>
                <a:cubicBezTo>
                  <a:pt x="9039775" y="4478988"/>
                  <a:pt x="9026329" y="2432801"/>
                  <a:pt x="8824623" y="319377"/>
                </a:cubicBezTo>
                <a:cubicBezTo>
                  <a:pt x="6029882" y="90777"/>
                  <a:pt x="3181353" y="104224"/>
                  <a:pt x="319377" y="319377"/>
                </a:cubicBezTo>
                <a:close/>
              </a:path>
            </a:pathLst>
          </a:custGeom>
          <a:gradFill flip="none" rotWithShape="1"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>
              <a:solidFill>
                <a:schemeClr val="tx1"/>
              </a:solidFill>
            </a:endParaRPr>
          </a:p>
        </p:txBody>
      </p:sp>
      <p:pic>
        <p:nvPicPr>
          <p:cNvPr id="12" name="Picture 140" descr="hour hand red.png">
            <a:extLst>
              <a:ext uri="{FF2B5EF4-FFF2-40B4-BE49-F238E27FC236}">
                <a16:creationId xmlns:a16="http://schemas.microsoft.com/office/drawing/2014/main" id="{73544652-268B-4B58-94FB-D704B9C2F70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6381"/>
          <a:stretch/>
        </p:blipFill>
        <p:spPr bwMode="auto">
          <a:xfrm rot="2132098">
            <a:off x="2810316" y="2104888"/>
            <a:ext cx="3425607" cy="320701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40" descr="hour hand red.png">
            <a:extLst>
              <a:ext uri="{FF2B5EF4-FFF2-40B4-BE49-F238E27FC236}">
                <a16:creationId xmlns:a16="http://schemas.microsoft.com/office/drawing/2014/main" id="{27FFEB06-BD0C-4E07-AFFC-4CB46928D41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6381"/>
          <a:stretch/>
        </p:blipFill>
        <p:spPr bwMode="auto">
          <a:xfrm rot="17645593">
            <a:off x="2863152" y="2165588"/>
            <a:ext cx="3392876" cy="317637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5 Imagen">
            <a:extLst>
              <a:ext uri="{FF2B5EF4-FFF2-40B4-BE49-F238E27FC236}">
                <a16:creationId xmlns:a16="http://schemas.microsoft.com/office/drawing/2014/main" id="{C92B9D2D-4425-4231-8AD2-890B7822C38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632" y="3034517"/>
            <a:ext cx="1315564" cy="13171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30 Imagen">
            <a:extLst>
              <a:ext uri="{FF2B5EF4-FFF2-40B4-BE49-F238E27FC236}">
                <a16:creationId xmlns:a16="http://schemas.microsoft.com/office/drawing/2014/main" id="{27CBC406-B4E4-43AC-8A37-AE57B1F128F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5517232"/>
            <a:ext cx="1865557" cy="93125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2 Rectángulo redondeado">
            <a:extLst>
              <a:ext uri="{FF2B5EF4-FFF2-40B4-BE49-F238E27FC236}">
                <a16:creationId xmlns:a16="http://schemas.microsoft.com/office/drawing/2014/main" id="{231535FF-DF72-4BFC-AB99-E05E900415CB}"/>
              </a:ext>
            </a:extLst>
          </p:cNvPr>
          <p:cNvSpPr/>
          <p:nvPr/>
        </p:nvSpPr>
        <p:spPr>
          <a:xfrm>
            <a:off x="6969347" y="1265287"/>
            <a:ext cx="1531006" cy="56233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400" b="1" dirty="0" err="1"/>
              <a:t>surprised</a:t>
            </a:r>
            <a:endParaRPr lang="es-ES" sz="2800" b="1" dirty="0"/>
          </a:p>
        </p:txBody>
      </p:sp>
      <p:sp>
        <p:nvSpPr>
          <p:cNvPr id="21" name="25 Rectángulo redondeado">
            <a:extLst>
              <a:ext uri="{FF2B5EF4-FFF2-40B4-BE49-F238E27FC236}">
                <a16:creationId xmlns:a16="http://schemas.microsoft.com/office/drawing/2014/main" id="{EE75341C-29B6-4AD1-A604-ECC783F8D58C}"/>
              </a:ext>
            </a:extLst>
          </p:cNvPr>
          <p:cNvSpPr/>
          <p:nvPr/>
        </p:nvSpPr>
        <p:spPr>
          <a:xfrm>
            <a:off x="779537" y="1268682"/>
            <a:ext cx="1531005" cy="5483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800" b="1" dirty="0"/>
              <a:t>fine</a:t>
            </a:r>
            <a:endParaRPr lang="es-ES" sz="2800" b="1" dirty="0"/>
          </a:p>
        </p:txBody>
      </p:sp>
      <p:sp>
        <p:nvSpPr>
          <p:cNvPr id="22" name="28 Rectángulo redondeado">
            <a:extLst>
              <a:ext uri="{FF2B5EF4-FFF2-40B4-BE49-F238E27FC236}">
                <a16:creationId xmlns:a16="http://schemas.microsoft.com/office/drawing/2014/main" id="{3867BF65-A883-4FB7-A1E5-71182A67B819}"/>
              </a:ext>
            </a:extLst>
          </p:cNvPr>
          <p:cNvSpPr/>
          <p:nvPr/>
        </p:nvSpPr>
        <p:spPr>
          <a:xfrm>
            <a:off x="301498" y="2079428"/>
            <a:ext cx="1531005" cy="5483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800" b="1" dirty="0"/>
              <a:t>in </a:t>
            </a:r>
            <a:r>
              <a:rPr lang="es-ES_tradnl" sz="2800" b="1" dirty="0" err="1"/>
              <a:t>love</a:t>
            </a:r>
            <a:endParaRPr lang="es-ES" sz="2800" b="1" dirty="0"/>
          </a:p>
        </p:txBody>
      </p:sp>
      <p:sp>
        <p:nvSpPr>
          <p:cNvPr id="23" name="29 Rectángulo redondeado">
            <a:extLst>
              <a:ext uri="{FF2B5EF4-FFF2-40B4-BE49-F238E27FC236}">
                <a16:creationId xmlns:a16="http://schemas.microsoft.com/office/drawing/2014/main" id="{F91C0FEB-5650-4E25-8E7F-C28A00A4AB7E}"/>
              </a:ext>
            </a:extLst>
          </p:cNvPr>
          <p:cNvSpPr/>
          <p:nvPr/>
        </p:nvSpPr>
        <p:spPr>
          <a:xfrm>
            <a:off x="1765210" y="504352"/>
            <a:ext cx="1531005" cy="54838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800" b="1" dirty="0" err="1"/>
              <a:t>sad</a:t>
            </a:r>
            <a:endParaRPr lang="es-ES" sz="2800" b="1" dirty="0"/>
          </a:p>
        </p:txBody>
      </p:sp>
      <p:sp>
        <p:nvSpPr>
          <p:cNvPr id="24" name="32 Rectángulo redondeado">
            <a:extLst>
              <a:ext uri="{FF2B5EF4-FFF2-40B4-BE49-F238E27FC236}">
                <a16:creationId xmlns:a16="http://schemas.microsoft.com/office/drawing/2014/main" id="{E21AB111-E4EF-4200-8E95-5FA1513C9F47}"/>
              </a:ext>
            </a:extLst>
          </p:cNvPr>
          <p:cNvSpPr/>
          <p:nvPr/>
        </p:nvSpPr>
        <p:spPr>
          <a:xfrm>
            <a:off x="251520" y="3681701"/>
            <a:ext cx="1531005" cy="5483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800" b="1" dirty="0" err="1"/>
              <a:t>confuse</a:t>
            </a:r>
            <a:endParaRPr lang="es-ES" sz="2800" b="1" dirty="0"/>
          </a:p>
        </p:txBody>
      </p:sp>
      <p:sp>
        <p:nvSpPr>
          <p:cNvPr id="25" name="34 Rectángulo redondeado">
            <a:extLst>
              <a:ext uri="{FF2B5EF4-FFF2-40B4-BE49-F238E27FC236}">
                <a16:creationId xmlns:a16="http://schemas.microsoft.com/office/drawing/2014/main" id="{AAEF3501-4F3D-468D-989F-FB179B1B4514}"/>
              </a:ext>
            </a:extLst>
          </p:cNvPr>
          <p:cNvSpPr/>
          <p:nvPr/>
        </p:nvSpPr>
        <p:spPr>
          <a:xfrm>
            <a:off x="347525" y="4533236"/>
            <a:ext cx="1531005" cy="5483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800" b="1" dirty="0" err="1"/>
              <a:t>sick</a:t>
            </a:r>
            <a:endParaRPr lang="es-ES" sz="2800" b="1" dirty="0"/>
          </a:p>
        </p:txBody>
      </p:sp>
      <p:sp>
        <p:nvSpPr>
          <p:cNvPr id="26" name="35 Rectángulo redondeado">
            <a:extLst>
              <a:ext uri="{FF2B5EF4-FFF2-40B4-BE49-F238E27FC236}">
                <a16:creationId xmlns:a16="http://schemas.microsoft.com/office/drawing/2014/main" id="{B350D5AA-48B3-49F8-9B26-72094398E05F}"/>
              </a:ext>
            </a:extLst>
          </p:cNvPr>
          <p:cNvSpPr/>
          <p:nvPr/>
        </p:nvSpPr>
        <p:spPr>
          <a:xfrm>
            <a:off x="5927701" y="486367"/>
            <a:ext cx="1531005" cy="5483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800" b="1" dirty="0" err="1"/>
              <a:t>angry</a:t>
            </a:r>
            <a:endParaRPr lang="es-ES" sz="2000" b="1" dirty="0"/>
          </a:p>
        </p:txBody>
      </p:sp>
      <p:sp>
        <p:nvSpPr>
          <p:cNvPr id="27" name="36 Rectángulo redondeado">
            <a:extLst>
              <a:ext uri="{FF2B5EF4-FFF2-40B4-BE49-F238E27FC236}">
                <a16:creationId xmlns:a16="http://schemas.microsoft.com/office/drawing/2014/main" id="{B4237B8E-C20A-41D8-9057-F46BF0CD87AC}"/>
              </a:ext>
            </a:extLst>
          </p:cNvPr>
          <p:cNvSpPr/>
          <p:nvPr/>
        </p:nvSpPr>
        <p:spPr>
          <a:xfrm>
            <a:off x="203083" y="2881852"/>
            <a:ext cx="1531005" cy="5483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400" b="1" dirty="0" err="1"/>
              <a:t>thoghtful</a:t>
            </a:r>
            <a:endParaRPr lang="es-ES" sz="2400" b="1" dirty="0"/>
          </a:p>
        </p:txBody>
      </p:sp>
      <p:sp>
        <p:nvSpPr>
          <p:cNvPr id="28" name="37 Rectángulo redondeado">
            <a:extLst>
              <a:ext uri="{FF2B5EF4-FFF2-40B4-BE49-F238E27FC236}">
                <a16:creationId xmlns:a16="http://schemas.microsoft.com/office/drawing/2014/main" id="{CE29B390-2204-4B8A-B064-63C63067F3F2}"/>
              </a:ext>
            </a:extLst>
          </p:cNvPr>
          <p:cNvSpPr/>
          <p:nvPr/>
        </p:nvSpPr>
        <p:spPr>
          <a:xfrm>
            <a:off x="7269590" y="2077217"/>
            <a:ext cx="1531005" cy="5483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800" b="1" dirty="0" err="1"/>
              <a:t>lazy</a:t>
            </a:r>
            <a:endParaRPr lang="es-ES" sz="2800" b="1" dirty="0"/>
          </a:p>
        </p:txBody>
      </p:sp>
      <p:sp>
        <p:nvSpPr>
          <p:cNvPr id="29" name="38 Rectángulo redondeado">
            <a:extLst>
              <a:ext uri="{FF2B5EF4-FFF2-40B4-BE49-F238E27FC236}">
                <a16:creationId xmlns:a16="http://schemas.microsoft.com/office/drawing/2014/main" id="{3E631EF5-87A4-41C5-AF6D-E23D11443116}"/>
              </a:ext>
            </a:extLst>
          </p:cNvPr>
          <p:cNvSpPr/>
          <p:nvPr/>
        </p:nvSpPr>
        <p:spPr>
          <a:xfrm>
            <a:off x="7409912" y="2889305"/>
            <a:ext cx="1531005" cy="5483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800" b="1" dirty="0" err="1"/>
              <a:t>tired</a:t>
            </a:r>
            <a:endParaRPr lang="es-ES" sz="2800" b="1" dirty="0"/>
          </a:p>
        </p:txBody>
      </p:sp>
      <p:sp>
        <p:nvSpPr>
          <p:cNvPr id="35" name="39 Rectángulo redondeado">
            <a:extLst>
              <a:ext uri="{FF2B5EF4-FFF2-40B4-BE49-F238E27FC236}">
                <a16:creationId xmlns:a16="http://schemas.microsoft.com/office/drawing/2014/main" id="{666D7F47-744A-47E9-8539-50D2ADB92F4D}"/>
              </a:ext>
            </a:extLst>
          </p:cNvPr>
          <p:cNvSpPr/>
          <p:nvPr/>
        </p:nvSpPr>
        <p:spPr>
          <a:xfrm>
            <a:off x="7380312" y="3744711"/>
            <a:ext cx="1531005" cy="5483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800" b="1" dirty="0" err="1"/>
              <a:t>scared</a:t>
            </a:r>
            <a:endParaRPr lang="es-ES" sz="2000" b="1" dirty="0"/>
          </a:p>
        </p:txBody>
      </p:sp>
      <p:sp>
        <p:nvSpPr>
          <p:cNvPr id="37" name="40 Rectángulo redondeado">
            <a:extLst>
              <a:ext uri="{FF2B5EF4-FFF2-40B4-BE49-F238E27FC236}">
                <a16:creationId xmlns:a16="http://schemas.microsoft.com/office/drawing/2014/main" id="{A6632ADC-B262-40E0-8AB9-6C0C9CD77F07}"/>
              </a:ext>
            </a:extLst>
          </p:cNvPr>
          <p:cNvSpPr/>
          <p:nvPr/>
        </p:nvSpPr>
        <p:spPr>
          <a:xfrm>
            <a:off x="7200123" y="4686466"/>
            <a:ext cx="1728191" cy="5483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000" b="1" dirty="0" err="1"/>
              <a:t>disappointed</a:t>
            </a:r>
            <a:endParaRPr lang="es-ES" sz="2000" b="1" dirty="0"/>
          </a:p>
        </p:txBody>
      </p:sp>
      <p:pic>
        <p:nvPicPr>
          <p:cNvPr id="49" name="49 Imagen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9DA7FAF-FA29-4488-A87F-55B4F2A7238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517232"/>
            <a:ext cx="1865558" cy="931257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35 Rectángulo redondeado">
            <a:extLst>
              <a:ext uri="{FF2B5EF4-FFF2-40B4-BE49-F238E27FC236}">
                <a16:creationId xmlns:a16="http://schemas.microsoft.com/office/drawing/2014/main" id="{FB7DA5FA-F68F-4D37-A22F-12BC9A21AB54}"/>
              </a:ext>
            </a:extLst>
          </p:cNvPr>
          <p:cNvSpPr/>
          <p:nvPr/>
        </p:nvSpPr>
        <p:spPr>
          <a:xfrm>
            <a:off x="3806497" y="287748"/>
            <a:ext cx="1531005" cy="5483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800" b="1" dirty="0" err="1"/>
              <a:t>happy</a:t>
            </a: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3046628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RULETA_shor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oing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Oh_yea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oh-no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oh-no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9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oh-no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41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" fill="hold">
                      <p:stCondLst>
                        <p:cond delay="0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6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oh-no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1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2" dur="indefinite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oh-no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53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7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8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oh-no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59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0" fill="hold">
                      <p:stCondLst>
                        <p:cond delay="0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3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4" dur="indefinite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oh-no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65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" fill="hold">
                      <p:stCondLst>
                        <p:cond delay="0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9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0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oh-no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  <p:seq concurrent="1" nextAc="seek">
              <p:cTn id="71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2" fill="hold">
                      <p:stCondLst>
                        <p:cond delay="0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5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6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oh-no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77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8" fill="hold">
                      <p:stCondLst>
                        <p:cond delay="0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1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2" dur="indefinite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oh-no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83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4" fill="hold">
                      <p:stCondLst>
                        <p:cond delay="0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7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8" dur="indefinite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oh-no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89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0" fill="hold">
                      <p:stCondLst>
                        <p:cond delay="0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3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4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oh-no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5" grpId="0" animBg="1"/>
      <p:bldP spid="37" grpId="0" animBg="1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87D5A98B-A048-4692-8CE9-E61EE0462D00}"/>
              </a:ext>
            </a:extLst>
          </p:cNvPr>
          <p:cNvSpPr/>
          <p:nvPr/>
        </p:nvSpPr>
        <p:spPr>
          <a:xfrm>
            <a:off x="1020563" y="518283"/>
            <a:ext cx="7007821" cy="6627465"/>
          </a:xfrm>
          <a:prstGeom prst="ellipse">
            <a:avLst/>
          </a:prstGeom>
          <a:noFill/>
          <a:ln w="57150">
            <a:solidFill>
              <a:schemeClr val="bg2">
                <a:lumMod val="60000"/>
                <a:lumOff val="40000"/>
              </a:schemeClr>
            </a:solidFill>
          </a:ln>
          <a:effectLst>
            <a:glow rad="228600">
              <a:schemeClr val="bg2">
                <a:lumMod val="60000"/>
                <a:lumOff val="40000"/>
                <a:alpha val="9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58B248D-797C-48BF-993C-BE675AED0C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294" y="892404"/>
            <a:ext cx="5773412" cy="5761219"/>
          </a:xfrm>
          <a:prstGeom prst="rect">
            <a:avLst/>
          </a:prstGeom>
        </p:spPr>
      </p:pic>
      <p:sp>
        <p:nvSpPr>
          <p:cNvPr id="53" name="3 Marco">
            <a:extLst>
              <a:ext uri="{FF2B5EF4-FFF2-40B4-BE49-F238E27FC236}">
                <a16:creationId xmlns:a16="http://schemas.microsoft.com/office/drawing/2014/main" id="{7172841C-DABC-4E4D-9DA9-4FFDD1AB9CFC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319377 w 9144000"/>
              <a:gd name="connsiteY5" fmla="*/ 319377 h 6858000"/>
              <a:gd name="connsiteX6" fmla="*/ 319377 w 9144000"/>
              <a:gd name="connsiteY6" fmla="*/ 6538623 h 6858000"/>
              <a:gd name="connsiteX7" fmla="*/ 8824623 w 9144000"/>
              <a:gd name="connsiteY7" fmla="*/ 6538623 h 6858000"/>
              <a:gd name="connsiteX8" fmla="*/ 8824623 w 9144000"/>
              <a:gd name="connsiteY8" fmla="*/ 319377 h 6858000"/>
              <a:gd name="connsiteX9" fmla="*/ 319377 w 9144000"/>
              <a:gd name="connsiteY9" fmla="*/ 319377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319377 w 9144000"/>
              <a:gd name="connsiteY5" fmla="*/ 319377 h 6858000"/>
              <a:gd name="connsiteX6" fmla="*/ 319377 w 9144000"/>
              <a:gd name="connsiteY6" fmla="*/ 6538623 h 6858000"/>
              <a:gd name="connsiteX7" fmla="*/ 8824623 w 9144000"/>
              <a:gd name="connsiteY7" fmla="*/ 6538623 h 6858000"/>
              <a:gd name="connsiteX8" fmla="*/ 8824623 w 9144000"/>
              <a:gd name="connsiteY8" fmla="*/ 319377 h 6858000"/>
              <a:gd name="connsiteX9" fmla="*/ 319377 w 9144000"/>
              <a:gd name="connsiteY9" fmla="*/ 319377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319377 w 9144000"/>
              <a:gd name="connsiteY5" fmla="*/ 319377 h 6858000"/>
              <a:gd name="connsiteX6" fmla="*/ 319377 w 9144000"/>
              <a:gd name="connsiteY6" fmla="*/ 6538623 h 6858000"/>
              <a:gd name="connsiteX7" fmla="*/ 8824623 w 9144000"/>
              <a:gd name="connsiteY7" fmla="*/ 6538623 h 6858000"/>
              <a:gd name="connsiteX8" fmla="*/ 8824623 w 9144000"/>
              <a:gd name="connsiteY8" fmla="*/ 319377 h 6858000"/>
              <a:gd name="connsiteX9" fmla="*/ 319377 w 9144000"/>
              <a:gd name="connsiteY9" fmla="*/ 319377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319377 w 9144000"/>
              <a:gd name="connsiteY5" fmla="*/ 319377 h 6858000"/>
              <a:gd name="connsiteX6" fmla="*/ 319377 w 9144000"/>
              <a:gd name="connsiteY6" fmla="*/ 6538623 h 6858000"/>
              <a:gd name="connsiteX7" fmla="*/ 8824623 w 9144000"/>
              <a:gd name="connsiteY7" fmla="*/ 6538623 h 6858000"/>
              <a:gd name="connsiteX8" fmla="*/ 8824623 w 9144000"/>
              <a:gd name="connsiteY8" fmla="*/ 319377 h 6858000"/>
              <a:gd name="connsiteX9" fmla="*/ 319377 w 9144000"/>
              <a:gd name="connsiteY9" fmla="*/ 319377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319377 w 9144000"/>
              <a:gd name="connsiteY5" fmla="*/ 319377 h 6858000"/>
              <a:gd name="connsiteX6" fmla="*/ 319377 w 9144000"/>
              <a:gd name="connsiteY6" fmla="*/ 6538623 h 6858000"/>
              <a:gd name="connsiteX7" fmla="*/ 8824623 w 9144000"/>
              <a:gd name="connsiteY7" fmla="*/ 6538623 h 6858000"/>
              <a:gd name="connsiteX8" fmla="*/ 8824623 w 9144000"/>
              <a:gd name="connsiteY8" fmla="*/ 319377 h 6858000"/>
              <a:gd name="connsiteX9" fmla="*/ 319377 w 9144000"/>
              <a:gd name="connsiteY9" fmla="*/ 319377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319377 w 9144000"/>
              <a:gd name="connsiteY5" fmla="*/ 319377 h 6858000"/>
              <a:gd name="connsiteX6" fmla="*/ 319377 w 9144000"/>
              <a:gd name="connsiteY6" fmla="*/ 6538623 h 6858000"/>
              <a:gd name="connsiteX7" fmla="*/ 8824623 w 9144000"/>
              <a:gd name="connsiteY7" fmla="*/ 6538623 h 6858000"/>
              <a:gd name="connsiteX8" fmla="*/ 8824623 w 9144000"/>
              <a:gd name="connsiteY8" fmla="*/ 319377 h 6858000"/>
              <a:gd name="connsiteX9" fmla="*/ 319377 w 9144000"/>
              <a:gd name="connsiteY9" fmla="*/ 319377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319377 w 9144000"/>
              <a:gd name="connsiteY5" fmla="*/ 319377 h 6858000"/>
              <a:gd name="connsiteX6" fmla="*/ 319377 w 9144000"/>
              <a:gd name="connsiteY6" fmla="*/ 6538623 h 6858000"/>
              <a:gd name="connsiteX7" fmla="*/ 8824623 w 9144000"/>
              <a:gd name="connsiteY7" fmla="*/ 6538623 h 6858000"/>
              <a:gd name="connsiteX8" fmla="*/ 8824623 w 9144000"/>
              <a:gd name="connsiteY8" fmla="*/ 319377 h 6858000"/>
              <a:gd name="connsiteX9" fmla="*/ 319377 w 9144000"/>
              <a:gd name="connsiteY9" fmla="*/ 319377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319377 w 9144000"/>
              <a:gd name="connsiteY5" fmla="*/ 319377 h 6858000"/>
              <a:gd name="connsiteX6" fmla="*/ 319377 w 9144000"/>
              <a:gd name="connsiteY6" fmla="*/ 6538623 h 6858000"/>
              <a:gd name="connsiteX7" fmla="*/ 8824623 w 9144000"/>
              <a:gd name="connsiteY7" fmla="*/ 6538623 h 6858000"/>
              <a:gd name="connsiteX8" fmla="*/ 8824623 w 9144000"/>
              <a:gd name="connsiteY8" fmla="*/ 319377 h 6858000"/>
              <a:gd name="connsiteX9" fmla="*/ 319377 w 9144000"/>
              <a:gd name="connsiteY9" fmla="*/ 319377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319377 w 9144000"/>
              <a:gd name="connsiteY5" fmla="*/ 319377 h 6858000"/>
              <a:gd name="connsiteX6" fmla="*/ 319377 w 9144000"/>
              <a:gd name="connsiteY6" fmla="*/ 6538623 h 6858000"/>
              <a:gd name="connsiteX7" fmla="*/ 8824623 w 9144000"/>
              <a:gd name="connsiteY7" fmla="*/ 6538623 h 6858000"/>
              <a:gd name="connsiteX8" fmla="*/ 8824623 w 9144000"/>
              <a:gd name="connsiteY8" fmla="*/ 319377 h 6858000"/>
              <a:gd name="connsiteX9" fmla="*/ 319377 w 9144000"/>
              <a:gd name="connsiteY9" fmla="*/ 3193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319377" y="319377"/>
                </a:moveTo>
                <a:cubicBezTo>
                  <a:pt x="104224" y="2405906"/>
                  <a:pt x="77330" y="4411753"/>
                  <a:pt x="319377" y="6538623"/>
                </a:cubicBezTo>
                <a:cubicBezTo>
                  <a:pt x="3167906" y="6740329"/>
                  <a:pt x="6016435" y="6767223"/>
                  <a:pt x="8824623" y="6538623"/>
                </a:cubicBezTo>
                <a:cubicBezTo>
                  <a:pt x="9039775" y="4478988"/>
                  <a:pt x="9026329" y="2432801"/>
                  <a:pt x="8824623" y="319377"/>
                </a:cubicBezTo>
                <a:cubicBezTo>
                  <a:pt x="6029882" y="90777"/>
                  <a:pt x="3181353" y="104224"/>
                  <a:pt x="319377" y="319377"/>
                </a:cubicBezTo>
                <a:close/>
              </a:path>
            </a:pathLst>
          </a:custGeom>
          <a:gradFill flip="none" rotWithShape="1"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>
              <a:solidFill>
                <a:schemeClr val="tx1"/>
              </a:solidFill>
            </a:endParaRPr>
          </a:p>
        </p:txBody>
      </p:sp>
      <p:pic>
        <p:nvPicPr>
          <p:cNvPr id="12" name="Picture 140" descr="hour hand red.png">
            <a:extLst>
              <a:ext uri="{FF2B5EF4-FFF2-40B4-BE49-F238E27FC236}">
                <a16:creationId xmlns:a16="http://schemas.microsoft.com/office/drawing/2014/main" id="{73544652-268B-4B58-94FB-D704B9C2F70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6381"/>
          <a:stretch/>
        </p:blipFill>
        <p:spPr bwMode="auto">
          <a:xfrm rot="7375732">
            <a:off x="2810316" y="2104888"/>
            <a:ext cx="3425607" cy="320701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40" descr="hour hand red.png">
            <a:extLst>
              <a:ext uri="{FF2B5EF4-FFF2-40B4-BE49-F238E27FC236}">
                <a16:creationId xmlns:a16="http://schemas.microsoft.com/office/drawing/2014/main" id="{27FFEB06-BD0C-4E07-AFFC-4CB46928D41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6381"/>
          <a:stretch/>
        </p:blipFill>
        <p:spPr bwMode="auto">
          <a:xfrm rot="2138439">
            <a:off x="2863289" y="2205736"/>
            <a:ext cx="3392876" cy="317637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5 Imagen">
            <a:extLst>
              <a:ext uri="{FF2B5EF4-FFF2-40B4-BE49-F238E27FC236}">
                <a16:creationId xmlns:a16="http://schemas.microsoft.com/office/drawing/2014/main" id="{C92B9D2D-4425-4231-8AD2-890B7822C38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632" y="3034517"/>
            <a:ext cx="1315564" cy="13171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30 Imagen">
            <a:extLst>
              <a:ext uri="{FF2B5EF4-FFF2-40B4-BE49-F238E27FC236}">
                <a16:creationId xmlns:a16="http://schemas.microsoft.com/office/drawing/2014/main" id="{27CBC406-B4E4-43AC-8A37-AE57B1F128F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5517232"/>
            <a:ext cx="1865557" cy="93125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2 Rectángulo redondeado">
            <a:extLst>
              <a:ext uri="{FF2B5EF4-FFF2-40B4-BE49-F238E27FC236}">
                <a16:creationId xmlns:a16="http://schemas.microsoft.com/office/drawing/2014/main" id="{231535FF-DF72-4BFC-AB99-E05E900415CB}"/>
              </a:ext>
            </a:extLst>
          </p:cNvPr>
          <p:cNvSpPr/>
          <p:nvPr/>
        </p:nvSpPr>
        <p:spPr>
          <a:xfrm>
            <a:off x="7409912" y="3730762"/>
            <a:ext cx="1479028" cy="56233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800" b="1" dirty="0" err="1"/>
              <a:t>scared</a:t>
            </a:r>
            <a:endParaRPr lang="es-ES" sz="2800" b="1" dirty="0"/>
          </a:p>
        </p:txBody>
      </p:sp>
      <p:sp>
        <p:nvSpPr>
          <p:cNvPr id="21" name="25 Rectángulo redondeado">
            <a:extLst>
              <a:ext uri="{FF2B5EF4-FFF2-40B4-BE49-F238E27FC236}">
                <a16:creationId xmlns:a16="http://schemas.microsoft.com/office/drawing/2014/main" id="{EE75341C-29B6-4AD1-A604-ECC783F8D58C}"/>
              </a:ext>
            </a:extLst>
          </p:cNvPr>
          <p:cNvSpPr/>
          <p:nvPr/>
        </p:nvSpPr>
        <p:spPr>
          <a:xfrm>
            <a:off x="767271" y="1268760"/>
            <a:ext cx="1485804" cy="5483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800" b="1" dirty="0"/>
              <a:t>fine</a:t>
            </a:r>
            <a:endParaRPr lang="es-ES" sz="2800" b="1" dirty="0"/>
          </a:p>
        </p:txBody>
      </p:sp>
      <p:sp>
        <p:nvSpPr>
          <p:cNvPr id="22" name="28 Rectángulo redondeado">
            <a:extLst>
              <a:ext uri="{FF2B5EF4-FFF2-40B4-BE49-F238E27FC236}">
                <a16:creationId xmlns:a16="http://schemas.microsoft.com/office/drawing/2014/main" id="{3867BF65-A883-4FB7-A1E5-71182A67B819}"/>
              </a:ext>
            </a:extLst>
          </p:cNvPr>
          <p:cNvSpPr/>
          <p:nvPr/>
        </p:nvSpPr>
        <p:spPr>
          <a:xfrm>
            <a:off x="323528" y="2088527"/>
            <a:ext cx="1531005" cy="5483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800" b="1" dirty="0"/>
              <a:t>in </a:t>
            </a:r>
            <a:r>
              <a:rPr lang="es-ES_tradnl" sz="2800" b="1" dirty="0" err="1"/>
              <a:t>love</a:t>
            </a:r>
            <a:endParaRPr lang="es-ES" sz="2800" b="1" dirty="0"/>
          </a:p>
        </p:txBody>
      </p:sp>
      <p:sp>
        <p:nvSpPr>
          <p:cNvPr id="23" name="29 Rectángulo redondeado">
            <a:extLst>
              <a:ext uri="{FF2B5EF4-FFF2-40B4-BE49-F238E27FC236}">
                <a16:creationId xmlns:a16="http://schemas.microsoft.com/office/drawing/2014/main" id="{F91C0FEB-5650-4E25-8E7F-C28A00A4AB7E}"/>
              </a:ext>
            </a:extLst>
          </p:cNvPr>
          <p:cNvSpPr/>
          <p:nvPr/>
        </p:nvSpPr>
        <p:spPr>
          <a:xfrm>
            <a:off x="1765210" y="504352"/>
            <a:ext cx="1531005" cy="54838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800" b="1" dirty="0" err="1"/>
              <a:t>sad</a:t>
            </a:r>
            <a:endParaRPr lang="es-ES" sz="2800" b="1" dirty="0"/>
          </a:p>
        </p:txBody>
      </p:sp>
      <p:sp>
        <p:nvSpPr>
          <p:cNvPr id="24" name="32 Rectángulo redondeado">
            <a:extLst>
              <a:ext uri="{FF2B5EF4-FFF2-40B4-BE49-F238E27FC236}">
                <a16:creationId xmlns:a16="http://schemas.microsoft.com/office/drawing/2014/main" id="{E21AB111-E4EF-4200-8E95-5FA1513C9F47}"/>
              </a:ext>
            </a:extLst>
          </p:cNvPr>
          <p:cNvSpPr/>
          <p:nvPr/>
        </p:nvSpPr>
        <p:spPr>
          <a:xfrm>
            <a:off x="232683" y="3717032"/>
            <a:ext cx="1531005" cy="5483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800" b="1" dirty="0" err="1"/>
              <a:t>confuse</a:t>
            </a:r>
            <a:endParaRPr lang="es-ES" sz="2800" b="1" dirty="0"/>
          </a:p>
        </p:txBody>
      </p:sp>
      <p:sp>
        <p:nvSpPr>
          <p:cNvPr id="25" name="34 Rectángulo redondeado">
            <a:extLst>
              <a:ext uri="{FF2B5EF4-FFF2-40B4-BE49-F238E27FC236}">
                <a16:creationId xmlns:a16="http://schemas.microsoft.com/office/drawing/2014/main" id="{AAEF3501-4F3D-468D-989F-FB179B1B4514}"/>
              </a:ext>
            </a:extLst>
          </p:cNvPr>
          <p:cNvSpPr/>
          <p:nvPr/>
        </p:nvSpPr>
        <p:spPr>
          <a:xfrm>
            <a:off x="323528" y="4533236"/>
            <a:ext cx="1531005" cy="5483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800" b="1" dirty="0" err="1"/>
              <a:t>sick</a:t>
            </a:r>
            <a:endParaRPr lang="es-ES" sz="2800" b="1" dirty="0"/>
          </a:p>
        </p:txBody>
      </p:sp>
      <p:sp>
        <p:nvSpPr>
          <p:cNvPr id="26" name="35 Rectángulo redondeado">
            <a:extLst>
              <a:ext uri="{FF2B5EF4-FFF2-40B4-BE49-F238E27FC236}">
                <a16:creationId xmlns:a16="http://schemas.microsoft.com/office/drawing/2014/main" id="{B350D5AA-48B3-49F8-9B26-72094398E05F}"/>
              </a:ext>
            </a:extLst>
          </p:cNvPr>
          <p:cNvSpPr/>
          <p:nvPr/>
        </p:nvSpPr>
        <p:spPr>
          <a:xfrm>
            <a:off x="5927701" y="486367"/>
            <a:ext cx="1531005" cy="5483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800" b="1" dirty="0" err="1"/>
              <a:t>angry</a:t>
            </a:r>
            <a:endParaRPr lang="es-ES" sz="2000" b="1" dirty="0"/>
          </a:p>
        </p:txBody>
      </p:sp>
      <p:sp>
        <p:nvSpPr>
          <p:cNvPr id="27" name="36 Rectángulo redondeado">
            <a:extLst>
              <a:ext uri="{FF2B5EF4-FFF2-40B4-BE49-F238E27FC236}">
                <a16:creationId xmlns:a16="http://schemas.microsoft.com/office/drawing/2014/main" id="{B4237B8E-C20A-41D8-9057-F46BF0CD87AC}"/>
              </a:ext>
            </a:extLst>
          </p:cNvPr>
          <p:cNvSpPr/>
          <p:nvPr/>
        </p:nvSpPr>
        <p:spPr>
          <a:xfrm>
            <a:off x="203083" y="2881852"/>
            <a:ext cx="1531005" cy="5483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400" b="1" dirty="0" err="1"/>
              <a:t>thoghtful</a:t>
            </a:r>
            <a:endParaRPr lang="es-ES" sz="2400" b="1" dirty="0"/>
          </a:p>
        </p:txBody>
      </p:sp>
      <p:sp>
        <p:nvSpPr>
          <p:cNvPr id="28" name="37 Rectángulo redondeado">
            <a:extLst>
              <a:ext uri="{FF2B5EF4-FFF2-40B4-BE49-F238E27FC236}">
                <a16:creationId xmlns:a16="http://schemas.microsoft.com/office/drawing/2014/main" id="{CE29B390-2204-4B8A-B064-63C63067F3F2}"/>
              </a:ext>
            </a:extLst>
          </p:cNvPr>
          <p:cNvSpPr/>
          <p:nvPr/>
        </p:nvSpPr>
        <p:spPr>
          <a:xfrm>
            <a:off x="7269590" y="2077217"/>
            <a:ext cx="1531005" cy="5483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800" b="1" dirty="0" err="1"/>
              <a:t>lazy</a:t>
            </a:r>
            <a:endParaRPr lang="es-ES" sz="2800" b="1" dirty="0"/>
          </a:p>
        </p:txBody>
      </p:sp>
      <p:sp>
        <p:nvSpPr>
          <p:cNvPr id="29" name="38 Rectángulo redondeado">
            <a:extLst>
              <a:ext uri="{FF2B5EF4-FFF2-40B4-BE49-F238E27FC236}">
                <a16:creationId xmlns:a16="http://schemas.microsoft.com/office/drawing/2014/main" id="{3E631EF5-87A4-41C5-AF6D-E23D11443116}"/>
              </a:ext>
            </a:extLst>
          </p:cNvPr>
          <p:cNvSpPr/>
          <p:nvPr/>
        </p:nvSpPr>
        <p:spPr>
          <a:xfrm>
            <a:off x="7409912" y="2889305"/>
            <a:ext cx="1531005" cy="5483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800" b="1" dirty="0" err="1"/>
              <a:t>tired</a:t>
            </a:r>
            <a:endParaRPr lang="es-ES" sz="2800" b="1" dirty="0"/>
          </a:p>
        </p:txBody>
      </p:sp>
      <p:sp>
        <p:nvSpPr>
          <p:cNvPr id="35" name="39 Rectángulo redondeado">
            <a:extLst>
              <a:ext uri="{FF2B5EF4-FFF2-40B4-BE49-F238E27FC236}">
                <a16:creationId xmlns:a16="http://schemas.microsoft.com/office/drawing/2014/main" id="{666D7F47-744A-47E9-8539-50D2ADB92F4D}"/>
              </a:ext>
            </a:extLst>
          </p:cNvPr>
          <p:cNvSpPr/>
          <p:nvPr/>
        </p:nvSpPr>
        <p:spPr>
          <a:xfrm>
            <a:off x="6876256" y="1268760"/>
            <a:ext cx="1444787" cy="5483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400" b="1" dirty="0" err="1"/>
              <a:t>surprised</a:t>
            </a:r>
            <a:endParaRPr lang="es-ES" sz="2000" b="1" dirty="0"/>
          </a:p>
        </p:txBody>
      </p:sp>
      <p:sp>
        <p:nvSpPr>
          <p:cNvPr id="37" name="40 Rectángulo redondeado">
            <a:extLst>
              <a:ext uri="{FF2B5EF4-FFF2-40B4-BE49-F238E27FC236}">
                <a16:creationId xmlns:a16="http://schemas.microsoft.com/office/drawing/2014/main" id="{A6632ADC-B262-40E0-8AB9-6C0C9CD77F07}"/>
              </a:ext>
            </a:extLst>
          </p:cNvPr>
          <p:cNvSpPr/>
          <p:nvPr/>
        </p:nvSpPr>
        <p:spPr>
          <a:xfrm>
            <a:off x="7200123" y="4686466"/>
            <a:ext cx="1728191" cy="5483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000" b="1" dirty="0" err="1"/>
              <a:t>disappointed</a:t>
            </a:r>
            <a:endParaRPr lang="es-ES" sz="2000" b="1" dirty="0"/>
          </a:p>
        </p:txBody>
      </p:sp>
      <p:pic>
        <p:nvPicPr>
          <p:cNvPr id="49" name="49 Imagen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9DA7FAF-FA29-4488-A87F-55B4F2A7238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517232"/>
            <a:ext cx="1865558" cy="931257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35 Rectángulo redondeado">
            <a:extLst>
              <a:ext uri="{FF2B5EF4-FFF2-40B4-BE49-F238E27FC236}">
                <a16:creationId xmlns:a16="http://schemas.microsoft.com/office/drawing/2014/main" id="{FB7DA5FA-F68F-4D37-A22F-12BC9A21AB54}"/>
              </a:ext>
            </a:extLst>
          </p:cNvPr>
          <p:cNvSpPr/>
          <p:nvPr/>
        </p:nvSpPr>
        <p:spPr>
          <a:xfrm>
            <a:off x="3806497" y="287748"/>
            <a:ext cx="1531005" cy="5483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800" b="1" dirty="0" err="1"/>
              <a:t>happy</a:t>
            </a: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832380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RULETA_shor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oing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Oh_yea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oh-no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oh-no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9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oh-no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41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" fill="hold">
                      <p:stCondLst>
                        <p:cond delay="0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6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oh-no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1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2" dur="indefinite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oh-no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53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7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8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oh-no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59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0" fill="hold">
                      <p:stCondLst>
                        <p:cond delay="0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3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4" dur="indefinite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oh-no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65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" fill="hold">
                      <p:stCondLst>
                        <p:cond delay="0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9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0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oh-no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  <p:seq concurrent="1" nextAc="seek">
              <p:cTn id="71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2" fill="hold">
                      <p:stCondLst>
                        <p:cond delay="0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5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6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oh-no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77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8" fill="hold">
                      <p:stCondLst>
                        <p:cond delay="0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1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2" dur="indefinite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oh-no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83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4" fill="hold">
                      <p:stCondLst>
                        <p:cond delay="0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7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8" dur="indefinite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oh-no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89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0" fill="hold">
                      <p:stCondLst>
                        <p:cond delay="0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3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4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oh-no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5" grpId="0" animBg="1"/>
      <p:bldP spid="37" grpId="0" animBg="1"/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87D5A98B-A048-4692-8CE9-E61EE0462D00}"/>
              </a:ext>
            </a:extLst>
          </p:cNvPr>
          <p:cNvSpPr/>
          <p:nvPr/>
        </p:nvSpPr>
        <p:spPr>
          <a:xfrm>
            <a:off x="1020563" y="518283"/>
            <a:ext cx="7007821" cy="6627465"/>
          </a:xfrm>
          <a:prstGeom prst="ellipse">
            <a:avLst/>
          </a:prstGeom>
          <a:noFill/>
          <a:ln w="57150">
            <a:solidFill>
              <a:schemeClr val="bg2">
                <a:lumMod val="60000"/>
                <a:lumOff val="40000"/>
              </a:schemeClr>
            </a:solidFill>
          </a:ln>
          <a:effectLst>
            <a:glow rad="228600">
              <a:schemeClr val="bg2">
                <a:lumMod val="60000"/>
                <a:lumOff val="40000"/>
                <a:alpha val="9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58B248D-797C-48BF-993C-BE675AED0C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294" y="892404"/>
            <a:ext cx="5773412" cy="5761219"/>
          </a:xfrm>
          <a:prstGeom prst="rect">
            <a:avLst/>
          </a:prstGeom>
        </p:spPr>
      </p:pic>
      <p:sp>
        <p:nvSpPr>
          <p:cNvPr id="53" name="3 Marco">
            <a:extLst>
              <a:ext uri="{FF2B5EF4-FFF2-40B4-BE49-F238E27FC236}">
                <a16:creationId xmlns:a16="http://schemas.microsoft.com/office/drawing/2014/main" id="{7172841C-DABC-4E4D-9DA9-4FFDD1AB9CFC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319377 w 9144000"/>
              <a:gd name="connsiteY5" fmla="*/ 319377 h 6858000"/>
              <a:gd name="connsiteX6" fmla="*/ 319377 w 9144000"/>
              <a:gd name="connsiteY6" fmla="*/ 6538623 h 6858000"/>
              <a:gd name="connsiteX7" fmla="*/ 8824623 w 9144000"/>
              <a:gd name="connsiteY7" fmla="*/ 6538623 h 6858000"/>
              <a:gd name="connsiteX8" fmla="*/ 8824623 w 9144000"/>
              <a:gd name="connsiteY8" fmla="*/ 319377 h 6858000"/>
              <a:gd name="connsiteX9" fmla="*/ 319377 w 9144000"/>
              <a:gd name="connsiteY9" fmla="*/ 319377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319377 w 9144000"/>
              <a:gd name="connsiteY5" fmla="*/ 319377 h 6858000"/>
              <a:gd name="connsiteX6" fmla="*/ 319377 w 9144000"/>
              <a:gd name="connsiteY6" fmla="*/ 6538623 h 6858000"/>
              <a:gd name="connsiteX7" fmla="*/ 8824623 w 9144000"/>
              <a:gd name="connsiteY7" fmla="*/ 6538623 h 6858000"/>
              <a:gd name="connsiteX8" fmla="*/ 8824623 w 9144000"/>
              <a:gd name="connsiteY8" fmla="*/ 319377 h 6858000"/>
              <a:gd name="connsiteX9" fmla="*/ 319377 w 9144000"/>
              <a:gd name="connsiteY9" fmla="*/ 319377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319377 w 9144000"/>
              <a:gd name="connsiteY5" fmla="*/ 319377 h 6858000"/>
              <a:gd name="connsiteX6" fmla="*/ 319377 w 9144000"/>
              <a:gd name="connsiteY6" fmla="*/ 6538623 h 6858000"/>
              <a:gd name="connsiteX7" fmla="*/ 8824623 w 9144000"/>
              <a:gd name="connsiteY7" fmla="*/ 6538623 h 6858000"/>
              <a:gd name="connsiteX8" fmla="*/ 8824623 w 9144000"/>
              <a:gd name="connsiteY8" fmla="*/ 319377 h 6858000"/>
              <a:gd name="connsiteX9" fmla="*/ 319377 w 9144000"/>
              <a:gd name="connsiteY9" fmla="*/ 319377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319377 w 9144000"/>
              <a:gd name="connsiteY5" fmla="*/ 319377 h 6858000"/>
              <a:gd name="connsiteX6" fmla="*/ 319377 w 9144000"/>
              <a:gd name="connsiteY6" fmla="*/ 6538623 h 6858000"/>
              <a:gd name="connsiteX7" fmla="*/ 8824623 w 9144000"/>
              <a:gd name="connsiteY7" fmla="*/ 6538623 h 6858000"/>
              <a:gd name="connsiteX8" fmla="*/ 8824623 w 9144000"/>
              <a:gd name="connsiteY8" fmla="*/ 319377 h 6858000"/>
              <a:gd name="connsiteX9" fmla="*/ 319377 w 9144000"/>
              <a:gd name="connsiteY9" fmla="*/ 319377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319377 w 9144000"/>
              <a:gd name="connsiteY5" fmla="*/ 319377 h 6858000"/>
              <a:gd name="connsiteX6" fmla="*/ 319377 w 9144000"/>
              <a:gd name="connsiteY6" fmla="*/ 6538623 h 6858000"/>
              <a:gd name="connsiteX7" fmla="*/ 8824623 w 9144000"/>
              <a:gd name="connsiteY7" fmla="*/ 6538623 h 6858000"/>
              <a:gd name="connsiteX8" fmla="*/ 8824623 w 9144000"/>
              <a:gd name="connsiteY8" fmla="*/ 319377 h 6858000"/>
              <a:gd name="connsiteX9" fmla="*/ 319377 w 9144000"/>
              <a:gd name="connsiteY9" fmla="*/ 319377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319377 w 9144000"/>
              <a:gd name="connsiteY5" fmla="*/ 319377 h 6858000"/>
              <a:gd name="connsiteX6" fmla="*/ 319377 w 9144000"/>
              <a:gd name="connsiteY6" fmla="*/ 6538623 h 6858000"/>
              <a:gd name="connsiteX7" fmla="*/ 8824623 w 9144000"/>
              <a:gd name="connsiteY7" fmla="*/ 6538623 h 6858000"/>
              <a:gd name="connsiteX8" fmla="*/ 8824623 w 9144000"/>
              <a:gd name="connsiteY8" fmla="*/ 319377 h 6858000"/>
              <a:gd name="connsiteX9" fmla="*/ 319377 w 9144000"/>
              <a:gd name="connsiteY9" fmla="*/ 319377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319377 w 9144000"/>
              <a:gd name="connsiteY5" fmla="*/ 319377 h 6858000"/>
              <a:gd name="connsiteX6" fmla="*/ 319377 w 9144000"/>
              <a:gd name="connsiteY6" fmla="*/ 6538623 h 6858000"/>
              <a:gd name="connsiteX7" fmla="*/ 8824623 w 9144000"/>
              <a:gd name="connsiteY7" fmla="*/ 6538623 h 6858000"/>
              <a:gd name="connsiteX8" fmla="*/ 8824623 w 9144000"/>
              <a:gd name="connsiteY8" fmla="*/ 319377 h 6858000"/>
              <a:gd name="connsiteX9" fmla="*/ 319377 w 9144000"/>
              <a:gd name="connsiteY9" fmla="*/ 319377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319377 w 9144000"/>
              <a:gd name="connsiteY5" fmla="*/ 319377 h 6858000"/>
              <a:gd name="connsiteX6" fmla="*/ 319377 w 9144000"/>
              <a:gd name="connsiteY6" fmla="*/ 6538623 h 6858000"/>
              <a:gd name="connsiteX7" fmla="*/ 8824623 w 9144000"/>
              <a:gd name="connsiteY7" fmla="*/ 6538623 h 6858000"/>
              <a:gd name="connsiteX8" fmla="*/ 8824623 w 9144000"/>
              <a:gd name="connsiteY8" fmla="*/ 319377 h 6858000"/>
              <a:gd name="connsiteX9" fmla="*/ 319377 w 9144000"/>
              <a:gd name="connsiteY9" fmla="*/ 319377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319377 w 9144000"/>
              <a:gd name="connsiteY5" fmla="*/ 319377 h 6858000"/>
              <a:gd name="connsiteX6" fmla="*/ 319377 w 9144000"/>
              <a:gd name="connsiteY6" fmla="*/ 6538623 h 6858000"/>
              <a:gd name="connsiteX7" fmla="*/ 8824623 w 9144000"/>
              <a:gd name="connsiteY7" fmla="*/ 6538623 h 6858000"/>
              <a:gd name="connsiteX8" fmla="*/ 8824623 w 9144000"/>
              <a:gd name="connsiteY8" fmla="*/ 319377 h 6858000"/>
              <a:gd name="connsiteX9" fmla="*/ 319377 w 9144000"/>
              <a:gd name="connsiteY9" fmla="*/ 3193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319377" y="319377"/>
                </a:moveTo>
                <a:cubicBezTo>
                  <a:pt x="104224" y="2405906"/>
                  <a:pt x="77330" y="4411753"/>
                  <a:pt x="319377" y="6538623"/>
                </a:cubicBezTo>
                <a:cubicBezTo>
                  <a:pt x="3167906" y="6740329"/>
                  <a:pt x="6016435" y="6767223"/>
                  <a:pt x="8824623" y="6538623"/>
                </a:cubicBezTo>
                <a:cubicBezTo>
                  <a:pt x="9039775" y="4478988"/>
                  <a:pt x="9026329" y="2432801"/>
                  <a:pt x="8824623" y="319377"/>
                </a:cubicBezTo>
                <a:cubicBezTo>
                  <a:pt x="6029882" y="90777"/>
                  <a:pt x="3181353" y="104224"/>
                  <a:pt x="319377" y="319377"/>
                </a:cubicBezTo>
                <a:close/>
              </a:path>
            </a:pathLst>
          </a:custGeom>
          <a:gradFill flip="none" rotWithShape="1"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>
              <a:solidFill>
                <a:schemeClr val="tx1"/>
              </a:solidFill>
            </a:endParaRPr>
          </a:p>
        </p:txBody>
      </p:sp>
      <p:pic>
        <p:nvPicPr>
          <p:cNvPr id="12" name="Picture 140" descr="hour hand red.png">
            <a:extLst>
              <a:ext uri="{FF2B5EF4-FFF2-40B4-BE49-F238E27FC236}">
                <a16:creationId xmlns:a16="http://schemas.microsoft.com/office/drawing/2014/main" id="{73544652-268B-4B58-94FB-D704B9C2F70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6381"/>
          <a:stretch/>
        </p:blipFill>
        <p:spPr bwMode="auto">
          <a:xfrm rot="14448125">
            <a:off x="2810316" y="2104888"/>
            <a:ext cx="3425607" cy="320701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40" descr="hour hand red.png">
            <a:extLst>
              <a:ext uri="{FF2B5EF4-FFF2-40B4-BE49-F238E27FC236}">
                <a16:creationId xmlns:a16="http://schemas.microsoft.com/office/drawing/2014/main" id="{27FFEB06-BD0C-4E07-AFFC-4CB46928D41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6381"/>
          <a:stretch/>
        </p:blipFill>
        <p:spPr bwMode="auto">
          <a:xfrm rot="7442283">
            <a:off x="2803408" y="2205736"/>
            <a:ext cx="3392876" cy="317637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5 Imagen">
            <a:extLst>
              <a:ext uri="{FF2B5EF4-FFF2-40B4-BE49-F238E27FC236}">
                <a16:creationId xmlns:a16="http://schemas.microsoft.com/office/drawing/2014/main" id="{C92B9D2D-4425-4231-8AD2-890B7822C38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632" y="3034517"/>
            <a:ext cx="1315564" cy="13171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30 Imagen">
            <a:extLst>
              <a:ext uri="{FF2B5EF4-FFF2-40B4-BE49-F238E27FC236}">
                <a16:creationId xmlns:a16="http://schemas.microsoft.com/office/drawing/2014/main" id="{27CBC406-B4E4-43AC-8A37-AE57B1F128F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5517232"/>
            <a:ext cx="1865557" cy="93125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2 Rectángulo redondeado">
            <a:extLst>
              <a:ext uri="{FF2B5EF4-FFF2-40B4-BE49-F238E27FC236}">
                <a16:creationId xmlns:a16="http://schemas.microsoft.com/office/drawing/2014/main" id="{231535FF-DF72-4BFC-AB99-E05E900415CB}"/>
              </a:ext>
            </a:extLst>
          </p:cNvPr>
          <p:cNvSpPr/>
          <p:nvPr/>
        </p:nvSpPr>
        <p:spPr>
          <a:xfrm>
            <a:off x="788716" y="1254733"/>
            <a:ext cx="1479028" cy="56233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800" b="1" dirty="0"/>
              <a:t>fine</a:t>
            </a:r>
            <a:endParaRPr lang="es-ES" sz="2800" b="1" dirty="0"/>
          </a:p>
        </p:txBody>
      </p:sp>
      <p:sp>
        <p:nvSpPr>
          <p:cNvPr id="21" name="25 Rectángulo redondeado">
            <a:extLst>
              <a:ext uri="{FF2B5EF4-FFF2-40B4-BE49-F238E27FC236}">
                <a16:creationId xmlns:a16="http://schemas.microsoft.com/office/drawing/2014/main" id="{EE75341C-29B6-4AD1-A604-ECC783F8D58C}"/>
              </a:ext>
            </a:extLst>
          </p:cNvPr>
          <p:cNvSpPr/>
          <p:nvPr/>
        </p:nvSpPr>
        <p:spPr>
          <a:xfrm>
            <a:off x="7409912" y="3744711"/>
            <a:ext cx="1531005" cy="5483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800" b="1" dirty="0" err="1"/>
              <a:t>scared</a:t>
            </a:r>
            <a:endParaRPr lang="es-ES" sz="2800" b="1" dirty="0"/>
          </a:p>
        </p:txBody>
      </p:sp>
      <p:sp>
        <p:nvSpPr>
          <p:cNvPr id="22" name="28 Rectángulo redondeado">
            <a:extLst>
              <a:ext uri="{FF2B5EF4-FFF2-40B4-BE49-F238E27FC236}">
                <a16:creationId xmlns:a16="http://schemas.microsoft.com/office/drawing/2014/main" id="{3867BF65-A883-4FB7-A1E5-71182A67B819}"/>
              </a:ext>
            </a:extLst>
          </p:cNvPr>
          <p:cNvSpPr/>
          <p:nvPr/>
        </p:nvSpPr>
        <p:spPr>
          <a:xfrm>
            <a:off x="301498" y="2079428"/>
            <a:ext cx="1531005" cy="5483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800" b="1" dirty="0"/>
              <a:t>in </a:t>
            </a:r>
            <a:r>
              <a:rPr lang="es-ES_tradnl" sz="2800" b="1" dirty="0" err="1"/>
              <a:t>love</a:t>
            </a:r>
            <a:endParaRPr lang="es-ES" sz="2800" b="1" dirty="0"/>
          </a:p>
        </p:txBody>
      </p:sp>
      <p:sp>
        <p:nvSpPr>
          <p:cNvPr id="23" name="29 Rectángulo redondeado">
            <a:extLst>
              <a:ext uri="{FF2B5EF4-FFF2-40B4-BE49-F238E27FC236}">
                <a16:creationId xmlns:a16="http://schemas.microsoft.com/office/drawing/2014/main" id="{F91C0FEB-5650-4E25-8E7F-C28A00A4AB7E}"/>
              </a:ext>
            </a:extLst>
          </p:cNvPr>
          <p:cNvSpPr/>
          <p:nvPr/>
        </p:nvSpPr>
        <p:spPr>
          <a:xfrm>
            <a:off x="1765210" y="504352"/>
            <a:ext cx="1531005" cy="54838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800" b="1" dirty="0" err="1"/>
              <a:t>sad</a:t>
            </a:r>
            <a:endParaRPr lang="es-ES" sz="2800" b="1" dirty="0"/>
          </a:p>
        </p:txBody>
      </p:sp>
      <p:sp>
        <p:nvSpPr>
          <p:cNvPr id="24" name="32 Rectángulo redondeado">
            <a:extLst>
              <a:ext uri="{FF2B5EF4-FFF2-40B4-BE49-F238E27FC236}">
                <a16:creationId xmlns:a16="http://schemas.microsoft.com/office/drawing/2014/main" id="{E21AB111-E4EF-4200-8E95-5FA1513C9F47}"/>
              </a:ext>
            </a:extLst>
          </p:cNvPr>
          <p:cNvSpPr/>
          <p:nvPr/>
        </p:nvSpPr>
        <p:spPr>
          <a:xfrm>
            <a:off x="179512" y="3681701"/>
            <a:ext cx="1531005" cy="5483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800" b="1" dirty="0" err="1"/>
              <a:t>confuse</a:t>
            </a:r>
            <a:endParaRPr lang="es-ES" sz="2800" b="1" dirty="0"/>
          </a:p>
        </p:txBody>
      </p:sp>
      <p:sp>
        <p:nvSpPr>
          <p:cNvPr id="25" name="34 Rectángulo redondeado">
            <a:extLst>
              <a:ext uri="{FF2B5EF4-FFF2-40B4-BE49-F238E27FC236}">
                <a16:creationId xmlns:a16="http://schemas.microsoft.com/office/drawing/2014/main" id="{AAEF3501-4F3D-468D-989F-FB179B1B4514}"/>
              </a:ext>
            </a:extLst>
          </p:cNvPr>
          <p:cNvSpPr/>
          <p:nvPr/>
        </p:nvSpPr>
        <p:spPr>
          <a:xfrm>
            <a:off x="347525" y="4533236"/>
            <a:ext cx="1531005" cy="5483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800" b="1" dirty="0" err="1"/>
              <a:t>sick</a:t>
            </a:r>
            <a:endParaRPr lang="es-ES" sz="2800" b="1" dirty="0"/>
          </a:p>
        </p:txBody>
      </p:sp>
      <p:sp>
        <p:nvSpPr>
          <p:cNvPr id="26" name="35 Rectángulo redondeado">
            <a:extLst>
              <a:ext uri="{FF2B5EF4-FFF2-40B4-BE49-F238E27FC236}">
                <a16:creationId xmlns:a16="http://schemas.microsoft.com/office/drawing/2014/main" id="{B350D5AA-48B3-49F8-9B26-72094398E05F}"/>
              </a:ext>
            </a:extLst>
          </p:cNvPr>
          <p:cNvSpPr/>
          <p:nvPr/>
        </p:nvSpPr>
        <p:spPr>
          <a:xfrm>
            <a:off x="5927701" y="486367"/>
            <a:ext cx="1531005" cy="5483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800" b="1" dirty="0" err="1"/>
              <a:t>angry</a:t>
            </a:r>
            <a:endParaRPr lang="es-ES" sz="2000" b="1" dirty="0"/>
          </a:p>
        </p:txBody>
      </p:sp>
      <p:sp>
        <p:nvSpPr>
          <p:cNvPr id="27" name="36 Rectángulo redondeado">
            <a:extLst>
              <a:ext uri="{FF2B5EF4-FFF2-40B4-BE49-F238E27FC236}">
                <a16:creationId xmlns:a16="http://schemas.microsoft.com/office/drawing/2014/main" id="{B4237B8E-C20A-41D8-9057-F46BF0CD87AC}"/>
              </a:ext>
            </a:extLst>
          </p:cNvPr>
          <p:cNvSpPr/>
          <p:nvPr/>
        </p:nvSpPr>
        <p:spPr>
          <a:xfrm>
            <a:off x="203083" y="2881852"/>
            <a:ext cx="1531005" cy="5483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400" b="1" dirty="0" err="1"/>
              <a:t>thoghtful</a:t>
            </a:r>
            <a:endParaRPr lang="es-ES" sz="2400" b="1" dirty="0"/>
          </a:p>
        </p:txBody>
      </p:sp>
      <p:sp>
        <p:nvSpPr>
          <p:cNvPr id="28" name="37 Rectángulo redondeado">
            <a:extLst>
              <a:ext uri="{FF2B5EF4-FFF2-40B4-BE49-F238E27FC236}">
                <a16:creationId xmlns:a16="http://schemas.microsoft.com/office/drawing/2014/main" id="{CE29B390-2204-4B8A-B064-63C63067F3F2}"/>
              </a:ext>
            </a:extLst>
          </p:cNvPr>
          <p:cNvSpPr/>
          <p:nvPr/>
        </p:nvSpPr>
        <p:spPr>
          <a:xfrm>
            <a:off x="7269590" y="2077217"/>
            <a:ext cx="1531005" cy="5483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800" b="1" dirty="0" err="1"/>
              <a:t>lazy</a:t>
            </a:r>
            <a:endParaRPr lang="es-ES" sz="2800" b="1" dirty="0"/>
          </a:p>
        </p:txBody>
      </p:sp>
      <p:sp>
        <p:nvSpPr>
          <p:cNvPr id="29" name="38 Rectángulo redondeado">
            <a:extLst>
              <a:ext uri="{FF2B5EF4-FFF2-40B4-BE49-F238E27FC236}">
                <a16:creationId xmlns:a16="http://schemas.microsoft.com/office/drawing/2014/main" id="{3E631EF5-87A4-41C5-AF6D-E23D11443116}"/>
              </a:ext>
            </a:extLst>
          </p:cNvPr>
          <p:cNvSpPr/>
          <p:nvPr/>
        </p:nvSpPr>
        <p:spPr>
          <a:xfrm>
            <a:off x="7409912" y="2889305"/>
            <a:ext cx="1531005" cy="5483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800" b="1" dirty="0" err="1"/>
              <a:t>tired</a:t>
            </a:r>
            <a:endParaRPr lang="es-ES" sz="2800" b="1" dirty="0"/>
          </a:p>
        </p:txBody>
      </p:sp>
      <p:sp>
        <p:nvSpPr>
          <p:cNvPr id="35" name="39 Rectángulo redondeado">
            <a:extLst>
              <a:ext uri="{FF2B5EF4-FFF2-40B4-BE49-F238E27FC236}">
                <a16:creationId xmlns:a16="http://schemas.microsoft.com/office/drawing/2014/main" id="{666D7F47-744A-47E9-8539-50D2ADB92F4D}"/>
              </a:ext>
            </a:extLst>
          </p:cNvPr>
          <p:cNvSpPr/>
          <p:nvPr/>
        </p:nvSpPr>
        <p:spPr>
          <a:xfrm>
            <a:off x="6876256" y="1268760"/>
            <a:ext cx="1444787" cy="5483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400" b="1" dirty="0" err="1"/>
              <a:t>surprised</a:t>
            </a:r>
            <a:endParaRPr lang="es-ES" sz="2000" b="1" dirty="0"/>
          </a:p>
        </p:txBody>
      </p:sp>
      <p:sp>
        <p:nvSpPr>
          <p:cNvPr id="37" name="40 Rectángulo redondeado">
            <a:extLst>
              <a:ext uri="{FF2B5EF4-FFF2-40B4-BE49-F238E27FC236}">
                <a16:creationId xmlns:a16="http://schemas.microsoft.com/office/drawing/2014/main" id="{A6632ADC-B262-40E0-8AB9-6C0C9CD77F07}"/>
              </a:ext>
            </a:extLst>
          </p:cNvPr>
          <p:cNvSpPr/>
          <p:nvPr/>
        </p:nvSpPr>
        <p:spPr>
          <a:xfrm>
            <a:off x="7200123" y="4686466"/>
            <a:ext cx="1728191" cy="5483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000" b="1" dirty="0" err="1"/>
              <a:t>disappointed</a:t>
            </a:r>
            <a:endParaRPr lang="es-ES" sz="2000" b="1" dirty="0"/>
          </a:p>
        </p:txBody>
      </p:sp>
      <p:pic>
        <p:nvPicPr>
          <p:cNvPr id="49" name="49 Imagen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9DA7FAF-FA29-4488-A87F-55B4F2A7238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517232"/>
            <a:ext cx="1865558" cy="931257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35 Rectángulo redondeado">
            <a:extLst>
              <a:ext uri="{FF2B5EF4-FFF2-40B4-BE49-F238E27FC236}">
                <a16:creationId xmlns:a16="http://schemas.microsoft.com/office/drawing/2014/main" id="{FB7DA5FA-F68F-4D37-A22F-12BC9A21AB54}"/>
              </a:ext>
            </a:extLst>
          </p:cNvPr>
          <p:cNvSpPr/>
          <p:nvPr/>
        </p:nvSpPr>
        <p:spPr>
          <a:xfrm>
            <a:off x="3806497" y="287748"/>
            <a:ext cx="1531005" cy="5483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800" b="1" dirty="0" err="1"/>
              <a:t>happy</a:t>
            </a: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3874373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RULETA_shor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oing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Oh_yea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oh-no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oh-no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9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oh-no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41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" fill="hold">
                      <p:stCondLst>
                        <p:cond delay="0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6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oh-no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1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2" dur="indefinite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oh-no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53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7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8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oh-no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59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0" fill="hold">
                      <p:stCondLst>
                        <p:cond delay="0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3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4" dur="indefinite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oh-no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65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" fill="hold">
                      <p:stCondLst>
                        <p:cond delay="0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9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0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oh-no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  <p:seq concurrent="1" nextAc="seek">
              <p:cTn id="71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2" fill="hold">
                      <p:stCondLst>
                        <p:cond delay="0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5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6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oh-no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77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8" fill="hold">
                      <p:stCondLst>
                        <p:cond delay="0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1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2" dur="indefinite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oh-no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83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4" fill="hold">
                      <p:stCondLst>
                        <p:cond delay="0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7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8" dur="indefinite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oh-no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89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0" fill="hold">
                      <p:stCondLst>
                        <p:cond delay="0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3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4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oh-no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5" grpId="0" animBg="1"/>
      <p:bldP spid="37" grpId="0" animBg="1"/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87D5A98B-A048-4692-8CE9-E61EE0462D00}"/>
              </a:ext>
            </a:extLst>
          </p:cNvPr>
          <p:cNvSpPr/>
          <p:nvPr/>
        </p:nvSpPr>
        <p:spPr>
          <a:xfrm>
            <a:off x="1020563" y="518283"/>
            <a:ext cx="7007821" cy="6627465"/>
          </a:xfrm>
          <a:prstGeom prst="ellipse">
            <a:avLst/>
          </a:prstGeom>
          <a:noFill/>
          <a:ln w="57150">
            <a:solidFill>
              <a:schemeClr val="bg2">
                <a:lumMod val="60000"/>
                <a:lumOff val="40000"/>
              </a:schemeClr>
            </a:solidFill>
          </a:ln>
          <a:effectLst>
            <a:glow rad="228600">
              <a:schemeClr val="bg2">
                <a:lumMod val="60000"/>
                <a:lumOff val="40000"/>
                <a:alpha val="9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58B248D-797C-48BF-993C-BE675AED0C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294" y="892404"/>
            <a:ext cx="5773412" cy="5761219"/>
          </a:xfrm>
          <a:prstGeom prst="rect">
            <a:avLst/>
          </a:prstGeom>
        </p:spPr>
      </p:pic>
      <p:sp>
        <p:nvSpPr>
          <p:cNvPr id="53" name="3 Marco">
            <a:extLst>
              <a:ext uri="{FF2B5EF4-FFF2-40B4-BE49-F238E27FC236}">
                <a16:creationId xmlns:a16="http://schemas.microsoft.com/office/drawing/2014/main" id="{7172841C-DABC-4E4D-9DA9-4FFDD1AB9CFC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319377 w 9144000"/>
              <a:gd name="connsiteY5" fmla="*/ 319377 h 6858000"/>
              <a:gd name="connsiteX6" fmla="*/ 319377 w 9144000"/>
              <a:gd name="connsiteY6" fmla="*/ 6538623 h 6858000"/>
              <a:gd name="connsiteX7" fmla="*/ 8824623 w 9144000"/>
              <a:gd name="connsiteY7" fmla="*/ 6538623 h 6858000"/>
              <a:gd name="connsiteX8" fmla="*/ 8824623 w 9144000"/>
              <a:gd name="connsiteY8" fmla="*/ 319377 h 6858000"/>
              <a:gd name="connsiteX9" fmla="*/ 319377 w 9144000"/>
              <a:gd name="connsiteY9" fmla="*/ 319377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319377 w 9144000"/>
              <a:gd name="connsiteY5" fmla="*/ 319377 h 6858000"/>
              <a:gd name="connsiteX6" fmla="*/ 319377 w 9144000"/>
              <a:gd name="connsiteY6" fmla="*/ 6538623 h 6858000"/>
              <a:gd name="connsiteX7" fmla="*/ 8824623 w 9144000"/>
              <a:gd name="connsiteY7" fmla="*/ 6538623 h 6858000"/>
              <a:gd name="connsiteX8" fmla="*/ 8824623 w 9144000"/>
              <a:gd name="connsiteY8" fmla="*/ 319377 h 6858000"/>
              <a:gd name="connsiteX9" fmla="*/ 319377 w 9144000"/>
              <a:gd name="connsiteY9" fmla="*/ 319377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319377 w 9144000"/>
              <a:gd name="connsiteY5" fmla="*/ 319377 h 6858000"/>
              <a:gd name="connsiteX6" fmla="*/ 319377 w 9144000"/>
              <a:gd name="connsiteY6" fmla="*/ 6538623 h 6858000"/>
              <a:gd name="connsiteX7" fmla="*/ 8824623 w 9144000"/>
              <a:gd name="connsiteY7" fmla="*/ 6538623 h 6858000"/>
              <a:gd name="connsiteX8" fmla="*/ 8824623 w 9144000"/>
              <a:gd name="connsiteY8" fmla="*/ 319377 h 6858000"/>
              <a:gd name="connsiteX9" fmla="*/ 319377 w 9144000"/>
              <a:gd name="connsiteY9" fmla="*/ 319377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319377 w 9144000"/>
              <a:gd name="connsiteY5" fmla="*/ 319377 h 6858000"/>
              <a:gd name="connsiteX6" fmla="*/ 319377 w 9144000"/>
              <a:gd name="connsiteY6" fmla="*/ 6538623 h 6858000"/>
              <a:gd name="connsiteX7" fmla="*/ 8824623 w 9144000"/>
              <a:gd name="connsiteY7" fmla="*/ 6538623 h 6858000"/>
              <a:gd name="connsiteX8" fmla="*/ 8824623 w 9144000"/>
              <a:gd name="connsiteY8" fmla="*/ 319377 h 6858000"/>
              <a:gd name="connsiteX9" fmla="*/ 319377 w 9144000"/>
              <a:gd name="connsiteY9" fmla="*/ 319377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319377 w 9144000"/>
              <a:gd name="connsiteY5" fmla="*/ 319377 h 6858000"/>
              <a:gd name="connsiteX6" fmla="*/ 319377 w 9144000"/>
              <a:gd name="connsiteY6" fmla="*/ 6538623 h 6858000"/>
              <a:gd name="connsiteX7" fmla="*/ 8824623 w 9144000"/>
              <a:gd name="connsiteY7" fmla="*/ 6538623 h 6858000"/>
              <a:gd name="connsiteX8" fmla="*/ 8824623 w 9144000"/>
              <a:gd name="connsiteY8" fmla="*/ 319377 h 6858000"/>
              <a:gd name="connsiteX9" fmla="*/ 319377 w 9144000"/>
              <a:gd name="connsiteY9" fmla="*/ 319377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319377 w 9144000"/>
              <a:gd name="connsiteY5" fmla="*/ 319377 h 6858000"/>
              <a:gd name="connsiteX6" fmla="*/ 319377 w 9144000"/>
              <a:gd name="connsiteY6" fmla="*/ 6538623 h 6858000"/>
              <a:gd name="connsiteX7" fmla="*/ 8824623 w 9144000"/>
              <a:gd name="connsiteY7" fmla="*/ 6538623 h 6858000"/>
              <a:gd name="connsiteX8" fmla="*/ 8824623 w 9144000"/>
              <a:gd name="connsiteY8" fmla="*/ 319377 h 6858000"/>
              <a:gd name="connsiteX9" fmla="*/ 319377 w 9144000"/>
              <a:gd name="connsiteY9" fmla="*/ 319377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319377 w 9144000"/>
              <a:gd name="connsiteY5" fmla="*/ 319377 h 6858000"/>
              <a:gd name="connsiteX6" fmla="*/ 319377 w 9144000"/>
              <a:gd name="connsiteY6" fmla="*/ 6538623 h 6858000"/>
              <a:gd name="connsiteX7" fmla="*/ 8824623 w 9144000"/>
              <a:gd name="connsiteY7" fmla="*/ 6538623 h 6858000"/>
              <a:gd name="connsiteX8" fmla="*/ 8824623 w 9144000"/>
              <a:gd name="connsiteY8" fmla="*/ 319377 h 6858000"/>
              <a:gd name="connsiteX9" fmla="*/ 319377 w 9144000"/>
              <a:gd name="connsiteY9" fmla="*/ 319377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319377 w 9144000"/>
              <a:gd name="connsiteY5" fmla="*/ 319377 h 6858000"/>
              <a:gd name="connsiteX6" fmla="*/ 319377 w 9144000"/>
              <a:gd name="connsiteY6" fmla="*/ 6538623 h 6858000"/>
              <a:gd name="connsiteX7" fmla="*/ 8824623 w 9144000"/>
              <a:gd name="connsiteY7" fmla="*/ 6538623 h 6858000"/>
              <a:gd name="connsiteX8" fmla="*/ 8824623 w 9144000"/>
              <a:gd name="connsiteY8" fmla="*/ 319377 h 6858000"/>
              <a:gd name="connsiteX9" fmla="*/ 319377 w 9144000"/>
              <a:gd name="connsiteY9" fmla="*/ 319377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319377 w 9144000"/>
              <a:gd name="connsiteY5" fmla="*/ 319377 h 6858000"/>
              <a:gd name="connsiteX6" fmla="*/ 319377 w 9144000"/>
              <a:gd name="connsiteY6" fmla="*/ 6538623 h 6858000"/>
              <a:gd name="connsiteX7" fmla="*/ 8824623 w 9144000"/>
              <a:gd name="connsiteY7" fmla="*/ 6538623 h 6858000"/>
              <a:gd name="connsiteX8" fmla="*/ 8824623 w 9144000"/>
              <a:gd name="connsiteY8" fmla="*/ 319377 h 6858000"/>
              <a:gd name="connsiteX9" fmla="*/ 319377 w 9144000"/>
              <a:gd name="connsiteY9" fmla="*/ 3193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319377" y="319377"/>
                </a:moveTo>
                <a:cubicBezTo>
                  <a:pt x="104224" y="2405906"/>
                  <a:pt x="77330" y="4411753"/>
                  <a:pt x="319377" y="6538623"/>
                </a:cubicBezTo>
                <a:cubicBezTo>
                  <a:pt x="3167906" y="6740329"/>
                  <a:pt x="6016435" y="6767223"/>
                  <a:pt x="8824623" y="6538623"/>
                </a:cubicBezTo>
                <a:cubicBezTo>
                  <a:pt x="9039775" y="4478988"/>
                  <a:pt x="9026329" y="2432801"/>
                  <a:pt x="8824623" y="319377"/>
                </a:cubicBezTo>
                <a:cubicBezTo>
                  <a:pt x="6029882" y="90777"/>
                  <a:pt x="3181353" y="104224"/>
                  <a:pt x="319377" y="319377"/>
                </a:cubicBezTo>
                <a:close/>
              </a:path>
            </a:pathLst>
          </a:custGeom>
          <a:gradFill flip="none" rotWithShape="1"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>
              <a:solidFill>
                <a:schemeClr val="tx1"/>
              </a:solidFill>
            </a:endParaRPr>
          </a:p>
        </p:txBody>
      </p:sp>
      <p:pic>
        <p:nvPicPr>
          <p:cNvPr id="12" name="Picture 140" descr="hour hand red.png">
            <a:extLst>
              <a:ext uri="{FF2B5EF4-FFF2-40B4-BE49-F238E27FC236}">
                <a16:creationId xmlns:a16="http://schemas.microsoft.com/office/drawing/2014/main" id="{73544652-268B-4B58-94FB-D704B9C2F70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6381"/>
          <a:stretch/>
        </p:blipFill>
        <p:spPr bwMode="auto">
          <a:xfrm rot="556615">
            <a:off x="2810316" y="2104888"/>
            <a:ext cx="3425607" cy="320701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40" descr="hour hand red.png">
            <a:extLst>
              <a:ext uri="{FF2B5EF4-FFF2-40B4-BE49-F238E27FC236}">
                <a16:creationId xmlns:a16="http://schemas.microsoft.com/office/drawing/2014/main" id="{27FFEB06-BD0C-4E07-AFFC-4CB46928D41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6381"/>
          <a:stretch/>
        </p:blipFill>
        <p:spPr bwMode="auto">
          <a:xfrm rot="14381515">
            <a:off x="2880583" y="2162652"/>
            <a:ext cx="3392876" cy="317637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5 Imagen">
            <a:extLst>
              <a:ext uri="{FF2B5EF4-FFF2-40B4-BE49-F238E27FC236}">
                <a16:creationId xmlns:a16="http://schemas.microsoft.com/office/drawing/2014/main" id="{C92B9D2D-4425-4231-8AD2-890B7822C38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632" y="3034517"/>
            <a:ext cx="1315564" cy="13171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30 Imagen">
            <a:extLst>
              <a:ext uri="{FF2B5EF4-FFF2-40B4-BE49-F238E27FC236}">
                <a16:creationId xmlns:a16="http://schemas.microsoft.com/office/drawing/2014/main" id="{27CBC406-B4E4-43AC-8A37-AE57B1F128F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5517232"/>
            <a:ext cx="1865557" cy="93125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2 Rectángulo redondeado">
            <a:extLst>
              <a:ext uri="{FF2B5EF4-FFF2-40B4-BE49-F238E27FC236}">
                <a16:creationId xmlns:a16="http://schemas.microsoft.com/office/drawing/2014/main" id="{231535FF-DF72-4BFC-AB99-E05E900415CB}"/>
              </a:ext>
            </a:extLst>
          </p:cNvPr>
          <p:cNvSpPr/>
          <p:nvPr/>
        </p:nvSpPr>
        <p:spPr>
          <a:xfrm>
            <a:off x="5907288" y="476672"/>
            <a:ext cx="1531005" cy="56233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800" b="1" dirty="0" err="1"/>
              <a:t>angry</a:t>
            </a:r>
            <a:endParaRPr lang="es-ES" sz="2800" b="1" dirty="0"/>
          </a:p>
        </p:txBody>
      </p:sp>
      <p:sp>
        <p:nvSpPr>
          <p:cNvPr id="21" name="25 Rectángulo redondeado">
            <a:extLst>
              <a:ext uri="{FF2B5EF4-FFF2-40B4-BE49-F238E27FC236}">
                <a16:creationId xmlns:a16="http://schemas.microsoft.com/office/drawing/2014/main" id="{EE75341C-29B6-4AD1-A604-ECC783F8D58C}"/>
              </a:ext>
            </a:extLst>
          </p:cNvPr>
          <p:cNvSpPr/>
          <p:nvPr/>
        </p:nvSpPr>
        <p:spPr>
          <a:xfrm>
            <a:off x="7409912" y="3787371"/>
            <a:ext cx="1531005" cy="5483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800" b="1" dirty="0" err="1"/>
              <a:t>scared</a:t>
            </a:r>
            <a:endParaRPr lang="es-ES" sz="2800" b="1" dirty="0"/>
          </a:p>
        </p:txBody>
      </p:sp>
      <p:sp>
        <p:nvSpPr>
          <p:cNvPr id="22" name="28 Rectángulo redondeado">
            <a:extLst>
              <a:ext uri="{FF2B5EF4-FFF2-40B4-BE49-F238E27FC236}">
                <a16:creationId xmlns:a16="http://schemas.microsoft.com/office/drawing/2014/main" id="{3867BF65-A883-4FB7-A1E5-71182A67B819}"/>
              </a:ext>
            </a:extLst>
          </p:cNvPr>
          <p:cNvSpPr/>
          <p:nvPr/>
        </p:nvSpPr>
        <p:spPr>
          <a:xfrm>
            <a:off x="301498" y="2079428"/>
            <a:ext cx="1531005" cy="5483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800" b="1" dirty="0"/>
              <a:t>in </a:t>
            </a:r>
            <a:r>
              <a:rPr lang="es-ES_tradnl" sz="2800" b="1" dirty="0" err="1"/>
              <a:t>love</a:t>
            </a:r>
            <a:endParaRPr lang="es-ES" sz="2800" b="1" dirty="0"/>
          </a:p>
        </p:txBody>
      </p:sp>
      <p:sp>
        <p:nvSpPr>
          <p:cNvPr id="23" name="29 Rectángulo redondeado">
            <a:extLst>
              <a:ext uri="{FF2B5EF4-FFF2-40B4-BE49-F238E27FC236}">
                <a16:creationId xmlns:a16="http://schemas.microsoft.com/office/drawing/2014/main" id="{F91C0FEB-5650-4E25-8E7F-C28A00A4AB7E}"/>
              </a:ext>
            </a:extLst>
          </p:cNvPr>
          <p:cNvSpPr/>
          <p:nvPr/>
        </p:nvSpPr>
        <p:spPr>
          <a:xfrm>
            <a:off x="1765210" y="504352"/>
            <a:ext cx="1531005" cy="54838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800" b="1" dirty="0" err="1"/>
              <a:t>sad</a:t>
            </a:r>
            <a:endParaRPr lang="es-ES" sz="2800" b="1" dirty="0"/>
          </a:p>
        </p:txBody>
      </p:sp>
      <p:sp>
        <p:nvSpPr>
          <p:cNvPr id="24" name="32 Rectángulo redondeado">
            <a:extLst>
              <a:ext uri="{FF2B5EF4-FFF2-40B4-BE49-F238E27FC236}">
                <a16:creationId xmlns:a16="http://schemas.microsoft.com/office/drawing/2014/main" id="{E21AB111-E4EF-4200-8E95-5FA1513C9F47}"/>
              </a:ext>
            </a:extLst>
          </p:cNvPr>
          <p:cNvSpPr/>
          <p:nvPr/>
        </p:nvSpPr>
        <p:spPr>
          <a:xfrm>
            <a:off x="251520" y="3681701"/>
            <a:ext cx="1531005" cy="5483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800" b="1" dirty="0" err="1"/>
              <a:t>confuse</a:t>
            </a:r>
            <a:endParaRPr lang="es-ES" sz="2800" b="1" dirty="0"/>
          </a:p>
        </p:txBody>
      </p:sp>
      <p:sp>
        <p:nvSpPr>
          <p:cNvPr id="25" name="34 Rectángulo redondeado">
            <a:extLst>
              <a:ext uri="{FF2B5EF4-FFF2-40B4-BE49-F238E27FC236}">
                <a16:creationId xmlns:a16="http://schemas.microsoft.com/office/drawing/2014/main" id="{AAEF3501-4F3D-468D-989F-FB179B1B4514}"/>
              </a:ext>
            </a:extLst>
          </p:cNvPr>
          <p:cNvSpPr/>
          <p:nvPr/>
        </p:nvSpPr>
        <p:spPr>
          <a:xfrm>
            <a:off x="323528" y="4533236"/>
            <a:ext cx="1531005" cy="5483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800" b="1" dirty="0" err="1"/>
              <a:t>sick</a:t>
            </a:r>
            <a:endParaRPr lang="es-ES" sz="2800" b="1" dirty="0"/>
          </a:p>
        </p:txBody>
      </p:sp>
      <p:sp>
        <p:nvSpPr>
          <p:cNvPr id="26" name="35 Rectángulo redondeado">
            <a:extLst>
              <a:ext uri="{FF2B5EF4-FFF2-40B4-BE49-F238E27FC236}">
                <a16:creationId xmlns:a16="http://schemas.microsoft.com/office/drawing/2014/main" id="{B350D5AA-48B3-49F8-9B26-72094398E05F}"/>
              </a:ext>
            </a:extLst>
          </p:cNvPr>
          <p:cNvSpPr/>
          <p:nvPr/>
        </p:nvSpPr>
        <p:spPr>
          <a:xfrm>
            <a:off x="711634" y="1268760"/>
            <a:ext cx="1531005" cy="5483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800" b="1" dirty="0"/>
              <a:t>fine</a:t>
            </a:r>
            <a:endParaRPr lang="es-ES" sz="2000" b="1" dirty="0"/>
          </a:p>
        </p:txBody>
      </p:sp>
      <p:sp>
        <p:nvSpPr>
          <p:cNvPr id="27" name="36 Rectángulo redondeado">
            <a:extLst>
              <a:ext uri="{FF2B5EF4-FFF2-40B4-BE49-F238E27FC236}">
                <a16:creationId xmlns:a16="http://schemas.microsoft.com/office/drawing/2014/main" id="{B4237B8E-C20A-41D8-9057-F46BF0CD87AC}"/>
              </a:ext>
            </a:extLst>
          </p:cNvPr>
          <p:cNvSpPr/>
          <p:nvPr/>
        </p:nvSpPr>
        <p:spPr>
          <a:xfrm>
            <a:off x="203083" y="2881852"/>
            <a:ext cx="1531005" cy="5483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400" b="1" dirty="0" err="1"/>
              <a:t>thoghtful</a:t>
            </a:r>
            <a:endParaRPr lang="es-ES" sz="2400" b="1" dirty="0"/>
          </a:p>
        </p:txBody>
      </p:sp>
      <p:sp>
        <p:nvSpPr>
          <p:cNvPr id="28" name="37 Rectángulo redondeado">
            <a:extLst>
              <a:ext uri="{FF2B5EF4-FFF2-40B4-BE49-F238E27FC236}">
                <a16:creationId xmlns:a16="http://schemas.microsoft.com/office/drawing/2014/main" id="{CE29B390-2204-4B8A-B064-63C63067F3F2}"/>
              </a:ext>
            </a:extLst>
          </p:cNvPr>
          <p:cNvSpPr/>
          <p:nvPr/>
        </p:nvSpPr>
        <p:spPr>
          <a:xfrm>
            <a:off x="7269590" y="2077217"/>
            <a:ext cx="1531005" cy="5483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800" b="1" dirty="0" err="1"/>
              <a:t>lazy</a:t>
            </a:r>
            <a:endParaRPr lang="es-ES" sz="2800" b="1" dirty="0"/>
          </a:p>
        </p:txBody>
      </p:sp>
      <p:sp>
        <p:nvSpPr>
          <p:cNvPr id="29" name="38 Rectángulo redondeado">
            <a:extLst>
              <a:ext uri="{FF2B5EF4-FFF2-40B4-BE49-F238E27FC236}">
                <a16:creationId xmlns:a16="http://schemas.microsoft.com/office/drawing/2014/main" id="{3E631EF5-87A4-41C5-AF6D-E23D11443116}"/>
              </a:ext>
            </a:extLst>
          </p:cNvPr>
          <p:cNvSpPr/>
          <p:nvPr/>
        </p:nvSpPr>
        <p:spPr>
          <a:xfrm>
            <a:off x="7409912" y="2889305"/>
            <a:ext cx="1531005" cy="5483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800" b="1" dirty="0" err="1"/>
              <a:t>tired</a:t>
            </a:r>
            <a:endParaRPr lang="es-ES" sz="2800" b="1" dirty="0"/>
          </a:p>
        </p:txBody>
      </p:sp>
      <p:sp>
        <p:nvSpPr>
          <p:cNvPr id="35" name="39 Rectángulo redondeado">
            <a:extLst>
              <a:ext uri="{FF2B5EF4-FFF2-40B4-BE49-F238E27FC236}">
                <a16:creationId xmlns:a16="http://schemas.microsoft.com/office/drawing/2014/main" id="{666D7F47-744A-47E9-8539-50D2ADB92F4D}"/>
              </a:ext>
            </a:extLst>
          </p:cNvPr>
          <p:cNvSpPr/>
          <p:nvPr/>
        </p:nvSpPr>
        <p:spPr>
          <a:xfrm>
            <a:off x="6948265" y="1268760"/>
            <a:ext cx="1444787" cy="5483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400" b="1" dirty="0" err="1"/>
              <a:t>surprised</a:t>
            </a:r>
            <a:endParaRPr lang="es-ES" sz="2000" b="1" dirty="0"/>
          </a:p>
        </p:txBody>
      </p:sp>
      <p:sp>
        <p:nvSpPr>
          <p:cNvPr id="37" name="40 Rectángulo redondeado">
            <a:extLst>
              <a:ext uri="{FF2B5EF4-FFF2-40B4-BE49-F238E27FC236}">
                <a16:creationId xmlns:a16="http://schemas.microsoft.com/office/drawing/2014/main" id="{A6632ADC-B262-40E0-8AB9-6C0C9CD77F07}"/>
              </a:ext>
            </a:extLst>
          </p:cNvPr>
          <p:cNvSpPr/>
          <p:nvPr/>
        </p:nvSpPr>
        <p:spPr>
          <a:xfrm>
            <a:off x="7200123" y="4686466"/>
            <a:ext cx="1728191" cy="5483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000" b="1" dirty="0" err="1"/>
              <a:t>disappointed</a:t>
            </a:r>
            <a:endParaRPr lang="es-ES" sz="2000" b="1" dirty="0"/>
          </a:p>
        </p:txBody>
      </p:sp>
      <p:pic>
        <p:nvPicPr>
          <p:cNvPr id="49" name="49 Imagen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9DA7FAF-FA29-4488-A87F-55B4F2A7238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517232"/>
            <a:ext cx="1865558" cy="931257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35 Rectángulo redondeado">
            <a:extLst>
              <a:ext uri="{FF2B5EF4-FFF2-40B4-BE49-F238E27FC236}">
                <a16:creationId xmlns:a16="http://schemas.microsoft.com/office/drawing/2014/main" id="{FB7DA5FA-F68F-4D37-A22F-12BC9A21AB54}"/>
              </a:ext>
            </a:extLst>
          </p:cNvPr>
          <p:cNvSpPr/>
          <p:nvPr/>
        </p:nvSpPr>
        <p:spPr>
          <a:xfrm>
            <a:off x="3806497" y="287748"/>
            <a:ext cx="1531005" cy="5483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800" b="1" dirty="0" err="1"/>
              <a:t>happy</a:t>
            </a: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2377699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RULETA_shor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oing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Oh_yea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oh-no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oh-no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9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oh-no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41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" fill="hold">
                      <p:stCondLst>
                        <p:cond delay="0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6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oh-no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1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2" dur="indefinite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oh-no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53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7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8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oh-no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59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0" fill="hold">
                      <p:stCondLst>
                        <p:cond delay="0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3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4" dur="indefinite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oh-no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65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" fill="hold">
                      <p:stCondLst>
                        <p:cond delay="0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9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0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oh-no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  <p:seq concurrent="1" nextAc="seek">
              <p:cTn id="71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2" fill="hold">
                      <p:stCondLst>
                        <p:cond delay="0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5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6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oh-no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77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8" fill="hold">
                      <p:stCondLst>
                        <p:cond delay="0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1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2" dur="indefinite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oh-no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83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4" fill="hold">
                      <p:stCondLst>
                        <p:cond delay="0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7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8" dur="indefinite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oh-no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89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0" fill="hold">
                      <p:stCondLst>
                        <p:cond delay="0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3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4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oh-no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5" grpId="0" animBg="1"/>
      <p:bldP spid="37" grpId="0" animBg="1"/>
      <p:bldP spid="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87D5A98B-A048-4692-8CE9-E61EE0462D00}"/>
              </a:ext>
            </a:extLst>
          </p:cNvPr>
          <p:cNvSpPr/>
          <p:nvPr/>
        </p:nvSpPr>
        <p:spPr>
          <a:xfrm>
            <a:off x="1020563" y="518283"/>
            <a:ext cx="7007821" cy="6627465"/>
          </a:xfrm>
          <a:prstGeom prst="ellipse">
            <a:avLst/>
          </a:prstGeom>
          <a:noFill/>
          <a:ln w="57150">
            <a:solidFill>
              <a:schemeClr val="bg2">
                <a:lumMod val="60000"/>
                <a:lumOff val="40000"/>
              </a:schemeClr>
            </a:solidFill>
          </a:ln>
          <a:effectLst>
            <a:glow rad="228600">
              <a:schemeClr val="bg2">
                <a:lumMod val="60000"/>
                <a:lumOff val="40000"/>
                <a:alpha val="9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58B248D-797C-48BF-993C-BE675AED0C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294" y="892404"/>
            <a:ext cx="5773412" cy="5761219"/>
          </a:xfrm>
          <a:prstGeom prst="rect">
            <a:avLst/>
          </a:prstGeom>
        </p:spPr>
      </p:pic>
      <p:sp>
        <p:nvSpPr>
          <p:cNvPr id="53" name="3 Marco">
            <a:extLst>
              <a:ext uri="{FF2B5EF4-FFF2-40B4-BE49-F238E27FC236}">
                <a16:creationId xmlns:a16="http://schemas.microsoft.com/office/drawing/2014/main" id="{7172841C-DABC-4E4D-9DA9-4FFDD1AB9CFC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319377 w 9144000"/>
              <a:gd name="connsiteY5" fmla="*/ 319377 h 6858000"/>
              <a:gd name="connsiteX6" fmla="*/ 319377 w 9144000"/>
              <a:gd name="connsiteY6" fmla="*/ 6538623 h 6858000"/>
              <a:gd name="connsiteX7" fmla="*/ 8824623 w 9144000"/>
              <a:gd name="connsiteY7" fmla="*/ 6538623 h 6858000"/>
              <a:gd name="connsiteX8" fmla="*/ 8824623 w 9144000"/>
              <a:gd name="connsiteY8" fmla="*/ 319377 h 6858000"/>
              <a:gd name="connsiteX9" fmla="*/ 319377 w 9144000"/>
              <a:gd name="connsiteY9" fmla="*/ 319377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319377 w 9144000"/>
              <a:gd name="connsiteY5" fmla="*/ 319377 h 6858000"/>
              <a:gd name="connsiteX6" fmla="*/ 319377 w 9144000"/>
              <a:gd name="connsiteY6" fmla="*/ 6538623 h 6858000"/>
              <a:gd name="connsiteX7" fmla="*/ 8824623 w 9144000"/>
              <a:gd name="connsiteY7" fmla="*/ 6538623 h 6858000"/>
              <a:gd name="connsiteX8" fmla="*/ 8824623 w 9144000"/>
              <a:gd name="connsiteY8" fmla="*/ 319377 h 6858000"/>
              <a:gd name="connsiteX9" fmla="*/ 319377 w 9144000"/>
              <a:gd name="connsiteY9" fmla="*/ 319377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319377 w 9144000"/>
              <a:gd name="connsiteY5" fmla="*/ 319377 h 6858000"/>
              <a:gd name="connsiteX6" fmla="*/ 319377 w 9144000"/>
              <a:gd name="connsiteY6" fmla="*/ 6538623 h 6858000"/>
              <a:gd name="connsiteX7" fmla="*/ 8824623 w 9144000"/>
              <a:gd name="connsiteY7" fmla="*/ 6538623 h 6858000"/>
              <a:gd name="connsiteX8" fmla="*/ 8824623 w 9144000"/>
              <a:gd name="connsiteY8" fmla="*/ 319377 h 6858000"/>
              <a:gd name="connsiteX9" fmla="*/ 319377 w 9144000"/>
              <a:gd name="connsiteY9" fmla="*/ 319377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319377 w 9144000"/>
              <a:gd name="connsiteY5" fmla="*/ 319377 h 6858000"/>
              <a:gd name="connsiteX6" fmla="*/ 319377 w 9144000"/>
              <a:gd name="connsiteY6" fmla="*/ 6538623 h 6858000"/>
              <a:gd name="connsiteX7" fmla="*/ 8824623 w 9144000"/>
              <a:gd name="connsiteY7" fmla="*/ 6538623 h 6858000"/>
              <a:gd name="connsiteX8" fmla="*/ 8824623 w 9144000"/>
              <a:gd name="connsiteY8" fmla="*/ 319377 h 6858000"/>
              <a:gd name="connsiteX9" fmla="*/ 319377 w 9144000"/>
              <a:gd name="connsiteY9" fmla="*/ 319377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319377 w 9144000"/>
              <a:gd name="connsiteY5" fmla="*/ 319377 h 6858000"/>
              <a:gd name="connsiteX6" fmla="*/ 319377 w 9144000"/>
              <a:gd name="connsiteY6" fmla="*/ 6538623 h 6858000"/>
              <a:gd name="connsiteX7" fmla="*/ 8824623 w 9144000"/>
              <a:gd name="connsiteY7" fmla="*/ 6538623 h 6858000"/>
              <a:gd name="connsiteX8" fmla="*/ 8824623 w 9144000"/>
              <a:gd name="connsiteY8" fmla="*/ 319377 h 6858000"/>
              <a:gd name="connsiteX9" fmla="*/ 319377 w 9144000"/>
              <a:gd name="connsiteY9" fmla="*/ 319377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319377 w 9144000"/>
              <a:gd name="connsiteY5" fmla="*/ 319377 h 6858000"/>
              <a:gd name="connsiteX6" fmla="*/ 319377 w 9144000"/>
              <a:gd name="connsiteY6" fmla="*/ 6538623 h 6858000"/>
              <a:gd name="connsiteX7" fmla="*/ 8824623 w 9144000"/>
              <a:gd name="connsiteY7" fmla="*/ 6538623 h 6858000"/>
              <a:gd name="connsiteX8" fmla="*/ 8824623 w 9144000"/>
              <a:gd name="connsiteY8" fmla="*/ 319377 h 6858000"/>
              <a:gd name="connsiteX9" fmla="*/ 319377 w 9144000"/>
              <a:gd name="connsiteY9" fmla="*/ 319377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319377 w 9144000"/>
              <a:gd name="connsiteY5" fmla="*/ 319377 h 6858000"/>
              <a:gd name="connsiteX6" fmla="*/ 319377 w 9144000"/>
              <a:gd name="connsiteY6" fmla="*/ 6538623 h 6858000"/>
              <a:gd name="connsiteX7" fmla="*/ 8824623 w 9144000"/>
              <a:gd name="connsiteY7" fmla="*/ 6538623 h 6858000"/>
              <a:gd name="connsiteX8" fmla="*/ 8824623 w 9144000"/>
              <a:gd name="connsiteY8" fmla="*/ 319377 h 6858000"/>
              <a:gd name="connsiteX9" fmla="*/ 319377 w 9144000"/>
              <a:gd name="connsiteY9" fmla="*/ 319377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319377 w 9144000"/>
              <a:gd name="connsiteY5" fmla="*/ 319377 h 6858000"/>
              <a:gd name="connsiteX6" fmla="*/ 319377 w 9144000"/>
              <a:gd name="connsiteY6" fmla="*/ 6538623 h 6858000"/>
              <a:gd name="connsiteX7" fmla="*/ 8824623 w 9144000"/>
              <a:gd name="connsiteY7" fmla="*/ 6538623 h 6858000"/>
              <a:gd name="connsiteX8" fmla="*/ 8824623 w 9144000"/>
              <a:gd name="connsiteY8" fmla="*/ 319377 h 6858000"/>
              <a:gd name="connsiteX9" fmla="*/ 319377 w 9144000"/>
              <a:gd name="connsiteY9" fmla="*/ 319377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319377 w 9144000"/>
              <a:gd name="connsiteY5" fmla="*/ 319377 h 6858000"/>
              <a:gd name="connsiteX6" fmla="*/ 319377 w 9144000"/>
              <a:gd name="connsiteY6" fmla="*/ 6538623 h 6858000"/>
              <a:gd name="connsiteX7" fmla="*/ 8824623 w 9144000"/>
              <a:gd name="connsiteY7" fmla="*/ 6538623 h 6858000"/>
              <a:gd name="connsiteX8" fmla="*/ 8824623 w 9144000"/>
              <a:gd name="connsiteY8" fmla="*/ 319377 h 6858000"/>
              <a:gd name="connsiteX9" fmla="*/ 319377 w 9144000"/>
              <a:gd name="connsiteY9" fmla="*/ 3193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319377" y="319377"/>
                </a:moveTo>
                <a:cubicBezTo>
                  <a:pt x="104224" y="2405906"/>
                  <a:pt x="77330" y="4411753"/>
                  <a:pt x="319377" y="6538623"/>
                </a:cubicBezTo>
                <a:cubicBezTo>
                  <a:pt x="3167906" y="6740329"/>
                  <a:pt x="6016435" y="6767223"/>
                  <a:pt x="8824623" y="6538623"/>
                </a:cubicBezTo>
                <a:cubicBezTo>
                  <a:pt x="9039775" y="4478988"/>
                  <a:pt x="9026329" y="2432801"/>
                  <a:pt x="8824623" y="319377"/>
                </a:cubicBezTo>
                <a:cubicBezTo>
                  <a:pt x="6029882" y="90777"/>
                  <a:pt x="3181353" y="104224"/>
                  <a:pt x="319377" y="319377"/>
                </a:cubicBezTo>
                <a:close/>
              </a:path>
            </a:pathLst>
          </a:custGeom>
          <a:gradFill flip="none" rotWithShape="1"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>
              <a:solidFill>
                <a:schemeClr val="tx1"/>
              </a:solidFill>
            </a:endParaRPr>
          </a:p>
        </p:txBody>
      </p:sp>
      <p:pic>
        <p:nvPicPr>
          <p:cNvPr id="12" name="Picture 140" descr="hour hand red.png">
            <a:extLst>
              <a:ext uri="{FF2B5EF4-FFF2-40B4-BE49-F238E27FC236}">
                <a16:creationId xmlns:a16="http://schemas.microsoft.com/office/drawing/2014/main" id="{73544652-268B-4B58-94FB-D704B9C2F70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6381"/>
          <a:stretch/>
        </p:blipFill>
        <p:spPr bwMode="auto">
          <a:xfrm rot="9222226">
            <a:off x="2810316" y="2104888"/>
            <a:ext cx="3425607" cy="320701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40" descr="hour hand red.png">
            <a:extLst>
              <a:ext uri="{FF2B5EF4-FFF2-40B4-BE49-F238E27FC236}">
                <a16:creationId xmlns:a16="http://schemas.microsoft.com/office/drawing/2014/main" id="{27FFEB06-BD0C-4E07-AFFC-4CB46928D41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6381"/>
          <a:stretch/>
        </p:blipFill>
        <p:spPr bwMode="auto">
          <a:xfrm rot="654766">
            <a:off x="2853351" y="2162652"/>
            <a:ext cx="3392876" cy="317637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5 Imagen">
            <a:extLst>
              <a:ext uri="{FF2B5EF4-FFF2-40B4-BE49-F238E27FC236}">
                <a16:creationId xmlns:a16="http://schemas.microsoft.com/office/drawing/2014/main" id="{C92B9D2D-4425-4231-8AD2-890B7822C38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632" y="3034517"/>
            <a:ext cx="1315564" cy="13171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30 Imagen">
            <a:extLst>
              <a:ext uri="{FF2B5EF4-FFF2-40B4-BE49-F238E27FC236}">
                <a16:creationId xmlns:a16="http://schemas.microsoft.com/office/drawing/2014/main" id="{27CBC406-B4E4-43AC-8A37-AE57B1F128F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5517232"/>
            <a:ext cx="1865557" cy="93125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2 Rectángulo redondeado">
            <a:extLst>
              <a:ext uri="{FF2B5EF4-FFF2-40B4-BE49-F238E27FC236}">
                <a16:creationId xmlns:a16="http://schemas.microsoft.com/office/drawing/2014/main" id="{231535FF-DF72-4BFC-AB99-E05E900415CB}"/>
              </a:ext>
            </a:extLst>
          </p:cNvPr>
          <p:cNvSpPr/>
          <p:nvPr/>
        </p:nvSpPr>
        <p:spPr>
          <a:xfrm>
            <a:off x="7217459" y="4685437"/>
            <a:ext cx="1710855" cy="56233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000" b="1" dirty="0" err="1"/>
              <a:t>disappointed</a:t>
            </a:r>
            <a:endParaRPr lang="es-ES" sz="2800" b="1" dirty="0"/>
          </a:p>
        </p:txBody>
      </p:sp>
      <p:sp>
        <p:nvSpPr>
          <p:cNvPr id="21" name="25 Rectángulo redondeado">
            <a:extLst>
              <a:ext uri="{FF2B5EF4-FFF2-40B4-BE49-F238E27FC236}">
                <a16:creationId xmlns:a16="http://schemas.microsoft.com/office/drawing/2014/main" id="{EE75341C-29B6-4AD1-A604-ECC783F8D58C}"/>
              </a:ext>
            </a:extLst>
          </p:cNvPr>
          <p:cNvSpPr/>
          <p:nvPr/>
        </p:nvSpPr>
        <p:spPr>
          <a:xfrm>
            <a:off x="7409912" y="3787371"/>
            <a:ext cx="1531005" cy="5483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800" b="1" dirty="0" err="1"/>
              <a:t>scared</a:t>
            </a:r>
            <a:endParaRPr lang="es-ES" sz="2800" b="1" dirty="0"/>
          </a:p>
        </p:txBody>
      </p:sp>
      <p:sp>
        <p:nvSpPr>
          <p:cNvPr id="22" name="28 Rectángulo redondeado">
            <a:extLst>
              <a:ext uri="{FF2B5EF4-FFF2-40B4-BE49-F238E27FC236}">
                <a16:creationId xmlns:a16="http://schemas.microsoft.com/office/drawing/2014/main" id="{3867BF65-A883-4FB7-A1E5-71182A67B819}"/>
              </a:ext>
            </a:extLst>
          </p:cNvPr>
          <p:cNvSpPr/>
          <p:nvPr/>
        </p:nvSpPr>
        <p:spPr>
          <a:xfrm>
            <a:off x="301498" y="2079428"/>
            <a:ext cx="1531005" cy="5483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800" b="1" dirty="0"/>
              <a:t>in </a:t>
            </a:r>
            <a:r>
              <a:rPr lang="es-ES_tradnl" sz="2800" b="1" dirty="0" err="1"/>
              <a:t>love</a:t>
            </a:r>
            <a:endParaRPr lang="es-ES" sz="2800" b="1" dirty="0"/>
          </a:p>
        </p:txBody>
      </p:sp>
      <p:sp>
        <p:nvSpPr>
          <p:cNvPr id="23" name="29 Rectángulo redondeado">
            <a:extLst>
              <a:ext uri="{FF2B5EF4-FFF2-40B4-BE49-F238E27FC236}">
                <a16:creationId xmlns:a16="http://schemas.microsoft.com/office/drawing/2014/main" id="{F91C0FEB-5650-4E25-8E7F-C28A00A4AB7E}"/>
              </a:ext>
            </a:extLst>
          </p:cNvPr>
          <p:cNvSpPr/>
          <p:nvPr/>
        </p:nvSpPr>
        <p:spPr>
          <a:xfrm>
            <a:off x="1765210" y="504352"/>
            <a:ext cx="1531005" cy="54838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800" b="1" dirty="0" err="1"/>
              <a:t>sad</a:t>
            </a:r>
            <a:endParaRPr lang="es-ES" sz="2800" b="1" dirty="0"/>
          </a:p>
        </p:txBody>
      </p:sp>
      <p:sp>
        <p:nvSpPr>
          <p:cNvPr id="24" name="32 Rectángulo redondeado">
            <a:extLst>
              <a:ext uri="{FF2B5EF4-FFF2-40B4-BE49-F238E27FC236}">
                <a16:creationId xmlns:a16="http://schemas.microsoft.com/office/drawing/2014/main" id="{E21AB111-E4EF-4200-8E95-5FA1513C9F47}"/>
              </a:ext>
            </a:extLst>
          </p:cNvPr>
          <p:cNvSpPr/>
          <p:nvPr/>
        </p:nvSpPr>
        <p:spPr>
          <a:xfrm>
            <a:off x="251521" y="3717032"/>
            <a:ext cx="1482568" cy="5483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800" b="1" dirty="0" err="1"/>
              <a:t>confuse</a:t>
            </a:r>
            <a:endParaRPr lang="es-ES" sz="2800" b="1" dirty="0"/>
          </a:p>
        </p:txBody>
      </p:sp>
      <p:sp>
        <p:nvSpPr>
          <p:cNvPr id="25" name="34 Rectángulo redondeado">
            <a:extLst>
              <a:ext uri="{FF2B5EF4-FFF2-40B4-BE49-F238E27FC236}">
                <a16:creationId xmlns:a16="http://schemas.microsoft.com/office/drawing/2014/main" id="{AAEF3501-4F3D-468D-989F-FB179B1B4514}"/>
              </a:ext>
            </a:extLst>
          </p:cNvPr>
          <p:cNvSpPr/>
          <p:nvPr/>
        </p:nvSpPr>
        <p:spPr>
          <a:xfrm>
            <a:off x="347525" y="4533236"/>
            <a:ext cx="1531005" cy="5483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800" b="1" dirty="0" err="1"/>
              <a:t>sick</a:t>
            </a:r>
            <a:endParaRPr lang="es-ES" sz="2800" b="1" dirty="0"/>
          </a:p>
        </p:txBody>
      </p:sp>
      <p:sp>
        <p:nvSpPr>
          <p:cNvPr id="26" name="35 Rectángulo redondeado">
            <a:extLst>
              <a:ext uri="{FF2B5EF4-FFF2-40B4-BE49-F238E27FC236}">
                <a16:creationId xmlns:a16="http://schemas.microsoft.com/office/drawing/2014/main" id="{B350D5AA-48B3-49F8-9B26-72094398E05F}"/>
              </a:ext>
            </a:extLst>
          </p:cNvPr>
          <p:cNvSpPr/>
          <p:nvPr/>
        </p:nvSpPr>
        <p:spPr>
          <a:xfrm>
            <a:off x="711634" y="1268760"/>
            <a:ext cx="1531005" cy="5483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800" b="1" dirty="0"/>
              <a:t>fine</a:t>
            </a:r>
            <a:endParaRPr lang="es-ES" sz="2000" b="1" dirty="0"/>
          </a:p>
        </p:txBody>
      </p:sp>
      <p:sp>
        <p:nvSpPr>
          <p:cNvPr id="27" name="36 Rectángulo redondeado">
            <a:extLst>
              <a:ext uri="{FF2B5EF4-FFF2-40B4-BE49-F238E27FC236}">
                <a16:creationId xmlns:a16="http://schemas.microsoft.com/office/drawing/2014/main" id="{B4237B8E-C20A-41D8-9057-F46BF0CD87AC}"/>
              </a:ext>
            </a:extLst>
          </p:cNvPr>
          <p:cNvSpPr/>
          <p:nvPr/>
        </p:nvSpPr>
        <p:spPr>
          <a:xfrm>
            <a:off x="203083" y="2881852"/>
            <a:ext cx="1531005" cy="5483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400" b="1" dirty="0" err="1"/>
              <a:t>thoghtful</a:t>
            </a:r>
            <a:endParaRPr lang="es-ES" sz="2400" b="1" dirty="0"/>
          </a:p>
        </p:txBody>
      </p:sp>
      <p:sp>
        <p:nvSpPr>
          <p:cNvPr id="28" name="37 Rectángulo redondeado">
            <a:extLst>
              <a:ext uri="{FF2B5EF4-FFF2-40B4-BE49-F238E27FC236}">
                <a16:creationId xmlns:a16="http://schemas.microsoft.com/office/drawing/2014/main" id="{CE29B390-2204-4B8A-B064-63C63067F3F2}"/>
              </a:ext>
            </a:extLst>
          </p:cNvPr>
          <p:cNvSpPr/>
          <p:nvPr/>
        </p:nvSpPr>
        <p:spPr>
          <a:xfrm>
            <a:off x="7269590" y="2077217"/>
            <a:ext cx="1531005" cy="5483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800" b="1" dirty="0" err="1"/>
              <a:t>lazy</a:t>
            </a:r>
            <a:endParaRPr lang="es-ES" sz="2800" b="1" dirty="0"/>
          </a:p>
        </p:txBody>
      </p:sp>
      <p:sp>
        <p:nvSpPr>
          <p:cNvPr id="29" name="38 Rectángulo redondeado">
            <a:extLst>
              <a:ext uri="{FF2B5EF4-FFF2-40B4-BE49-F238E27FC236}">
                <a16:creationId xmlns:a16="http://schemas.microsoft.com/office/drawing/2014/main" id="{3E631EF5-87A4-41C5-AF6D-E23D11443116}"/>
              </a:ext>
            </a:extLst>
          </p:cNvPr>
          <p:cNvSpPr/>
          <p:nvPr/>
        </p:nvSpPr>
        <p:spPr>
          <a:xfrm>
            <a:off x="7409912" y="2889305"/>
            <a:ext cx="1531005" cy="5483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800" b="1" dirty="0" err="1"/>
              <a:t>tired</a:t>
            </a:r>
            <a:endParaRPr lang="es-ES" sz="2800" b="1" dirty="0"/>
          </a:p>
        </p:txBody>
      </p:sp>
      <p:sp>
        <p:nvSpPr>
          <p:cNvPr id="35" name="39 Rectángulo redondeado">
            <a:extLst>
              <a:ext uri="{FF2B5EF4-FFF2-40B4-BE49-F238E27FC236}">
                <a16:creationId xmlns:a16="http://schemas.microsoft.com/office/drawing/2014/main" id="{666D7F47-744A-47E9-8539-50D2ADB92F4D}"/>
              </a:ext>
            </a:extLst>
          </p:cNvPr>
          <p:cNvSpPr/>
          <p:nvPr/>
        </p:nvSpPr>
        <p:spPr>
          <a:xfrm>
            <a:off x="6876256" y="1268760"/>
            <a:ext cx="1444787" cy="5483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400" b="1" dirty="0" err="1"/>
              <a:t>surprised</a:t>
            </a:r>
            <a:endParaRPr lang="es-ES" sz="2000" b="1" dirty="0"/>
          </a:p>
        </p:txBody>
      </p:sp>
      <p:sp>
        <p:nvSpPr>
          <p:cNvPr id="37" name="40 Rectángulo redondeado">
            <a:extLst>
              <a:ext uri="{FF2B5EF4-FFF2-40B4-BE49-F238E27FC236}">
                <a16:creationId xmlns:a16="http://schemas.microsoft.com/office/drawing/2014/main" id="{A6632ADC-B262-40E0-8AB9-6C0C9CD77F07}"/>
              </a:ext>
            </a:extLst>
          </p:cNvPr>
          <p:cNvSpPr/>
          <p:nvPr/>
        </p:nvSpPr>
        <p:spPr>
          <a:xfrm>
            <a:off x="5849307" y="476672"/>
            <a:ext cx="1531005" cy="5483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800" b="1" dirty="0" err="1"/>
              <a:t>angry</a:t>
            </a:r>
            <a:endParaRPr lang="es-ES" sz="2000" b="1" dirty="0"/>
          </a:p>
        </p:txBody>
      </p:sp>
      <p:pic>
        <p:nvPicPr>
          <p:cNvPr id="49" name="49 Imagen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9DA7FAF-FA29-4488-A87F-55B4F2A7238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517232"/>
            <a:ext cx="1865558" cy="931257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35 Rectángulo redondeado">
            <a:extLst>
              <a:ext uri="{FF2B5EF4-FFF2-40B4-BE49-F238E27FC236}">
                <a16:creationId xmlns:a16="http://schemas.microsoft.com/office/drawing/2014/main" id="{FB7DA5FA-F68F-4D37-A22F-12BC9A21AB54}"/>
              </a:ext>
            </a:extLst>
          </p:cNvPr>
          <p:cNvSpPr/>
          <p:nvPr/>
        </p:nvSpPr>
        <p:spPr>
          <a:xfrm>
            <a:off x="3806497" y="287748"/>
            <a:ext cx="1531005" cy="5483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800" b="1" dirty="0" err="1"/>
              <a:t>happy</a:t>
            </a: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303602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RULETA_shor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oing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Oh_yea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oh-no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oh-no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9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oh-no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41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" fill="hold">
                      <p:stCondLst>
                        <p:cond delay="0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6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oh-no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1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2" dur="indefinite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oh-no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53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7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8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oh-no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59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0" fill="hold">
                      <p:stCondLst>
                        <p:cond delay="0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3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4" dur="indefinite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oh-no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65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" fill="hold">
                      <p:stCondLst>
                        <p:cond delay="0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9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0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oh-no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  <p:seq concurrent="1" nextAc="seek">
              <p:cTn id="71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2" fill="hold">
                      <p:stCondLst>
                        <p:cond delay="0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5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6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oh-no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77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8" fill="hold">
                      <p:stCondLst>
                        <p:cond delay="0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1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2" dur="indefinite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oh-no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83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4" fill="hold">
                      <p:stCondLst>
                        <p:cond delay="0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7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8" dur="indefinite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oh-no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89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0" fill="hold">
                      <p:stCondLst>
                        <p:cond delay="0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3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4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oh-no_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5" grpId="0" animBg="1"/>
      <p:bldP spid="37" grpId="0" animBg="1"/>
      <p:bldP spid="30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195</Words>
  <Application>Microsoft Office PowerPoint</Application>
  <PresentationFormat>Presentación en pantalla (4:3)</PresentationFormat>
  <Paragraphs>173</Paragraphs>
  <Slides>15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8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PACKARD</dc:creator>
  <cp:lastModifiedBy>José Ramón Hernández Bermejo</cp:lastModifiedBy>
  <cp:revision>77</cp:revision>
  <dcterms:created xsi:type="dcterms:W3CDTF">2014-05-13T17:25:39Z</dcterms:created>
  <dcterms:modified xsi:type="dcterms:W3CDTF">2018-10-19T11:47:01Z</dcterms:modified>
</cp:coreProperties>
</file>