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6" r:id="rId4"/>
    <p:sldId id="257" r:id="rId5"/>
    <p:sldId id="258" r:id="rId6"/>
    <p:sldId id="259" r:id="rId7"/>
    <p:sldId id="260" r:id="rId8"/>
    <p:sldId id="261" r:id="rId9"/>
    <p:sldId id="282" r:id="rId10"/>
    <p:sldId id="262" r:id="rId11"/>
    <p:sldId id="263" r:id="rId12"/>
    <p:sldId id="264" r:id="rId13"/>
    <p:sldId id="265" r:id="rId14"/>
    <p:sldId id="281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8EBB-6830-4D99-9C5E-A0CC9F267932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F04E-822A-4610-92BF-10EA156D84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8EBB-6830-4D99-9C5E-A0CC9F267932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F04E-822A-4610-92BF-10EA156D84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8EBB-6830-4D99-9C5E-A0CC9F267932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F04E-822A-4610-92BF-10EA156D84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8EBB-6830-4D99-9C5E-A0CC9F267932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F04E-822A-4610-92BF-10EA156D84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8EBB-6830-4D99-9C5E-A0CC9F267932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F04E-822A-4610-92BF-10EA156D84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8EBB-6830-4D99-9C5E-A0CC9F267932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F04E-822A-4610-92BF-10EA156D84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8EBB-6830-4D99-9C5E-A0CC9F267932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F04E-822A-4610-92BF-10EA156D84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8EBB-6830-4D99-9C5E-A0CC9F267932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F04E-822A-4610-92BF-10EA156D84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8EBB-6830-4D99-9C5E-A0CC9F267932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F04E-822A-4610-92BF-10EA156D84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8EBB-6830-4D99-9C5E-A0CC9F267932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F04E-822A-4610-92BF-10EA156D848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8EBB-6830-4D99-9C5E-A0CC9F267932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54F04E-822A-4610-92BF-10EA156D848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C54F04E-822A-4610-92BF-10EA156D848E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4C08EBB-6830-4D99-9C5E-A0CC9F267932}" type="datetimeFigureOut">
              <a:rPr lang="en-GB" smtClean="0"/>
              <a:t>15/12/2020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5373216"/>
            <a:ext cx="7543800" cy="997967"/>
          </a:xfrm>
        </p:spPr>
        <p:txBody>
          <a:bodyPr/>
          <a:lstStyle/>
          <a:p>
            <a:r>
              <a:rPr lang="en-GB" dirty="0" smtClean="0"/>
              <a:t>Pet Peeves/Hates</a:t>
            </a:r>
            <a:endParaRPr lang="en-GB" dirty="0"/>
          </a:p>
        </p:txBody>
      </p:sp>
      <p:pic>
        <p:nvPicPr>
          <p:cNvPr id="1026" name="Picture 2" descr="The MommyWarrior77 Blog©️: What's Your Biggest Pet Peeve?⚠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792321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86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Leaving the cap off the toothpaste</a:t>
            </a:r>
            <a:endParaRPr lang="en-GB" sz="4000" dirty="0"/>
          </a:p>
        </p:txBody>
      </p:sp>
      <p:pic>
        <p:nvPicPr>
          <p:cNvPr id="7170" name="Picture 2" descr="open toothpas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5318217" cy="531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96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Wearing a mask like this…</a:t>
            </a:r>
            <a:endParaRPr lang="en-GB" dirty="0"/>
          </a:p>
        </p:txBody>
      </p:sp>
      <p:pic>
        <p:nvPicPr>
          <p:cNvPr id="8194" name="Picture 2" descr="Wear a Mask, Skip It, or Just Stay Home? Weighing Covid-19 Risks - Bloombe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29896"/>
            <a:ext cx="7435112" cy="515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88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smtClean="0"/>
              <a:t>Chewing with your mouth open</a:t>
            </a:r>
            <a:endParaRPr lang="en-GB" sz="4400" dirty="0"/>
          </a:p>
        </p:txBody>
      </p:sp>
      <p:pic>
        <p:nvPicPr>
          <p:cNvPr id="9218" name="Picture 2" descr="che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94899"/>
            <a:ext cx="7405313" cy="493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29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Putting your feet on the seat</a:t>
            </a:r>
            <a:endParaRPr lang="en-GB" dirty="0"/>
          </a:p>
        </p:txBody>
      </p:sp>
      <p:pic>
        <p:nvPicPr>
          <p:cNvPr id="10242" name="Picture 2" descr="Feet On The Seat (@FeetOnTheSeat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048672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05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Email spam</a:t>
            </a:r>
            <a:endParaRPr lang="en-GB" dirty="0"/>
          </a:p>
        </p:txBody>
      </p:sp>
      <p:pic>
        <p:nvPicPr>
          <p:cNvPr id="24578" name="Picture 2" descr="Spam y Phishing: diferencias entre los tipos de email fraudulentos - A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6858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4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Popping gum</a:t>
            </a:r>
            <a:endParaRPr lang="en-GB" dirty="0"/>
          </a:p>
        </p:txBody>
      </p:sp>
      <p:pic>
        <p:nvPicPr>
          <p:cNvPr id="11266" name="Picture 2" descr="popping g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511256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014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 returning borrowed things</a:t>
            </a:r>
            <a:endParaRPr lang="en-GB" dirty="0"/>
          </a:p>
        </p:txBody>
      </p:sp>
      <p:pic>
        <p:nvPicPr>
          <p:cNvPr id="12290" name="Picture 2" descr="e73e2524f3af6c6bd3edadc73baafac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81335"/>
            <a:ext cx="3888432" cy="547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10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Having bad table manners</a:t>
            </a:r>
            <a:endParaRPr lang="en-GB" dirty="0"/>
          </a:p>
        </p:txBody>
      </p:sp>
      <p:pic>
        <p:nvPicPr>
          <p:cNvPr id="13314" name="Picture 2" descr="My Husband Has Bad Manners; I Love Him Just The Same | HuffPost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792088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093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Bad customer service</a:t>
            </a:r>
            <a:endParaRPr lang="en-GB" dirty="0"/>
          </a:p>
        </p:txBody>
      </p:sp>
      <p:pic>
        <p:nvPicPr>
          <p:cNvPr id="14338" name="Picture 2" descr="Train Restaurant Hospitality Experts: Customer Experience Training For Customer  Service Excellence - YouT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3" b="13134"/>
          <a:stretch/>
        </p:blipFill>
        <p:spPr bwMode="auto">
          <a:xfrm>
            <a:off x="395536" y="1484784"/>
            <a:ext cx="7717250" cy="429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508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Leaving the toilet seat up</a:t>
            </a:r>
            <a:endParaRPr lang="en-GB" dirty="0"/>
          </a:p>
        </p:txBody>
      </p:sp>
      <p:pic>
        <p:nvPicPr>
          <p:cNvPr id="15362" name="Picture 2" descr="Suzanne Looms on Creativity, Innovation &amp; Change: Leaving toilet seat up  kill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79048"/>
            <a:ext cx="6336704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03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Test – Annoyance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i="1" dirty="0" smtClean="0"/>
              <a:t>Can you remember the expressions with these words?</a:t>
            </a:r>
          </a:p>
          <a:p>
            <a:pPr marL="114300" indent="0">
              <a:buNone/>
            </a:pPr>
            <a:r>
              <a:rPr lang="en-GB" dirty="0"/>
              <a:t>stand         goat         nerves         wall         hair         bull         bend         off         wrong         </a:t>
            </a:r>
            <a:r>
              <a:rPr lang="en-GB" dirty="0" smtClean="0"/>
              <a:t>out</a:t>
            </a:r>
          </a:p>
          <a:p>
            <a:r>
              <a:rPr lang="en-GB" dirty="0"/>
              <a:t>I can’t STAND it when people….</a:t>
            </a:r>
          </a:p>
          <a:p>
            <a:r>
              <a:rPr lang="en-GB" dirty="0"/>
              <a:t>It really gets my GOAT when people….</a:t>
            </a:r>
          </a:p>
          <a:p>
            <a:pPr lvl="0"/>
            <a:r>
              <a:rPr lang="en-GB" dirty="0" smtClean="0"/>
              <a:t>It </a:t>
            </a:r>
            <a:r>
              <a:rPr lang="en-GB" dirty="0"/>
              <a:t>really gets on my </a:t>
            </a:r>
            <a:r>
              <a:rPr lang="en-GB" dirty="0" smtClean="0"/>
              <a:t>NERVES </a:t>
            </a:r>
            <a:r>
              <a:rPr lang="en-GB" dirty="0"/>
              <a:t>when people….</a:t>
            </a:r>
          </a:p>
          <a:p>
            <a:pPr lvl="0"/>
            <a:r>
              <a:rPr lang="en-GB" dirty="0"/>
              <a:t>It drives me up the </a:t>
            </a:r>
            <a:r>
              <a:rPr lang="en-GB" dirty="0" smtClean="0"/>
              <a:t>WALL </a:t>
            </a:r>
            <a:r>
              <a:rPr lang="en-GB" dirty="0"/>
              <a:t>when people….</a:t>
            </a:r>
          </a:p>
          <a:p>
            <a:r>
              <a:rPr lang="en-GB" dirty="0"/>
              <a:t>When people…. it makes me tear my HAIR out.</a:t>
            </a:r>
          </a:p>
          <a:p>
            <a:r>
              <a:rPr lang="en-GB" dirty="0"/>
              <a:t>When people…. it’s like a red rag to a BULL for me.</a:t>
            </a:r>
          </a:p>
          <a:p>
            <a:pPr lvl="0"/>
            <a:r>
              <a:rPr lang="en-GB" dirty="0" smtClean="0"/>
              <a:t>It </a:t>
            </a:r>
            <a:r>
              <a:rPr lang="en-GB" dirty="0"/>
              <a:t>drives me round the </a:t>
            </a:r>
            <a:r>
              <a:rPr lang="en-GB" dirty="0" smtClean="0"/>
              <a:t>BEND </a:t>
            </a:r>
            <a:r>
              <a:rPr lang="en-GB" dirty="0"/>
              <a:t>when people….</a:t>
            </a:r>
          </a:p>
          <a:p>
            <a:pPr lvl="0"/>
            <a:r>
              <a:rPr lang="en-GB" dirty="0" smtClean="0"/>
              <a:t>It </a:t>
            </a:r>
            <a:r>
              <a:rPr lang="en-GB" dirty="0"/>
              <a:t>really pisses me </a:t>
            </a:r>
            <a:r>
              <a:rPr lang="en-GB" dirty="0" smtClean="0"/>
              <a:t>OFF </a:t>
            </a:r>
            <a:r>
              <a:rPr lang="en-GB" dirty="0"/>
              <a:t>when people….</a:t>
            </a:r>
          </a:p>
          <a:p>
            <a:pPr lvl="0"/>
            <a:r>
              <a:rPr lang="en-GB" dirty="0" smtClean="0"/>
              <a:t>It </a:t>
            </a:r>
            <a:r>
              <a:rPr lang="en-GB" dirty="0"/>
              <a:t>really rubs me up the </a:t>
            </a:r>
            <a:r>
              <a:rPr lang="en-GB" dirty="0" smtClean="0"/>
              <a:t>WRONG </a:t>
            </a:r>
            <a:r>
              <a:rPr lang="en-GB" dirty="0"/>
              <a:t>way when people…</a:t>
            </a:r>
          </a:p>
          <a:p>
            <a:pPr lvl="0"/>
            <a:r>
              <a:rPr lang="en-GB" dirty="0"/>
              <a:t>It </a:t>
            </a:r>
            <a:r>
              <a:rPr lang="en-GB"/>
              <a:t>really </a:t>
            </a:r>
            <a:r>
              <a:rPr lang="en-GB" smtClean="0"/>
              <a:t>stresses </a:t>
            </a:r>
            <a:r>
              <a:rPr lang="en-GB" dirty="0"/>
              <a:t>me </a:t>
            </a:r>
            <a:r>
              <a:rPr lang="en-GB" dirty="0" smtClean="0"/>
              <a:t>OUT </a:t>
            </a:r>
            <a:r>
              <a:rPr lang="en-GB" dirty="0"/>
              <a:t>when people…</a:t>
            </a:r>
          </a:p>
          <a:p>
            <a:pPr marL="114300" indent="0">
              <a:buNone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48390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Littering</a:t>
            </a:r>
            <a:endParaRPr lang="en-GB" dirty="0"/>
          </a:p>
        </p:txBody>
      </p:sp>
      <p:pic>
        <p:nvPicPr>
          <p:cNvPr id="16386" name="Picture 2" descr="You can be fined £150 for littering from your car even if a passengers does  it | Express.co.u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011404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629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Cancelling at the last minute</a:t>
            </a:r>
            <a:endParaRPr lang="en-GB" dirty="0"/>
          </a:p>
        </p:txBody>
      </p:sp>
      <p:pic>
        <p:nvPicPr>
          <p:cNvPr id="17410" name="Picture 2" descr="How To Cancel Plans With A Friend Over Text, According To An Expe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28" y="1268760"/>
            <a:ext cx="5935068" cy="5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48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Poor personal hygiene</a:t>
            </a:r>
            <a:endParaRPr lang="en-GB" dirty="0"/>
          </a:p>
        </p:txBody>
      </p:sp>
      <p:pic>
        <p:nvPicPr>
          <p:cNvPr id="18434" name="Picture 2" descr="What causes body odo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4752528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74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 minding your </a:t>
            </a:r>
            <a:r>
              <a:rPr lang="en-GB" dirty="0" err="1" smtClean="0"/>
              <a:t>ps</a:t>
            </a:r>
            <a:r>
              <a:rPr lang="en-GB" dirty="0" smtClean="0"/>
              <a:t> and </a:t>
            </a:r>
            <a:r>
              <a:rPr lang="en-GB" dirty="0" err="1" smtClean="0"/>
              <a:t>qs</a:t>
            </a:r>
            <a:endParaRPr lang="en-GB" dirty="0"/>
          </a:p>
        </p:txBody>
      </p:sp>
      <p:pic>
        <p:nvPicPr>
          <p:cNvPr id="19458" name="Picture 2" descr="Why Saying “Thank You” Just Isn't Enough - Overdrive Interac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5976664" cy="506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0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Spitting</a:t>
            </a:r>
            <a:endParaRPr lang="en-GB" dirty="0"/>
          </a:p>
        </p:txBody>
      </p:sp>
      <p:pic>
        <p:nvPicPr>
          <p:cNvPr id="20482" name="Picture 2" descr="Spitting: why always footballers? | Go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31048"/>
            <a:ext cx="7475435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6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Badly behaved kids</a:t>
            </a:r>
            <a:endParaRPr lang="en-GB" dirty="0"/>
          </a:p>
        </p:txBody>
      </p:sp>
      <p:pic>
        <p:nvPicPr>
          <p:cNvPr id="21506" name="Picture 2" descr="What should I do if a screaming child is ruining my restaurant meal? - The  Globe and Mai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200800" cy="478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1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Listening to music without headphones</a:t>
            </a:r>
            <a:endParaRPr lang="en-GB" dirty="0"/>
          </a:p>
        </p:txBody>
      </p:sp>
      <p:pic>
        <p:nvPicPr>
          <p:cNvPr id="22530" name="Picture 2" descr="129: IDIOTS WHO LISTEN TO MUSIC IN PUBLIC WITHOUT HEADPHONES | HACKED OFF  DAI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78116"/>
            <a:ext cx="4387056" cy="484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15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Adverts</a:t>
            </a:r>
            <a:endParaRPr lang="en-GB" dirty="0"/>
          </a:p>
        </p:txBody>
      </p:sp>
      <p:pic>
        <p:nvPicPr>
          <p:cNvPr id="23554" name="Picture 2" descr="Battle of the ads | Blog - Verta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628800"/>
            <a:ext cx="7659033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86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Test – Anger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i="1" dirty="0" smtClean="0"/>
              <a:t>Can you remember the expressions with these words?</a:t>
            </a:r>
          </a:p>
          <a:p>
            <a:pPr marL="114300" indent="0">
              <a:buNone/>
            </a:pPr>
            <a:r>
              <a:rPr lang="en-GB" dirty="0"/>
              <a:t>red         roof         rag         top         flew         out         fuming         ballistic         mind         </a:t>
            </a:r>
            <a:r>
              <a:rPr lang="en-GB" dirty="0" smtClean="0"/>
              <a:t>head</a:t>
            </a:r>
          </a:p>
          <a:p>
            <a:r>
              <a:rPr lang="en-GB" dirty="0"/>
              <a:t>When she sees </a:t>
            </a:r>
            <a:r>
              <a:rPr lang="en-GB" dirty="0" smtClean="0"/>
              <a:t>READ, </a:t>
            </a:r>
            <a:r>
              <a:rPr lang="en-GB" dirty="0"/>
              <a:t>there’s no holding her back.</a:t>
            </a:r>
          </a:p>
          <a:p>
            <a:r>
              <a:rPr lang="en-GB" dirty="0" smtClean="0"/>
              <a:t>He </a:t>
            </a:r>
            <a:r>
              <a:rPr lang="en-GB" dirty="0"/>
              <a:t>went through the </a:t>
            </a:r>
            <a:r>
              <a:rPr lang="en-GB" dirty="0" smtClean="0"/>
              <a:t>ROOF </a:t>
            </a:r>
            <a:r>
              <a:rPr lang="en-GB" dirty="0"/>
              <a:t>when the builders damaged his motorcycle.</a:t>
            </a:r>
          </a:p>
          <a:p>
            <a:pPr lvl="0"/>
            <a:r>
              <a:rPr lang="en-GB" dirty="0" smtClean="0"/>
              <a:t>I </a:t>
            </a:r>
            <a:r>
              <a:rPr lang="en-GB" dirty="0"/>
              <a:t>really lost </a:t>
            </a:r>
            <a:r>
              <a:rPr lang="en-GB" dirty="0" smtClean="0"/>
              <a:t>my RAG when </a:t>
            </a:r>
            <a:r>
              <a:rPr lang="en-GB" dirty="0"/>
              <a:t>they told us our flight was delayed again.</a:t>
            </a:r>
          </a:p>
          <a:p>
            <a:pPr lvl="0"/>
            <a:r>
              <a:rPr lang="en-GB" dirty="0"/>
              <a:t>My dad blew his </a:t>
            </a:r>
            <a:r>
              <a:rPr lang="en-GB" dirty="0" smtClean="0"/>
              <a:t>TOP </a:t>
            </a:r>
            <a:r>
              <a:rPr lang="en-GB" dirty="0"/>
              <a:t>when he saw how much the taxi cost.</a:t>
            </a:r>
          </a:p>
          <a:p>
            <a:r>
              <a:rPr lang="en-GB" dirty="0"/>
              <a:t>My mum </a:t>
            </a:r>
            <a:r>
              <a:rPr lang="en-GB" dirty="0" smtClean="0"/>
              <a:t>FLEW </a:t>
            </a:r>
            <a:r>
              <a:rPr lang="en-GB" dirty="0"/>
              <a:t>off the handle when she saw the mess we had made.</a:t>
            </a:r>
          </a:p>
          <a:p>
            <a:r>
              <a:rPr lang="en-GB" dirty="0"/>
              <a:t>He flipped </a:t>
            </a:r>
            <a:r>
              <a:rPr lang="en-GB" dirty="0" smtClean="0"/>
              <a:t>OUT </a:t>
            </a:r>
            <a:r>
              <a:rPr lang="en-GB" dirty="0"/>
              <a:t>when he realised he’d missed the start of the match.</a:t>
            </a:r>
          </a:p>
          <a:p>
            <a:r>
              <a:rPr lang="en-GB" dirty="0"/>
              <a:t>I was absolutely </a:t>
            </a:r>
            <a:r>
              <a:rPr lang="en-GB" dirty="0" smtClean="0"/>
              <a:t>FUMING </a:t>
            </a:r>
            <a:r>
              <a:rPr lang="en-GB" dirty="0"/>
              <a:t>when the pizzas finally arrived.</a:t>
            </a:r>
          </a:p>
          <a:p>
            <a:r>
              <a:rPr lang="en-GB" dirty="0"/>
              <a:t>My parents went </a:t>
            </a:r>
            <a:r>
              <a:rPr lang="en-GB" dirty="0" smtClean="0"/>
              <a:t>BALLISTIC </a:t>
            </a:r>
            <a:r>
              <a:rPr lang="en-GB" dirty="0"/>
              <a:t>when they saw my phone bill.</a:t>
            </a:r>
          </a:p>
          <a:p>
            <a:pPr lvl="0"/>
            <a:r>
              <a:rPr lang="en-GB" dirty="0" smtClean="0"/>
              <a:t>I </a:t>
            </a:r>
            <a:r>
              <a:rPr lang="en-GB" dirty="0"/>
              <a:t>went back into the shop and gave the shop assistant a piece of my </a:t>
            </a:r>
            <a:r>
              <a:rPr lang="en-GB" dirty="0" smtClean="0"/>
              <a:t>MIND.</a:t>
            </a:r>
            <a:endParaRPr lang="en-GB" dirty="0"/>
          </a:p>
          <a:p>
            <a:pPr lvl="0"/>
            <a:r>
              <a:rPr lang="en-GB" dirty="0"/>
              <a:t>He bit my </a:t>
            </a:r>
            <a:r>
              <a:rPr lang="en-GB" dirty="0" smtClean="0"/>
              <a:t>HEAD </a:t>
            </a:r>
            <a:r>
              <a:rPr lang="en-GB" dirty="0"/>
              <a:t>off when I asked him how the meeting had gone.</a:t>
            </a:r>
          </a:p>
          <a:p>
            <a:pPr marL="114300" indent="0">
              <a:buNone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01554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People who use their phones in the cinema.</a:t>
            </a:r>
            <a:endParaRPr lang="en-GB" dirty="0"/>
          </a:p>
        </p:txBody>
      </p:sp>
      <p:pic>
        <p:nvPicPr>
          <p:cNvPr id="2050" name="Picture 2" descr="annoying laug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560840" cy="504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68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Pen clicking</a:t>
            </a:r>
            <a:endParaRPr lang="en-GB" dirty="0"/>
          </a:p>
        </p:txBody>
      </p:sp>
      <p:pic>
        <p:nvPicPr>
          <p:cNvPr id="3074" name="Picture 2" descr="Here's why you can't stand the sound of someone chewing or a pen clicking |  The Times of In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6840760" cy="513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93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People slurping their drink</a:t>
            </a:r>
            <a:endParaRPr lang="en-GB" dirty="0"/>
          </a:p>
        </p:txBody>
      </p:sp>
      <p:pic>
        <p:nvPicPr>
          <p:cNvPr id="4098" name="Picture 2" descr="Illustration of Slurp Sound and a Kid Drinking Juice Using a Stainless Bent  Straw. Learning Onomatopoeia Stock Photo - Alam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2"/>
          <a:stretch/>
        </p:blipFill>
        <p:spPr bwMode="auto">
          <a:xfrm>
            <a:off x="1331640" y="1484784"/>
            <a:ext cx="5713012" cy="456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24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Queue jumping/line cutting</a:t>
            </a:r>
            <a:endParaRPr lang="en-GB" dirty="0"/>
          </a:p>
        </p:txBody>
      </p:sp>
      <p:pic>
        <p:nvPicPr>
          <p:cNvPr id="5122" name="Picture 2" descr="Cutting the line – Philosophy Through Photograp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7315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56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Leaving dirty dishes in the sink</a:t>
            </a:r>
            <a:endParaRPr lang="en-GB" dirty="0"/>
          </a:p>
        </p:txBody>
      </p:sp>
      <p:pic>
        <p:nvPicPr>
          <p:cNvPr id="6146" name="Picture 2" descr="dirty dish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6936705" cy="483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6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Telesales calls</a:t>
            </a:r>
            <a:endParaRPr lang="en-GB" dirty="0"/>
          </a:p>
        </p:txBody>
      </p:sp>
      <p:pic>
        <p:nvPicPr>
          <p:cNvPr id="25602" name="Picture 2" descr="Ask Me Anything: 10 Answers To Your Questions About Telesales And  Telemarket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340768"/>
            <a:ext cx="7424825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37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175</TotalTime>
  <Words>370</Words>
  <Application>Microsoft Office PowerPoint</Application>
  <PresentationFormat>On-screen Show (4:3)</PresentationFormat>
  <Paragraphs>51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Adjacency</vt:lpstr>
      <vt:lpstr>Pet Peeves/Hates</vt:lpstr>
      <vt:lpstr>Memory Test – Annoyance</vt:lpstr>
      <vt:lpstr>Memory Test – Anger</vt:lpstr>
      <vt:lpstr>People who use their phones in the cinema.</vt:lpstr>
      <vt:lpstr>Pen clicking</vt:lpstr>
      <vt:lpstr>People slurping their drink</vt:lpstr>
      <vt:lpstr>Queue jumping/line cutting</vt:lpstr>
      <vt:lpstr>Leaving dirty dishes in the sink</vt:lpstr>
      <vt:lpstr>Telesales calls</vt:lpstr>
      <vt:lpstr>Leaving the cap off the toothpaste</vt:lpstr>
      <vt:lpstr>Wearing a mask like this…</vt:lpstr>
      <vt:lpstr>Chewing with your mouth open</vt:lpstr>
      <vt:lpstr>Putting your feet on the seat</vt:lpstr>
      <vt:lpstr>Email spam</vt:lpstr>
      <vt:lpstr>Popping gum</vt:lpstr>
      <vt:lpstr>Not returning borrowed things</vt:lpstr>
      <vt:lpstr>Having bad table manners</vt:lpstr>
      <vt:lpstr>Bad customer service</vt:lpstr>
      <vt:lpstr>Leaving the toilet seat up</vt:lpstr>
      <vt:lpstr>Littering</vt:lpstr>
      <vt:lpstr>Cancelling at the last minute</vt:lpstr>
      <vt:lpstr>Poor personal hygiene</vt:lpstr>
      <vt:lpstr>Not minding your ps and qs</vt:lpstr>
      <vt:lpstr>Spitting</vt:lpstr>
      <vt:lpstr>Badly behaved kids</vt:lpstr>
      <vt:lpstr>Listening to music without headphones</vt:lpstr>
      <vt:lpstr>Adverts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Peeves/Hates</dc:title>
  <dc:creator>Tim Warre</dc:creator>
  <cp:lastModifiedBy>Tim Warre</cp:lastModifiedBy>
  <cp:revision>7</cp:revision>
  <dcterms:created xsi:type="dcterms:W3CDTF">2020-12-11T12:08:26Z</dcterms:created>
  <dcterms:modified xsi:type="dcterms:W3CDTF">2020-12-15T14:41:13Z</dcterms:modified>
</cp:coreProperties>
</file>