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9" autoAdjust="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D978E-277C-4FAA-9E5C-9FF9F20D268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F2921-C66B-4250-837D-79F37AC0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660A9-BCE2-4C6D-ABF4-C216132E4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660A9-BCE2-4C6D-ABF4-C216132E46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0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660A9-BCE2-4C6D-ABF4-C216132E46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660A9-BCE2-4C6D-ABF4-C216132E46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660A9-BCE2-4C6D-ABF4-C216132E46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660A9-BCE2-4C6D-ABF4-C216132E46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660A9-BCE2-4C6D-ABF4-C216132E46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660A9-BCE2-4C6D-ABF4-C216132E46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5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7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E6C7-BE24-4838-9C66-2B5DC790B4F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5CF-A299-46C2-BB4A-50B129D6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0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arm7.staticflickr.com/6128/5954139786_a612eefe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86001" cy="66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ver 1"/>
          <p:cNvSpPr/>
          <p:nvPr/>
        </p:nvSpPr>
        <p:spPr>
          <a:xfrm>
            <a:off x="-6001" y="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over 2"/>
          <p:cNvSpPr/>
          <p:nvPr/>
        </p:nvSpPr>
        <p:spPr>
          <a:xfrm>
            <a:off x="2027999" y="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ver 3"/>
          <p:cNvSpPr/>
          <p:nvPr/>
        </p:nvSpPr>
        <p:spPr>
          <a:xfrm>
            <a:off x="4055999" y="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ver 4"/>
          <p:cNvSpPr/>
          <p:nvPr/>
        </p:nvSpPr>
        <p:spPr>
          <a:xfrm>
            <a:off x="6083999" y="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Cover 5"/>
          <p:cNvSpPr/>
          <p:nvPr/>
        </p:nvSpPr>
        <p:spPr>
          <a:xfrm>
            <a:off x="8117999" y="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ver 6"/>
          <p:cNvSpPr/>
          <p:nvPr/>
        </p:nvSpPr>
        <p:spPr>
          <a:xfrm>
            <a:off x="10133999" y="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ver 7"/>
          <p:cNvSpPr/>
          <p:nvPr/>
        </p:nvSpPr>
        <p:spPr>
          <a:xfrm>
            <a:off x="0" y="2304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over 8"/>
          <p:cNvSpPr/>
          <p:nvPr/>
        </p:nvSpPr>
        <p:spPr>
          <a:xfrm>
            <a:off x="2037000" y="2303999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ver 9"/>
          <p:cNvSpPr/>
          <p:nvPr/>
        </p:nvSpPr>
        <p:spPr>
          <a:xfrm>
            <a:off x="4050000" y="2304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over 10"/>
          <p:cNvSpPr/>
          <p:nvPr/>
        </p:nvSpPr>
        <p:spPr>
          <a:xfrm>
            <a:off x="6071999" y="2304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Cover 11"/>
          <p:cNvSpPr/>
          <p:nvPr/>
        </p:nvSpPr>
        <p:spPr>
          <a:xfrm>
            <a:off x="8105999" y="2304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Cover 12"/>
          <p:cNvSpPr/>
          <p:nvPr/>
        </p:nvSpPr>
        <p:spPr>
          <a:xfrm>
            <a:off x="10133999" y="230400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ver 13"/>
          <p:cNvSpPr/>
          <p:nvPr/>
        </p:nvSpPr>
        <p:spPr>
          <a:xfrm>
            <a:off x="0" y="460800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ver 14"/>
          <p:cNvSpPr/>
          <p:nvPr/>
        </p:nvSpPr>
        <p:spPr>
          <a:xfrm>
            <a:off x="2034000" y="4608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ver 15"/>
          <p:cNvSpPr/>
          <p:nvPr/>
        </p:nvSpPr>
        <p:spPr>
          <a:xfrm>
            <a:off x="4062000" y="4608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Cover 16"/>
          <p:cNvSpPr/>
          <p:nvPr/>
        </p:nvSpPr>
        <p:spPr>
          <a:xfrm>
            <a:off x="6090000" y="4608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over 17"/>
          <p:cNvSpPr/>
          <p:nvPr/>
        </p:nvSpPr>
        <p:spPr>
          <a:xfrm>
            <a:off x="8124000" y="4608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over 18"/>
          <p:cNvSpPr/>
          <p:nvPr/>
        </p:nvSpPr>
        <p:spPr>
          <a:xfrm>
            <a:off x="10152000" y="4608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.quizlet.com/CGqoYRwpDdAdXVXtE6kUb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0264"/>
            <a:ext cx="12167999" cy="75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ver 1"/>
          <p:cNvSpPr/>
          <p:nvPr/>
        </p:nvSpPr>
        <p:spPr>
          <a:xfrm>
            <a:off x="-6001" y="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over 2"/>
          <p:cNvSpPr/>
          <p:nvPr/>
        </p:nvSpPr>
        <p:spPr>
          <a:xfrm>
            <a:off x="2027999" y="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ver 3"/>
          <p:cNvSpPr/>
          <p:nvPr/>
        </p:nvSpPr>
        <p:spPr>
          <a:xfrm>
            <a:off x="4055999" y="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ver 4"/>
          <p:cNvSpPr/>
          <p:nvPr/>
        </p:nvSpPr>
        <p:spPr>
          <a:xfrm>
            <a:off x="6083999" y="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Cover 5"/>
          <p:cNvSpPr/>
          <p:nvPr/>
        </p:nvSpPr>
        <p:spPr>
          <a:xfrm>
            <a:off x="8117999" y="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ver 6"/>
          <p:cNvSpPr/>
          <p:nvPr/>
        </p:nvSpPr>
        <p:spPr>
          <a:xfrm>
            <a:off x="10133999" y="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ver 7"/>
          <p:cNvSpPr/>
          <p:nvPr/>
        </p:nvSpPr>
        <p:spPr>
          <a:xfrm>
            <a:off x="0" y="2304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over 8"/>
          <p:cNvSpPr/>
          <p:nvPr/>
        </p:nvSpPr>
        <p:spPr>
          <a:xfrm>
            <a:off x="2028000" y="2304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ver 9"/>
          <p:cNvSpPr/>
          <p:nvPr/>
        </p:nvSpPr>
        <p:spPr>
          <a:xfrm>
            <a:off x="4050000" y="2304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over 10"/>
          <p:cNvSpPr/>
          <p:nvPr/>
        </p:nvSpPr>
        <p:spPr>
          <a:xfrm>
            <a:off x="6071999" y="2304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Cover 11"/>
          <p:cNvSpPr/>
          <p:nvPr/>
        </p:nvSpPr>
        <p:spPr>
          <a:xfrm>
            <a:off x="8105999" y="2304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Cover 12"/>
          <p:cNvSpPr/>
          <p:nvPr/>
        </p:nvSpPr>
        <p:spPr>
          <a:xfrm>
            <a:off x="10133999" y="230400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ver 13"/>
          <p:cNvSpPr/>
          <p:nvPr/>
        </p:nvSpPr>
        <p:spPr>
          <a:xfrm>
            <a:off x="0" y="460800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ver 14"/>
          <p:cNvSpPr/>
          <p:nvPr/>
        </p:nvSpPr>
        <p:spPr>
          <a:xfrm>
            <a:off x="2034000" y="4608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ver 15"/>
          <p:cNvSpPr/>
          <p:nvPr/>
        </p:nvSpPr>
        <p:spPr>
          <a:xfrm>
            <a:off x="4062000" y="4608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Cover 16"/>
          <p:cNvSpPr/>
          <p:nvPr/>
        </p:nvSpPr>
        <p:spPr>
          <a:xfrm>
            <a:off x="6090000" y="4608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over 17"/>
          <p:cNvSpPr/>
          <p:nvPr/>
        </p:nvSpPr>
        <p:spPr>
          <a:xfrm>
            <a:off x="8124000" y="4608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over 18"/>
          <p:cNvSpPr/>
          <p:nvPr/>
        </p:nvSpPr>
        <p:spPr>
          <a:xfrm>
            <a:off x="10152000" y="4608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farm5.staticflickr.com/4006/4662405045_eef87957d1_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" y="38100"/>
            <a:ext cx="12155999" cy="648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ver 1"/>
          <p:cNvSpPr/>
          <p:nvPr/>
        </p:nvSpPr>
        <p:spPr>
          <a:xfrm>
            <a:off x="-6001" y="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over 2"/>
          <p:cNvSpPr/>
          <p:nvPr/>
        </p:nvSpPr>
        <p:spPr>
          <a:xfrm>
            <a:off x="2027999" y="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ver 3"/>
          <p:cNvSpPr/>
          <p:nvPr/>
        </p:nvSpPr>
        <p:spPr>
          <a:xfrm>
            <a:off x="4055999" y="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ver 4"/>
          <p:cNvSpPr/>
          <p:nvPr/>
        </p:nvSpPr>
        <p:spPr>
          <a:xfrm>
            <a:off x="6083999" y="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Cover 5"/>
          <p:cNvSpPr/>
          <p:nvPr/>
        </p:nvSpPr>
        <p:spPr>
          <a:xfrm>
            <a:off x="8117999" y="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ver 6"/>
          <p:cNvSpPr/>
          <p:nvPr/>
        </p:nvSpPr>
        <p:spPr>
          <a:xfrm>
            <a:off x="10133999" y="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ver 7"/>
          <p:cNvSpPr/>
          <p:nvPr/>
        </p:nvSpPr>
        <p:spPr>
          <a:xfrm>
            <a:off x="0" y="2304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over 8"/>
          <p:cNvSpPr/>
          <p:nvPr/>
        </p:nvSpPr>
        <p:spPr>
          <a:xfrm>
            <a:off x="2028000" y="2304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ver 9"/>
          <p:cNvSpPr/>
          <p:nvPr/>
        </p:nvSpPr>
        <p:spPr>
          <a:xfrm>
            <a:off x="4050000" y="2304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over 10"/>
          <p:cNvSpPr/>
          <p:nvPr/>
        </p:nvSpPr>
        <p:spPr>
          <a:xfrm>
            <a:off x="6071999" y="2304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Cover 11"/>
          <p:cNvSpPr/>
          <p:nvPr/>
        </p:nvSpPr>
        <p:spPr>
          <a:xfrm>
            <a:off x="8105999" y="2304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Cover 12"/>
          <p:cNvSpPr/>
          <p:nvPr/>
        </p:nvSpPr>
        <p:spPr>
          <a:xfrm>
            <a:off x="10133999" y="230400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ver 13"/>
          <p:cNvSpPr/>
          <p:nvPr/>
        </p:nvSpPr>
        <p:spPr>
          <a:xfrm>
            <a:off x="0" y="460800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ver 14"/>
          <p:cNvSpPr/>
          <p:nvPr/>
        </p:nvSpPr>
        <p:spPr>
          <a:xfrm>
            <a:off x="2034000" y="4608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ver 15"/>
          <p:cNvSpPr/>
          <p:nvPr/>
        </p:nvSpPr>
        <p:spPr>
          <a:xfrm>
            <a:off x="4062000" y="4608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Cover 16"/>
          <p:cNvSpPr/>
          <p:nvPr/>
        </p:nvSpPr>
        <p:spPr>
          <a:xfrm>
            <a:off x="6090000" y="4608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over 17"/>
          <p:cNvSpPr/>
          <p:nvPr/>
        </p:nvSpPr>
        <p:spPr>
          <a:xfrm>
            <a:off x="8124000" y="4608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over 18"/>
          <p:cNvSpPr/>
          <p:nvPr/>
        </p:nvSpPr>
        <p:spPr>
          <a:xfrm>
            <a:off x="10152000" y="4608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farm5.staticflickr.com/4006/4662405045_eef87957d1_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" y="38100"/>
            <a:ext cx="12155999" cy="648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aldeafuente.weebly.com/uploads/1/8/4/2/18426291/7400515_ori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1" t="16376" r="15417" b="17767"/>
          <a:stretch/>
        </p:blipFill>
        <p:spPr bwMode="auto">
          <a:xfrm>
            <a:off x="-12001" y="12270"/>
            <a:ext cx="12179998" cy="684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ver 1"/>
          <p:cNvSpPr/>
          <p:nvPr/>
        </p:nvSpPr>
        <p:spPr>
          <a:xfrm>
            <a:off x="-12001" y="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over 2"/>
          <p:cNvSpPr/>
          <p:nvPr/>
        </p:nvSpPr>
        <p:spPr>
          <a:xfrm>
            <a:off x="2027999" y="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ver 3"/>
          <p:cNvSpPr/>
          <p:nvPr/>
        </p:nvSpPr>
        <p:spPr>
          <a:xfrm>
            <a:off x="4055999" y="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ver 4"/>
          <p:cNvSpPr/>
          <p:nvPr/>
        </p:nvSpPr>
        <p:spPr>
          <a:xfrm>
            <a:off x="6083999" y="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Cover 5"/>
          <p:cNvSpPr/>
          <p:nvPr/>
        </p:nvSpPr>
        <p:spPr>
          <a:xfrm>
            <a:off x="8117999" y="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ver 6"/>
          <p:cNvSpPr/>
          <p:nvPr/>
        </p:nvSpPr>
        <p:spPr>
          <a:xfrm>
            <a:off x="10133999" y="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ver 7"/>
          <p:cNvSpPr/>
          <p:nvPr/>
        </p:nvSpPr>
        <p:spPr>
          <a:xfrm>
            <a:off x="0" y="2304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over 8"/>
          <p:cNvSpPr/>
          <p:nvPr/>
        </p:nvSpPr>
        <p:spPr>
          <a:xfrm>
            <a:off x="2028000" y="2304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ver 9"/>
          <p:cNvSpPr/>
          <p:nvPr/>
        </p:nvSpPr>
        <p:spPr>
          <a:xfrm>
            <a:off x="4050000" y="2304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over 10"/>
          <p:cNvSpPr/>
          <p:nvPr/>
        </p:nvSpPr>
        <p:spPr>
          <a:xfrm>
            <a:off x="6071999" y="2304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Cover 11"/>
          <p:cNvSpPr/>
          <p:nvPr/>
        </p:nvSpPr>
        <p:spPr>
          <a:xfrm>
            <a:off x="8105999" y="2304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Cover 12"/>
          <p:cNvSpPr/>
          <p:nvPr/>
        </p:nvSpPr>
        <p:spPr>
          <a:xfrm>
            <a:off x="10133999" y="230400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ver 13"/>
          <p:cNvSpPr/>
          <p:nvPr/>
        </p:nvSpPr>
        <p:spPr>
          <a:xfrm>
            <a:off x="0" y="460800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ver 14"/>
          <p:cNvSpPr/>
          <p:nvPr/>
        </p:nvSpPr>
        <p:spPr>
          <a:xfrm>
            <a:off x="2034000" y="4608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ver 15"/>
          <p:cNvSpPr/>
          <p:nvPr/>
        </p:nvSpPr>
        <p:spPr>
          <a:xfrm>
            <a:off x="4062000" y="4608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Cover 16"/>
          <p:cNvSpPr/>
          <p:nvPr/>
        </p:nvSpPr>
        <p:spPr>
          <a:xfrm>
            <a:off x="6090000" y="4608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over 17"/>
          <p:cNvSpPr/>
          <p:nvPr/>
        </p:nvSpPr>
        <p:spPr>
          <a:xfrm>
            <a:off x="8124000" y="4608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over 18"/>
          <p:cNvSpPr/>
          <p:nvPr/>
        </p:nvSpPr>
        <p:spPr>
          <a:xfrm>
            <a:off x="10152000" y="4608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rwallpaper.com/wallpapers/extreme-skiing-1920x10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00" y="0"/>
            <a:ext cx="12192000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ver 1"/>
          <p:cNvSpPr/>
          <p:nvPr/>
        </p:nvSpPr>
        <p:spPr>
          <a:xfrm>
            <a:off x="-24002" y="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over 2"/>
          <p:cNvSpPr/>
          <p:nvPr/>
        </p:nvSpPr>
        <p:spPr>
          <a:xfrm>
            <a:off x="2027999" y="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ver 3"/>
          <p:cNvSpPr/>
          <p:nvPr/>
        </p:nvSpPr>
        <p:spPr>
          <a:xfrm>
            <a:off x="4055999" y="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ver 4"/>
          <p:cNvSpPr/>
          <p:nvPr/>
        </p:nvSpPr>
        <p:spPr>
          <a:xfrm>
            <a:off x="6083999" y="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Cover 5"/>
          <p:cNvSpPr/>
          <p:nvPr/>
        </p:nvSpPr>
        <p:spPr>
          <a:xfrm>
            <a:off x="8117999" y="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ver 6"/>
          <p:cNvSpPr/>
          <p:nvPr/>
        </p:nvSpPr>
        <p:spPr>
          <a:xfrm>
            <a:off x="10133999" y="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ver 7"/>
          <p:cNvSpPr/>
          <p:nvPr/>
        </p:nvSpPr>
        <p:spPr>
          <a:xfrm>
            <a:off x="0" y="2304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over 8"/>
          <p:cNvSpPr/>
          <p:nvPr/>
        </p:nvSpPr>
        <p:spPr>
          <a:xfrm>
            <a:off x="2028000" y="2304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ver 9"/>
          <p:cNvSpPr/>
          <p:nvPr/>
        </p:nvSpPr>
        <p:spPr>
          <a:xfrm>
            <a:off x="4050000" y="2304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over 10"/>
          <p:cNvSpPr/>
          <p:nvPr/>
        </p:nvSpPr>
        <p:spPr>
          <a:xfrm>
            <a:off x="6071999" y="2304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Cover 11"/>
          <p:cNvSpPr/>
          <p:nvPr/>
        </p:nvSpPr>
        <p:spPr>
          <a:xfrm>
            <a:off x="8105999" y="2304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Cover 12"/>
          <p:cNvSpPr/>
          <p:nvPr/>
        </p:nvSpPr>
        <p:spPr>
          <a:xfrm>
            <a:off x="10133999" y="230400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ver 13"/>
          <p:cNvSpPr/>
          <p:nvPr/>
        </p:nvSpPr>
        <p:spPr>
          <a:xfrm>
            <a:off x="0" y="460800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ver 14"/>
          <p:cNvSpPr/>
          <p:nvPr/>
        </p:nvSpPr>
        <p:spPr>
          <a:xfrm>
            <a:off x="2034000" y="4608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ver 15"/>
          <p:cNvSpPr/>
          <p:nvPr/>
        </p:nvSpPr>
        <p:spPr>
          <a:xfrm>
            <a:off x="4062000" y="4608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Cover 16"/>
          <p:cNvSpPr/>
          <p:nvPr/>
        </p:nvSpPr>
        <p:spPr>
          <a:xfrm>
            <a:off x="6090000" y="4608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over 17"/>
          <p:cNvSpPr/>
          <p:nvPr/>
        </p:nvSpPr>
        <p:spPr>
          <a:xfrm>
            <a:off x="8124000" y="4608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over 18"/>
          <p:cNvSpPr/>
          <p:nvPr/>
        </p:nvSpPr>
        <p:spPr>
          <a:xfrm>
            <a:off x="10152000" y="4608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ddmcdn.com/gif/wingsuit-diving-too-risky-to-master-130819-670x4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000" cy="69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ver 1"/>
          <p:cNvSpPr/>
          <p:nvPr/>
        </p:nvSpPr>
        <p:spPr>
          <a:xfrm>
            <a:off x="-24002" y="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over 2"/>
          <p:cNvSpPr/>
          <p:nvPr/>
        </p:nvSpPr>
        <p:spPr>
          <a:xfrm>
            <a:off x="2027999" y="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ver 3"/>
          <p:cNvSpPr/>
          <p:nvPr/>
        </p:nvSpPr>
        <p:spPr>
          <a:xfrm>
            <a:off x="4055999" y="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ver 4"/>
          <p:cNvSpPr/>
          <p:nvPr/>
        </p:nvSpPr>
        <p:spPr>
          <a:xfrm>
            <a:off x="6083999" y="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Cover 5"/>
          <p:cNvSpPr/>
          <p:nvPr/>
        </p:nvSpPr>
        <p:spPr>
          <a:xfrm>
            <a:off x="8117999" y="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ver 6"/>
          <p:cNvSpPr/>
          <p:nvPr/>
        </p:nvSpPr>
        <p:spPr>
          <a:xfrm>
            <a:off x="10133999" y="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ver 7"/>
          <p:cNvSpPr/>
          <p:nvPr/>
        </p:nvSpPr>
        <p:spPr>
          <a:xfrm>
            <a:off x="0" y="2304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over 8"/>
          <p:cNvSpPr/>
          <p:nvPr/>
        </p:nvSpPr>
        <p:spPr>
          <a:xfrm>
            <a:off x="2028000" y="2304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ver 9"/>
          <p:cNvSpPr/>
          <p:nvPr/>
        </p:nvSpPr>
        <p:spPr>
          <a:xfrm>
            <a:off x="4050000" y="2304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over 10"/>
          <p:cNvSpPr/>
          <p:nvPr/>
        </p:nvSpPr>
        <p:spPr>
          <a:xfrm>
            <a:off x="6071999" y="2304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Cover 11"/>
          <p:cNvSpPr/>
          <p:nvPr/>
        </p:nvSpPr>
        <p:spPr>
          <a:xfrm>
            <a:off x="8105999" y="2304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Cover 12"/>
          <p:cNvSpPr/>
          <p:nvPr/>
        </p:nvSpPr>
        <p:spPr>
          <a:xfrm>
            <a:off x="10133999" y="230400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ver 13"/>
          <p:cNvSpPr/>
          <p:nvPr/>
        </p:nvSpPr>
        <p:spPr>
          <a:xfrm>
            <a:off x="0" y="460800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ver 14"/>
          <p:cNvSpPr/>
          <p:nvPr/>
        </p:nvSpPr>
        <p:spPr>
          <a:xfrm>
            <a:off x="2034000" y="4608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ver 15"/>
          <p:cNvSpPr/>
          <p:nvPr/>
        </p:nvSpPr>
        <p:spPr>
          <a:xfrm>
            <a:off x="4062000" y="4608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Cover 16"/>
          <p:cNvSpPr/>
          <p:nvPr/>
        </p:nvSpPr>
        <p:spPr>
          <a:xfrm>
            <a:off x="6090000" y="4608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over 17"/>
          <p:cNvSpPr/>
          <p:nvPr/>
        </p:nvSpPr>
        <p:spPr>
          <a:xfrm>
            <a:off x="8124000" y="4608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over 18"/>
          <p:cNvSpPr/>
          <p:nvPr/>
        </p:nvSpPr>
        <p:spPr>
          <a:xfrm>
            <a:off x="10152000" y="4608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nakedcapitalism.com/wp-content/uploads/2015/05/White-Shark-KayakThomas-P.-Peschak-lin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7" y="0"/>
            <a:ext cx="12177096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ver 1"/>
          <p:cNvSpPr/>
          <p:nvPr/>
        </p:nvSpPr>
        <p:spPr>
          <a:xfrm>
            <a:off x="0" y="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over 2"/>
          <p:cNvSpPr/>
          <p:nvPr/>
        </p:nvSpPr>
        <p:spPr>
          <a:xfrm>
            <a:off x="2027999" y="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ver 3"/>
          <p:cNvSpPr/>
          <p:nvPr/>
        </p:nvSpPr>
        <p:spPr>
          <a:xfrm>
            <a:off x="4055999" y="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ver 4"/>
          <p:cNvSpPr/>
          <p:nvPr/>
        </p:nvSpPr>
        <p:spPr>
          <a:xfrm>
            <a:off x="6083999" y="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Cover 5"/>
          <p:cNvSpPr/>
          <p:nvPr/>
        </p:nvSpPr>
        <p:spPr>
          <a:xfrm>
            <a:off x="8117999" y="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ver 6"/>
          <p:cNvSpPr/>
          <p:nvPr/>
        </p:nvSpPr>
        <p:spPr>
          <a:xfrm>
            <a:off x="10133999" y="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ver 7"/>
          <p:cNvSpPr/>
          <p:nvPr/>
        </p:nvSpPr>
        <p:spPr>
          <a:xfrm>
            <a:off x="0" y="2304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over 8"/>
          <p:cNvSpPr/>
          <p:nvPr/>
        </p:nvSpPr>
        <p:spPr>
          <a:xfrm>
            <a:off x="2028000" y="2304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ver 9"/>
          <p:cNvSpPr/>
          <p:nvPr/>
        </p:nvSpPr>
        <p:spPr>
          <a:xfrm>
            <a:off x="4050000" y="2304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over 10"/>
          <p:cNvSpPr/>
          <p:nvPr/>
        </p:nvSpPr>
        <p:spPr>
          <a:xfrm>
            <a:off x="6071999" y="2304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Cover 11"/>
          <p:cNvSpPr/>
          <p:nvPr/>
        </p:nvSpPr>
        <p:spPr>
          <a:xfrm>
            <a:off x="8105999" y="2304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Cover 12"/>
          <p:cNvSpPr/>
          <p:nvPr/>
        </p:nvSpPr>
        <p:spPr>
          <a:xfrm>
            <a:off x="10133999" y="230400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ver 13"/>
          <p:cNvSpPr/>
          <p:nvPr/>
        </p:nvSpPr>
        <p:spPr>
          <a:xfrm>
            <a:off x="0" y="460800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ver 14"/>
          <p:cNvSpPr/>
          <p:nvPr/>
        </p:nvSpPr>
        <p:spPr>
          <a:xfrm>
            <a:off x="2034000" y="4608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ver 15"/>
          <p:cNvSpPr/>
          <p:nvPr/>
        </p:nvSpPr>
        <p:spPr>
          <a:xfrm>
            <a:off x="4062000" y="4608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Cover 16"/>
          <p:cNvSpPr/>
          <p:nvPr/>
        </p:nvSpPr>
        <p:spPr>
          <a:xfrm>
            <a:off x="6090000" y="4608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over 17"/>
          <p:cNvSpPr/>
          <p:nvPr/>
        </p:nvSpPr>
        <p:spPr>
          <a:xfrm>
            <a:off x="8124000" y="4608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over 18"/>
          <p:cNvSpPr/>
          <p:nvPr/>
        </p:nvSpPr>
        <p:spPr>
          <a:xfrm>
            <a:off x="10152000" y="4608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s.freestockphotos.biz/pictures/9/9748-silhouette-of-a-man-reading-by-the-ocean-p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2" y="0"/>
            <a:ext cx="12190951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ver 1"/>
          <p:cNvSpPr/>
          <p:nvPr/>
        </p:nvSpPr>
        <p:spPr>
          <a:xfrm>
            <a:off x="0" y="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over 2"/>
          <p:cNvSpPr/>
          <p:nvPr/>
        </p:nvSpPr>
        <p:spPr>
          <a:xfrm>
            <a:off x="2027999" y="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ver 3"/>
          <p:cNvSpPr/>
          <p:nvPr/>
        </p:nvSpPr>
        <p:spPr>
          <a:xfrm>
            <a:off x="4055999" y="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ver 4"/>
          <p:cNvSpPr/>
          <p:nvPr/>
        </p:nvSpPr>
        <p:spPr>
          <a:xfrm>
            <a:off x="6083999" y="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Cover 5"/>
          <p:cNvSpPr/>
          <p:nvPr/>
        </p:nvSpPr>
        <p:spPr>
          <a:xfrm>
            <a:off x="8117999" y="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ver 6"/>
          <p:cNvSpPr/>
          <p:nvPr/>
        </p:nvSpPr>
        <p:spPr>
          <a:xfrm>
            <a:off x="10133999" y="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ver 7"/>
          <p:cNvSpPr/>
          <p:nvPr/>
        </p:nvSpPr>
        <p:spPr>
          <a:xfrm>
            <a:off x="0" y="2304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over 8"/>
          <p:cNvSpPr/>
          <p:nvPr/>
        </p:nvSpPr>
        <p:spPr>
          <a:xfrm>
            <a:off x="2028000" y="2304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ver 9"/>
          <p:cNvSpPr/>
          <p:nvPr/>
        </p:nvSpPr>
        <p:spPr>
          <a:xfrm>
            <a:off x="4050000" y="2304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over 10"/>
          <p:cNvSpPr/>
          <p:nvPr/>
        </p:nvSpPr>
        <p:spPr>
          <a:xfrm>
            <a:off x="6071999" y="2304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Cover 11"/>
          <p:cNvSpPr/>
          <p:nvPr/>
        </p:nvSpPr>
        <p:spPr>
          <a:xfrm>
            <a:off x="8105999" y="2304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Cover 12"/>
          <p:cNvSpPr/>
          <p:nvPr/>
        </p:nvSpPr>
        <p:spPr>
          <a:xfrm>
            <a:off x="10133999" y="2304000"/>
            <a:ext cx="2034000" cy="23040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ver 13"/>
          <p:cNvSpPr/>
          <p:nvPr/>
        </p:nvSpPr>
        <p:spPr>
          <a:xfrm>
            <a:off x="0" y="4608000"/>
            <a:ext cx="2034000" cy="230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ver 14"/>
          <p:cNvSpPr/>
          <p:nvPr/>
        </p:nvSpPr>
        <p:spPr>
          <a:xfrm>
            <a:off x="2034000" y="4608000"/>
            <a:ext cx="2034000" cy="230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ver 15"/>
          <p:cNvSpPr/>
          <p:nvPr/>
        </p:nvSpPr>
        <p:spPr>
          <a:xfrm>
            <a:off x="4062000" y="4608000"/>
            <a:ext cx="2034000" cy="230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Cover 16"/>
          <p:cNvSpPr/>
          <p:nvPr/>
        </p:nvSpPr>
        <p:spPr>
          <a:xfrm>
            <a:off x="6090000" y="4608000"/>
            <a:ext cx="2034000" cy="2304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over 17"/>
          <p:cNvSpPr/>
          <p:nvPr/>
        </p:nvSpPr>
        <p:spPr>
          <a:xfrm>
            <a:off x="8124000" y="4608000"/>
            <a:ext cx="2034000" cy="23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over 18"/>
          <p:cNvSpPr/>
          <p:nvPr/>
        </p:nvSpPr>
        <p:spPr>
          <a:xfrm>
            <a:off x="10152000" y="4608000"/>
            <a:ext cx="2034000" cy="230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endParaRPr lang="en-US" sz="96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1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Pantalla panoràmica</PresentationFormat>
  <Paragraphs>152</Paragraphs>
  <Slides>8</Slides>
  <Notes>8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2014-12-18T12:17:27Z</dcterms:created>
  <dcterms:modified xsi:type="dcterms:W3CDTF">2015-10-08T15:09:36Z</dcterms:modified>
</cp:coreProperties>
</file>