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657d8230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657d8230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657d8230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657d8230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Mega Revision Pub Quiz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Rules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in teams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There will be 8 rounds of 8 questions each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You will have 5 minutes to complete each 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No cheating or copying, try to use your memory!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Content is language we have </a:t>
            </a:r>
            <a:r>
              <a:rPr lang="en-GB"/>
              <a:t>studied</a:t>
            </a:r>
            <a:r>
              <a:rPr lang="en-GB"/>
              <a:t> throughout the year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169825" y="554425"/>
            <a:ext cx="5977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Joker Round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169825" y="1310125"/>
            <a:ext cx="6537300" cy="3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Play your joker card to get double points in one specific round.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However, you must decide when you’re going to play your card before you see the questions. Here are the categories, decide which round you want to play your card now.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Proverbs (Two wrongs don’t make a right)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Theatre/plays/shows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Save the Planet: Phrasal Verbs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Complaining &amp; Criticising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The Heist (bank robbery)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Phrasal Verbs with Up and Down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Idioms &amp; Dependent Prepositions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Key Word Transformation Expressions</a:t>
            </a:r>
            <a:endParaRPr sz="14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7201" y="463825"/>
            <a:ext cx="2436800" cy="33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