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3" roundtripDataSignature="AMtx7mjdY4xL5ali6xhYcBUQ3BtpCdO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28600" y="1981200"/>
            <a:ext cx="8686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9600"/>
              <a:buFont typeface="Comic Sans MS"/>
              <a:buNone/>
            </a:pPr>
            <a:r>
              <a:rPr b="1" lang="en-US" sz="9600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Seasons and Weather </a:t>
            </a:r>
            <a:endParaRPr b="1" sz="9600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4800" y="2514600"/>
            <a:ext cx="388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spring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029200" y="2514600"/>
            <a:ext cx="3429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summer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5181600" y="5486400"/>
            <a:ext cx="3429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winter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1000" y="5486400"/>
            <a:ext cx="381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autumn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876800" y="4495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1" sz="40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which season do you see the following:</a:t>
            </a:r>
            <a:endParaRPr b="1" i="0" sz="32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D:\clipart Flashcards\Seasons &amp; Weather\Autumn\Autumn Scene 1.wmf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733800"/>
            <a:ext cx="1828800" cy="18113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:\clipart Flashcards\Seasons &amp; Weather\Winter\Winter Scene 06.wmf"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733800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:\clipart Flashcards\Seasons &amp; Weather\Spring\Butterflies &amp; Rainbow.wmf"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400" y="914399"/>
            <a:ext cx="1828800" cy="17580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D:\clipart Flashcards\Seasons &amp; Weather\Summer\Beach Scene Frame.wmf" id="102" name="Google Shape;10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914400"/>
            <a:ext cx="1728788" cy="175622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04800" y="2514600"/>
            <a:ext cx="3886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spring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029200" y="2514600"/>
            <a:ext cx="3429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summer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181600" y="5486400"/>
            <a:ext cx="3429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winter</a:t>
            </a:r>
            <a:endParaRPr b="1" i="0" sz="48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81000" y="5486400"/>
            <a:ext cx="3810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autumn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4876800" y="4495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1" sz="40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D:\clipart Flashcards\Seasons &amp; Weather\Other\Window View - Winter.wmf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3962400"/>
            <a:ext cx="1639153" cy="15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914400"/>
            <a:ext cx="165940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886200"/>
            <a:ext cx="1615222" cy="1608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914400"/>
            <a:ext cx="17588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which season do you see the following:</a:t>
            </a:r>
            <a:endParaRPr b="1" i="0" sz="32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what the weather condition is</a:t>
            </a:r>
            <a:r>
              <a:rPr b="1" i="0" lang="en-US" sz="40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i="0" sz="40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57200" y="2590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sunny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29200" y="2590800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rainy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724400" y="5562600"/>
            <a:ext cx="419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snowy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304800" y="5562600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windy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D:\clipart Flashcards\Seasons &amp; Weather\Clouds &amp; Storms\Snow 2.wmf"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4038600"/>
            <a:ext cx="1954213" cy="1542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ipart Flashcards\Seasons &amp; Weather\Sun &amp; Moon (Part 1)\Sun &amp; Clouds 17.wmf"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914400"/>
            <a:ext cx="1924678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ipart Flashcards\Seasons &amp; Weather\Other\Wind 02.wmf"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962400"/>
            <a:ext cx="2563813" cy="1577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67400" y="914400"/>
            <a:ext cx="1824842" cy="16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the name of the items below.</a:t>
            </a:r>
            <a:endParaRPr b="1" i="0" sz="40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457200" y="2590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cloud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5029200" y="2590800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sun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724400" y="5562600"/>
            <a:ext cx="419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rainbow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304800" y="5562600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tornado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D:\clipart Flashcards\Seasons &amp; Weather\Clouds &amp; Storms\Cloud 03.wmf"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143000"/>
            <a:ext cx="225045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914400"/>
            <a:ext cx="1700213" cy="1639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ipart Flashcards\Seasons &amp; Weather\Other\Rainbow 09.wmf"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4038600"/>
            <a:ext cx="2614694" cy="14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886200"/>
            <a:ext cx="1471613" cy="17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457200" y="2590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raindrop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5029200" y="2590800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snowflake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724400" y="5562600"/>
            <a:ext cx="419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wave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4800" y="5562600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lightning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038600"/>
            <a:ext cx="1920398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4038600"/>
            <a:ext cx="1905000" cy="14700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ipart Flashcards\Seasons &amp; Weather\Winter\Snowflake 03.wmf" id="169" name="Google Shape;1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990600"/>
            <a:ext cx="1319724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clipart Flashcards\Seasons &amp; Weather\Clouds &amp; Storms\Rain Drop.wmf" id="170" name="Google Shape;17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1143000"/>
            <a:ext cx="771014" cy="10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the name of the items below.</a:t>
            </a:r>
            <a:endParaRPr b="1" i="0" sz="40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/>
          <p:nvPr/>
        </p:nvSpPr>
        <p:spPr>
          <a:xfrm>
            <a:off x="3048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4724400" y="6858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3048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4800600" y="3657600"/>
            <a:ext cx="3962400" cy="274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457200" y="2590800"/>
            <a:ext cx="3810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raincoat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5029200" y="2590800"/>
            <a:ext cx="3429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umbrella</a:t>
            </a:r>
            <a:endParaRPr b="1" i="0" sz="44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4724400" y="5562600"/>
            <a:ext cx="4191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boots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304800" y="5562600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thermometer</a:t>
            </a:r>
            <a:endParaRPr b="1" i="0" sz="4000" u="none" cap="none" strike="noStrik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914400"/>
            <a:ext cx="1624013" cy="175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3734" y="3276600"/>
            <a:ext cx="1819866" cy="232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810000"/>
            <a:ext cx="1324899" cy="171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838201"/>
            <a:ext cx="1371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EAF1DD"/>
                </a:solidFill>
                <a:latin typeface="Comic Sans MS"/>
                <a:ea typeface="Comic Sans MS"/>
                <a:cs typeface="Comic Sans MS"/>
                <a:sym typeface="Comic Sans MS"/>
              </a:rPr>
              <a:t>Say the name of the items below.</a:t>
            </a:r>
            <a:endParaRPr b="1" i="0" sz="4000" u="none" cap="none" strike="noStrike">
              <a:solidFill>
                <a:srgbClr val="EAF1D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2013-10-07T13:18:55Z</dcterms:created>
  <dc:creator>Jude</dc:creator>
</cp:coreProperties>
</file>