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D028491-4D13-4F51-A9BC-3ABF1BD73832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stand? Animal Rights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1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I </a:t>
            </a:r>
            <a:r>
              <a:rPr lang="en-GB" sz="2800" b="1" dirty="0">
                <a:solidFill>
                  <a:schemeClr val="tx1"/>
                </a:solidFill>
              </a:rPr>
              <a:t>could go </a:t>
            </a:r>
            <a:r>
              <a:rPr lang="en-GB" sz="2800" b="1" dirty="0" smtClean="0">
                <a:solidFill>
                  <a:schemeClr val="tx1"/>
                </a:solidFill>
              </a:rPr>
              <a:t>vegan.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87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I </a:t>
            </a:r>
            <a:r>
              <a:rPr lang="en-GB" sz="2800" b="1" dirty="0">
                <a:solidFill>
                  <a:schemeClr val="tx1"/>
                </a:solidFill>
              </a:rPr>
              <a:t>could kill and butcher and animal for food.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6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I’m </a:t>
            </a:r>
            <a:r>
              <a:rPr lang="en-GB" sz="2800" b="1" dirty="0">
                <a:solidFill>
                  <a:schemeClr val="tx1"/>
                </a:solidFill>
              </a:rPr>
              <a:t>willing to cut down on meat for environmental reasons.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79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Eating </a:t>
            </a:r>
            <a:r>
              <a:rPr lang="en-GB" sz="2400" b="1" dirty="0">
                <a:solidFill>
                  <a:schemeClr val="tx1"/>
                </a:solidFill>
              </a:rPr>
              <a:t>animals like dogs and cats shouldn’t be viewed as strange; we eat pigs, sheep and cows.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5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I </a:t>
            </a:r>
            <a:r>
              <a:rPr lang="en-GB" sz="2400" b="1" dirty="0">
                <a:solidFill>
                  <a:schemeClr val="tx1"/>
                </a:solidFill>
              </a:rPr>
              <a:t>would be able to tell the difference between real and synthetic meat.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7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One </a:t>
            </a:r>
            <a:r>
              <a:rPr lang="en-GB" sz="2400" b="1" dirty="0">
                <a:solidFill>
                  <a:schemeClr val="tx1"/>
                </a:solidFill>
              </a:rPr>
              <a:t>day, all meat will be synthetic meat, grown in a laboratory.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86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Factory </a:t>
            </a:r>
            <a:r>
              <a:rPr lang="en-GB" sz="2400" b="1" dirty="0">
                <a:solidFill>
                  <a:schemeClr val="tx1"/>
                </a:solidFill>
              </a:rPr>
              <a:t>farming is necessary in order to feed the populations.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78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Eating </a:t>
            </a:r>
            <a:r>
              <a:rPr lang="en-GB" sz="2400" b="1" dirty="0">
                <a:solidFill>
                  <a:schemeClr val="tx1"/>
                </a:solidFill>
              </a:rPr>
              <a:t>meat is an important part of my culture.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87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000" b="1" dirty="0" smtClean="0">
                <a:solidFill>
                  <a:schemeClr val="tx1"/>
                </a:solidFill>
              </a:rPr>
              <a:t>Sports </a:t>
            </a:r>
            <a:r>
              <a:rPr lang="en-GB" sz="2000" b="1" dirty="0">
                <a:solidFill>
                  <a:schemeClr val="tx1"/>
                </a:solidFill>
              </a:rPr>
              <a:t>involving animals (hunting, horse riding, bullfighting, etc.) are an important part of my culture and must be protected.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34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>
                <a:solidFill>
                  <a:schemeClr val="tx1"/>
                </a:solidFill>
              </a:rPr>
              <a:t>Zoos have a positive impact on society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pPr lvl="0"/>
            <a:r>
              <a:rPr lang="en-GB" sz="2200" b="1" dirty="0" smtClean="0">
                <a:solidFill>
                  <a:schemeClr val="tx1"/>
                </a:solidFill>
              </a:rPr>
              <a:t>Big </a:t>
            </a:r>
            <a:r>
              <a:rPr lang="en-GB" sz="2200" b="1" dirty="0">
                <a:solidFill>
                  <a:schemeClr val="tx1"/>
                </a:solidFill>
              </a:rPr>
              <a:t>game hunting should be allowed the money from hunting licences should go towards conservation.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pPr lvl="0"/>
            <a:r>
              <a:rPr lang="en-GB" sz="2200" b="1" dirty="0" smtClean="0">
                <a:solidFill>
                  <a:schemeClr val="tx1"/>
                </a:solidFill>
              </a:rPr>
              <a:t>Humans </a:t>
            </a:r>
            <a:r>
              <a:rPr lang="en-GB" sz="2200" b="1" dirty="0">
                <a:solidFill>
                  <a:schemeClr val="tx1"/>
                </a:solidFill>
              </a:rPr>
              <a:t>shouldn’t step in to save endangered species; nature should be allowed to take its course.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I </a:t>
            </a:r>
            <a:r>
              <a:rPr lang="en-GB" sz="2800" b="1" dirty="0">
                <a:solidFill>
                  <a:schemeClr val="tx1"/>
                </a:solidFill>
              </a:rPr>
              <a:t>see no problem with testing cosmetics on animals.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1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I </a:t>
            </a:r>
            <a:r>
              <a:rPr lang="en-GB" sz="2800" b="1" dirty="0">
                <a:solidFill>
                  <a:schemeClr val="tx1"/>
                </a:solidFill>
              </a:rPr>
              <a:t>see no problem with </a:t>
            </a:r>
            <a:r>
              <a:rPr lang="en-GB" sz="2800" b="1" dirty="0" smtClean="0">
                <a:solidFill>
                  <a:schemeClr val="tx1"/>
                </a:solidFill>
              </a:rPr>
              <a:t>testing medicines </a:t>
            </a:r>
            <a:r>
              <a:rPr lang="en-GB" sz="2800" b="1" dirty="0">
                <a:solidFill>
                  <a:schemeClr val="tx1"/>
                </a:solidFill>
              </a:rPr>
              <a:t>on animals.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People </a:t>
            </a:r>
            <a:r>
              <a:rPr lang="en-GB" sz="2800" b="1" dirty="0">
                <a:solidFill>
                  <a:schemeClr val="tx1"/>
                </a:solidFill>
              </a:rPr>
              <a:t>in the future will view the way we treat animals today as barbaric.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23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It’s </a:t>
            </a:r>
            <a:r>
              <a:rPr lang="en-GB" sz="2800" b="1" dirty="0">
                <a:solidFill>
                  <a:schemeClr val="tx1"/>
                </a:solidFill>
              </a:rPr>
              <a:t>not a square meal without some meat.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42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I </a:t>
            </a:r>
            <a:r>
              <a:rPr lang="en-GB" sz="2800" b="1" dirty="0">
                <a:solidFill>
                  <a:schemeClr val="tx1"/>
                </a:solidFill>
              </a:rPr>
              <a:t>could go vegetarian.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26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257</TotalTime>
  <Words>219</Words>
  <Application>Microsoft Office PowerPoint</Application>
  <PresentationFormat>On-screen Show 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Where do you stand? Animal Rights</vt:lpstr>
      <vt:lpstr>Zoos have a positive impact on society.</vt:lpstr>
      <vt:lpstr>Big game hunting should be allowed the money from hunting licences should go towards conservation.</vt:lpstr>
      <vt:lpstr>Humans shouldn’t step in to save endangered species; nature should be allowed to take its course.</vt:lpstr>
      <vt:lpstr>I see no problem with testing cosmetics on animals.</vt:lpstr>
      <vt:lpstr>I see no problem with testing medicines on animals.</vt:lpstr>
      <vt:lpstr>People in the future will view the way we treat animals today as barbaric.</vt:lpstr>
      <vt:lpstr>It’s not a square meal without some meat.</vt:lpstr>
      <vt:lpstr>I could go vegetarian.</vt:lpstr>
      <vt:lpstr>I could go vegan.</vt:lpstr>
      <vt:lpstr>I could kill and butcher and animal for food.</vt:lpstr>
      <vt:lpstr>I’m willing to cut down on meat for environmental reasons.</vt:lpstr>
      <vt:lpstr>Eating animals like dogs and cats shouldn’t be viewed as strange; we eat pigs, sheep and cows.</vt:lpstr>
      <vt:lpstr>I would be able to tell the difference between real and synthetic meat.</vt:lpstr>
      <vt:lpstr>One day, all meat will be synthetic meat, grown in a laboratory. </vt:lpstr>
      <vt:lpstr>Factory farming is necessary in order to feed the populations.</vt:lpstr>
      <vt:lpstr>Eating meat is an important part of my culture.</vt:lpstr>
      <vt:lpstr>Sports involving animals (hunting, horse riding, bullfighting, etc.) are an important part of my culture and must be protected.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 you stand? Animal Rights</dc:title>
  <dc:creator>Tim Warre</dc:creator>
  <cp:lastModifiedBy>Tim Warre</cp:lastModifiedBy>
  <cp:revision>1</cp:revision>
  <dcterms:created xsi:type="dcterms:W3CDTF">2021-02-26T14:52:34Z</dcterms:created>
  <dcterms:modified xsi:type="dcterms:W3CDTF">2021-02-26T19:09:43Z</dcterms:modified>
</cp:coreProperties>
</file>