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>
      <p:cViewPr>
        <p:scale>
          <a:sx n="100" d="100"/>
          <a:sy n="100" d="100"/>
        </p:scale>
        <p:origin x="-1392" y="1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491-4D13-4F51-A9BC-3ABF1BD7383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491-4D13-4F51-A9BC-3ABF1BD7383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491-4D13-4F51-A9BC-3ABF1BD7383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491-4D13-4F51-A9BC-3ABF1BD7383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491-4D13-4F51-A9BC-3ABF1BD7383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D028491-4D13-4F51-A9BC-3ABF1BD7383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491-4D13-4F51-A9BC-3ABF1BD7383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491-4D13-4F51-A9BC-3ABF1BD7383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491-4D13-4F51-A9BC-3ABF1BD7383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491-4D13-4F51-A9BC-3ABF1BD7383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D028491-4D13-4F51-A9BC-3ABF1BD7383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D028491-4D13-4F51-A9BC-3ABF1BD7383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AF2350-EAFA-4A5A-ACB9-4E393822E97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Where do you stand? Entertainment &amp; Culture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515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800" b="1" dirty="0" smtClean="0">
                <a:solidFill>
                  <a:schemeClr val="tx1"/>
                </a:solidFill>
              </a:rPr>
              <a:t>Music</a:t>
            </a:r>
            <a:r>
              <a:rPr lang="en-GB" sz="2800" b="1" dirty="0">
                <a:solidFill>
                  <a:schemeClr val="tx1"/>
                </a:solidFill>
              </a:rPr>
              <a:t>, art and drama should be compulsory subjects at school.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87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400" b="1" dirty="0" smtClean="0">
                <a:solidFill>
                  <a:schemeClr val="tx1"/>
                </a:solidFill>
              </a:rPr>
              <a:t>Social </a:t>
            </a:r>
            <a:r>
              <a:rPr lang="en-GB" sz="2400" b="1" dirty="0">
                <a:solidFill>
                  <a:schemeClr val="tx1"/>
                </a:solidFill>
              </a:rPr>
              <a:t>media companies should be responsible for the content that users post on their platforms.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67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800" b="1" dirty="0" smtClean="0">
                <a:solidFill>
                  <a:schemeClr val="tx1"/>
                </a:solidFill>
              </a:rPr>
              <a:t>Children </a:t>
            </a:r>
            <a:r>
              <a:rPr lang="en-GB" sz="2800" b="1" dirty="0">
                <a:solidFill>
                  <a:schemeClr val="tx1"/>
                </a:solidFill>
              </a:rPr>
              <a:t>shouldn’t play with “violent” toys like guns and weapons.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79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800" b="1" dirty="0" smtClean="0">
                <a:solidFill>
                  <a:schemeClr val="tx1"/>
                </a:solidFill>
              </a:rPr>
              <a:t>Something </a:t>
            </a:r>
            <a:r>
              <a:rPr lang="en-GB" sz="2800" b="1" dirty="0">
                <a:solidFill>
                  <a:schemeClr val="tx1"/>
                </a:solidFill>
              </a:rPr>
              <a:t>is always lost when a text is translated.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85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3200" b="1" dirty="0" smtClean="0">
                <a:solidFill>
                  <a:schemeClr val="tx1"/>
                </a:solidFill>
              </a:rPr>
              <a:t>Physical </a:t>
            </a:r>
            <a:r>
              <a:rPr lang="en-GB" sz="3200" b="1" dirty="0">
                <a:solidFill>
                  <a:schemeClr val="tx1"/>
                </a:solidFill>
              </a:rPr>
              <a:t>books will disappear one day.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770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400" b="1" dirty="0" smtClean="0">
                <a:solidFill>
                  <a:schemeClr val="tx1"/>
                </a:solidFill>
              </a:rPr>
              <a:t>Governments </a:t>
            </a:r>
            <a:r>
              <a:rPr lang="en-GB" sz="2400" b="1" dirty="0">
                <a:solidFill>
                  <a:schemeClr val="tx1"/>
                </a:solidFill>
              </a:rPr>
              <a:t>should be allowed to censor some elements of the media including books and films.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869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400" b="1" dirty="0" smtClean="0">
                <a:solidFill>
                  <a:schemeClr val="tx1"/>
                </a:solidFill>
              </a:rPr>
              <a:t>The </a:t>
            </a:r>
            <a:r>
              <a:rPr lang="en-GB" sz="2400" b="1" dirty="0">
                <a:solidFill>
                  <a:schemeClr val="tx1"/>
                </a:solidFill>
              </a:rPr>
              <a:t>benefits of social media platforms outweigh the negative aspects.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786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000" b="1" dirty="0" smtClean="0">
                <a:solidFill>
                  <a:schemeClr val="tx1"/>
                </a:solidFill>
              </a:rPr>
              <a:t>Sports </a:t>
            </a:r>
            <a:r>
              <a:rPr lang="en-GB" sz="2000" b="1" dirty="0">
                <a:solidFill>
                  <a:schemeClr val="tx1"/>
                </a:solidFill>
              </a:rPr>
              <a:t>involving animals (hunting, horse riding, bullfighting, etc.) are an important part of my culture and must be protected.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875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800" b="1" dirty="0" smtClean="0">
                <a:solidFill>
                  <a:schemeClr val="tx1"/>
                </a:solidFill>
              </a:rPr>
              <a:t>Watching </a:t>
            </a:r>
            <a:r>
              <a:rPr lang="en-GB" sz="2800" b="1" dirty="0">
                <a:solidFill>
                  <a:schemeClr val="tx1"/>
                </a:solidFill>
              </a:rPr>
              <a:t>too much television makes you stupid.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34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>
                <a:solidFill>
                  <a:schemeClr val="tx1"/>
                </a:solidFill>
              </a:rPr>
              <a:t>The book is always better than the film.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94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400" dirty="0">
                <a:solidFill>
                  <a:schemeClr val="tx1"/>
                </a:solidFill>
              </a:rPr>
              <a:t>There are too many sequels and spin-off films these days. There aren’t many original stories.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93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800" dirty="0">
                <a:solidFill>
                  <a:schemeClr val="tx1"/>
                </a:solidFill>
              </a:rPr>
              <a:t>The original version of a song is always the best.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74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Celebrities shouldn’t complain about being in the public eye. It’s part of the job</a:t>
            </a:r>
            <a:r>
              <a:rPr lang="en-GB" sz="2800" dirty="0" smtClean="0">
                <a:solidFill>
                  <a:schemeClr val="tx1"/>
                </a:solidFill>
              </a:rPr>
              <a:t>.</a:t>
            </a:r>
            <a:endParaRPr lang="en-GB" sz="28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19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800" b="1" dirty="0" smtClean="0">
                <a:solidFill>
                  <a:schemeClr val="tx1"/>
                </a:solidFill>
              </a:rPr>
              <a:t>Netflix </a:t>
            </a:r>
            <a:r>
              <a:rPr lang="en-GB" sz="2800" b="1" dirty="0">
                <a:solidFill>
                  <a:schemeClr val="tx1"/>
                </a:solidFill>
              </a:rPr>
              <a:t>will kill the cinema.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64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800" b="1" dirty="0" smtClean="0">
                <a:solidFill>
                  <a:schemeClr val="tx1"/>
                </a:solidFill>
              </a:rPr>
              <a:t>You </a:t>
            </a:r>
            <a:r>
              <a:rPr lang="en-GB" sz="2800" b="1" dirty="0">
                <a:solidFill>
                  <a:schemeClr val="tx1"/>
                </a:solidFill>
              </a:rPr>
              <a:t>shouldn’t watch films on your phone. It ruins the experience.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23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800" b="1" dirty="0" smtClean="0">
                <a:solidFill>
                  <a:schemeClr val="tx1"/>
                </a:solidFill>
              </a:rPr>
              <a:t>Watching </a:t>
            </a:r>
            <a:r>
              <a:rPr lang="en-GB" sz="2800" b="1" dirty="0">
                <a:solidFill>
                  <a:schemeClr val="tx1"/>
                </a:solidFill>
              </a:rPr>
              <a:t>a film at the cinema is always better than at home.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42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GB" sz="2800" b="1" dirty="0" smtClean="0">
                <a:solidFill>
                  <a:schemeClr val="tx1"/>
                </a:solidFill>
              </a:rPr>
              <a:t>Violent </a:t>
            </a:r>
            <a:r>
              <a:rPr lang="en-GB" sz="2800" b="1" dirty="0">
                <a:solidFill>
                  <a:schemeClr val="tx1"/>
                </a:solidFill>
              </a:rPr>
              <a:t>films and videogames should be banned.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0986"/>
            <a:ext cx="6672039" cy="450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5" y="1556792"/>
            <a:ext cx="85833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269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1456</TotalTime>
  <Words>219</Words>
  <Application>Microsoft Office PowerPoint</Application>
  <PresentationFormat>On-screen Show (4:3)</PresentationFormat>
  <Paragraphs>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Where do you stand? Entertainment &amp; Culture</vt:lpstr>
      <vt:lpstr>The book is always better than the film.</vt:lpstr>
      <vt:lpstr>There are too many sequels and spin-off films these days. There aren’t many original stories.</vt:lpstr>
      <vt:lpstr>The original version of a song is always the best.</vt:lpstr>
      <vt:lpstr>Celebrities shouldn’t complain about being in the public eye. It’s part of the job.</vt:lpstr>
      <vt:lpstr>Netflix will kill the cinema.</vt:lpstr>
      <vt:lpstr>You shouldn’t watch films on your phone. It ruins the experience.</vt:lpstr>
      <vt:lpstr>Watching a film at the cinema is always better than at home.</vt:lpstr>
      <vt:lpstr>Violent films and videogames should be banned.</vt:lpstr>
      <vt:lpstr>Music, art and drama should be compulsory subjects at school.</vt:lpstr>
      <vt:lpstr>Social media companies should be responsible for the content that users post on their platforms.</vt:lpstr>
      <vt:lpstr>Children shouldn’t play with “violent” toys like guns and weapons.</vt:lpstr>
      <vt:lpstr>Something is always lost when a text is translated.</vt:lpstr>
      <vt:lpstr>Physical books will disappear one day.</vt:lpstr>
      <vt:lpstr>Governments should be allowed to censor some elements of the media including books and films.</vt:lpstr>
      <vt:lpstr>The benefits of social media platforms outweigh the negative aspects.</vt:lpstr>
      <vt:lpstr>Sports involving animals (hunting, horse riding, bullfighting, etc.) are an important part of my culture and must be protected.</vt:lpstr>
      <vt:lpstr>Watching too much television makes you stupid.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do you stand? Animal Rights</dc:title>
  <dc:creator>Tim Warre</dc:creator>
  <cp:lastModifiedBy>Tim Warre</cp:lastModifiedBy>
  <cp:revision>6</cp:revision>
  <dcterms:created xsi:type="dcterms:W3CDTF">2021-02-26T14:52:34Z</dcterms:created>
  <dcterms:modified xsi:type="dcterms:W3CDTF">2021-03-12T17:43:25Z</dcterms:modified>
</cp:coreProperties>
</file>