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fd3841b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fd3841b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fd3841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fd3841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fd3841b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fd3841b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fd3841b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fd3841b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fd3841b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fd3841b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fd3841b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fd3841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fd3841b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fd3841b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fd3841b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1fd3841b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1fd3841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1fd3841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fd3841b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fd3841b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fd3841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fd3841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fd3841b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fd3841b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1fd3841b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1fd3841b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1fd3841b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1fd3841b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fd3841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fd3841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fd3841b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fd3841b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fd3841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fd3841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fd3841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fd3841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fd3841b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fd3841b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fd3841b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fd3841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fd3841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fd3841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Snake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s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88" y="230350"/>
            <a:ext cx="2301875" cy="27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8003"/>
          <a:stretch/>
        </p:blipFill>
        <p:spPr>
          <a:xfrm>
            <a:off x="5104263" y="230350"/>
            <a:ext cx="2862575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Balloon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Train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ai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198" y="248476"/>
            <a:ext cx="2131199" cy="2654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25" y="640925"/>
            <a:ext cx="3007452" cy="2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Jelly 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Boat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oa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00" y="539875"/>
            <a:ext cx="3002800" cy="20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963" y="276096"/>
            <a:ext cx="2805175" cy="255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Pie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Bee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ie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ee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13" y="529100"/>
            <a:ext cx="2851975" cy="21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988" y="287875"/>
            <a:ext cx="2403129" cy="2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Storm 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Zebra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or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88" y="352228"/>
            <a:ext cx="2895475" cy="24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4242" l="0" r="0" t="0"/>
          <a:stretch/>
        </p:blipFill>
        <p:spPr>
          <a:xfrm>
            <a:off x="5353788" y="235625"/>
            <a:ext cx="2363525" cy="266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Wind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Sing 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ng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13" y="611825"/>
            <a:ext cx="2869025" cy="18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850" y="218450"/>
            <a:ext cx="1991400" cy="25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Violin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Look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oo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401500"/>
            <a:ext cx="2501900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537" y="458487"/>
            <a:ext cx="2194025" cy="23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Book 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Yellow 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00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01" y="249575"/>
            <a:ext cx="2131201" cy="257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151" y="431849"/>
            <a:ext cx="2480800" cy="2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Fox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Chair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62" y="343950"/>
            <a:ext cx="2300283" cy="2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951" y="193396"/>
            <a:ext cx="1960650" cy="2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Shell 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Earth 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</a:t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325" y="317551"/>
            <a:ext cx="2642950" cy="2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463" y="238800"/>
            <a:ext cx="2462163" cy="2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Think 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Queen 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</a:t>
            </a:r>
            <a:endParaRPr i="1"/>
          </a:p>
        </p:txBody>
      </p:sp>
      <p:sp>
        <p:nvSpPr>
          <p:cNvPr id="275" name="Google Shape;275;p31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88" y="225800"/>
            <a:ext cx="2311875" cy="26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241" y="307963"/>
            <a:ext cx="2392625" cy="2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Turtle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Pizza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25" y="364525"/>
            <a:ext cx="3251400" cy="23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550" y="511062"/>
            <a:ext cx="2986000" cy="20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Soup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Coin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oi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902663" y="603875"/>
            <a:ext cx="2805325" cy="2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888" y="603875"/>
            <a:ext cx="2711331" cy="2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Tissue </a:t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Tiger 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ue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er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0" l="17915" r="18600" t="0"/>
          <a:stretch/>
        </p:blipFill>
        <p:spPr>
          <a:xfrm>
            <a:off x="891763" y="478725"/>
            <a:ext cx="2914075" cy="225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100" y="549287"/>
            <a:ext cx="3226900" cy="2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Car 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88" y="609050"/>
            <a:ext cx="2979625" cy="18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Nose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Igloo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12280" l="0" r="0" t="0"/>
          <a:stretch/>
        </p:blipFill>
        <p:spPr>
          <a:xfrm>
            <a:off x="4921363" y="368400"/>
            <a:ext cx="3228385" cy="23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50" y="160375"/>
            <a:ext cx="2040100" cy="27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Cat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Kite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38" y="231975"/>
            <a:ext cx="2246187" cy="26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250" y="231975"/>
            <a:ext cx="2814600" cy="2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Elephant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Horse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240775"/>
            <a:ext cx="2244742" cy="26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475" y="219100"/>
            <a:ext cx="2782175" cy="26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Rabbit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Mud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25" y="329200"/>
            <a:ext cx="2574200" cy="2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713" y="727325"/>
            <a:ext cx="3547663" cy="1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Dog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Gold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25" y="252653"/>
            <a:ext cx="2131200" cy="265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250" y="252650"/>
            <a:ext cx="2662590" cy="26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Owl 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Umbrella 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63" y="416125"/>
            <a:ext cx="2330271" cy="23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329" y="416125"/>
            <a:ext cx="2502448" cy="23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260975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91200" y="119625"/>
            <a:ext cx="4088700" cy="48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2195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Lollipop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708700" y="4066950"/>
            <a:ext cx="3653700" cy="7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Fish 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28320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469950" y="3001275"/>
            <a:ext cx="2131200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88" y="422625"/>
            <a:ext cx="2941025" cy="24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489" y="619844"/>
            <a:ext cx="3000125" cy="2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