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iZ565xkJLQvivUJ3YQ5/rOAFeY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7e0a9084b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7e0a9084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769760d09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1769760d0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769760d09a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769760d09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df412c24d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7df412c24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7df412c24d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7df412c24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df412c24d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7df412c2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7df412c24d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17df412c24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7df412c24d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7df412c24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7df412c24d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7df412c24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415611" y="992766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b="0" i="0" sz="6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415600" y="5640766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b="0" i="0" sz="1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Font typeface="Arial"/>
              <a:buNone/>
              <a:defRPr sz="1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415600" y="4202966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algn="ct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algn="ct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idx="11" type="ftr"/>
          </p:nvPr>
        </p:nvSpPr>
        <p:spPr>
          <a:xfrm>
            <a:off x="275336" y="6343903"/>
            <a:ext cx="6327600" cy="36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None/>
              <a:defRPr b="0" i="0" sz="11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7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925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653666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sz="6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/>
          <p:nvPr/>
        </p:nvSpPr>
        <p:spPr>
          <a:xfrm>
            <a:off x="6096000" y="-166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1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21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15600" y="593366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youtube.com/watch?v=pYNFU0JPyjk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J-XPt4qeZq4" TargetMode="Externa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J-XPt4qeZq4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pYNFU0JPyjk" TargetMode="External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p1kbl2WBl7A" TargetMode="External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p1kbl2WBl7A" TargetMode="External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p1kbl2WBl7A" TargetMode="Externa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7e0a9084b4_0_0"/>
          <p:cNvSpPr txBox="1"/>
          <p:nvPr/>
        </p:nvSpPr>
        <p:spPr>
          <a:xfrm>
            <a:off x="1660150" y="777500"/>
            <a:ext cx="6847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/>
              <a:t>3RD CONDITIONAL  PRACTICE</a:t>
            </a:r>
            <a:endParaRPr sz="3100"/>
          </a:p>
        </p:txBody>
      </p:sp>
      <p:sp>
        <p:nvSpPr>
          <p:cNvPr id="57" name="Google Shape;57;g17e0a9084b4_0_0"/>
          <p:cNvSpPr txBox="1"/>
          <p:nvPr/>
        </p:nvSpPr>
        <p:spPr>
          <a:xfrm>
            <a:off x="2842075" y="1556800"/>
            <a:ext cx="390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/>
              <a:t>CLOSE CALLS</a:t>
            </a:r>
            <a:endParaRPr i="1" sz="3000"/>
          </a:p>
        </p:txBody>
      </p:sp>
      <p:pic>
        <p:nvPicPr>
          <p:cNvPr descr="Here's ya Ozzy Man Reviews commentary on Lucky People Part 4. Whack the like button if ya wanna get lucky too. Check out my merch store too! https://ozzymanshop.com &#10;&#10;1. Lucky Crash (AVK WELLCOM) https://tinyurl.com/4c9t3fwx&#10;2. Lucky Train (Source via Melissa M.)&#10;3. Mum vs Tree (Jukin Media) https://tinyurl.com/3mdetb4e&#10;4. Stay Inside (Mazzaah on TikTok) https://tinyurl.com/3n5fn7am&#10;5. Pole (IAAF Diamond League) https://tinyurl.com/2p9a2vhm&#10;6. Crane (Newsflare) https://tinyurl.com/mrwbuzwy&#10;7. How is he Alive? (Network Videos)&#10;8. Winner Winner! (Channel 9 News)&#10;9. Keep Walking (Newsflare) https://tinyurl.com/mwbp7h8d&#10;&#10;Music via Audio Network." id="58" name="Google Shape;58;g17e0a9084b4_0_0" title="&quot;How Do I Exist?&quot; - Lucky People #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4150" y="2068850"/>
            <a:ext cx="6233500" cy="44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69760d09a_0_0"/>
          <p:cNvSpPr txBox="1"/>
          <p:nvPr/>
        </p:nvSpPr>
        <p:spPr>
          <a:xfrm>
            <a:off x="423625" y="4585600"/>
            <a:ext cx="3740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car </a:t>
            </a:r>
            <a: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doesn’t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slow down it </a:t>
            </a:r>
            <a:r>
              <a:rPr b="1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hit </a:t>
            </a: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fence.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g1769760d09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450" y="1105775"/>
            <a:ext cx="4824851" cy="28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1769760d09a_0_0"/>
          <p:cNvSpPr txBox="1"/>
          <p:nvPr/>
        </p:nvSpPr>
        <p:spPr>
          <a:xfrm>
            <a:off x="423625" y="4147100"/>
            <a:ext cx="392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1st Conditional </a:t>
            </a:r>
            <a:r>
              <a:rPr b="0" i="1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(slow down, fence)</a:t>
            </a:r>
            <a:endParaRPr b="0" i="1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g1769760d09a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6050" y="1105775"/>
            <a:ext cx="5118374" cy="28617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1769760d09a_0_0"/>
          <p:cNvSpPr txBox="1"/>
          <p:nvPr/>
        </p:nvSpPr>
        <p:spPr>
          <a:xfrm>
            <a:off x="295425" y="5305175"/>
            <a:ext cx="4824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2nd Conditional </a:t>
            </a:r>
            <a:r>
              <a:rPr b="0" i="1" lang="en-US" sz="1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(fence, crash) </a:t>
            </a:r>
            <a:r>
              <a:rPr b="1" i="0" lang="en-US" sz="19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i="0" sz="19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1769760d09a_0_0"/>
          <p:cNvSpPr txBox="1"/>
          <p:nvPr/>
        </p:nvSpPr>
        <p:spPr>
          <a:xfrm>
            <a:off x="423625" y="5782175"/>
            <a:ext cx="423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fence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wasn’t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the car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wouldn’t crash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1769760d09a_0_0"/>
          <p:cNvSpPr txBox="1"/>
          <p:nvPr/>
        </p:nvSpPr>
        <p:spPr>
          <a:xfrm>
            <a:off x="6439950" y="4192163"/>
            <a:ext cx="45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3rd Conditional </a:t>
            </a:r>
            <a:r>
              <a:rPr b="0" i="1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(so fast, crashed)</a:t>
            </a:r>
            <a:endParaRPr b="0" i="1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769760d09a_0_0"/>
          <p:cNvSpPr txBox="1"/>
          <p:nvPr/>
        </p:nvSpPr>
        <p:spPr>
          <a:xfrm>
            <a:off x="6439950" y="4653875"/>
            <a:ext cx="4073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hadn’t been driving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 fast he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wouldn’t have crashed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into the fence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1769760d09a_0_0"/>
          <p:cNvSpPr txBox="1"/>
          <p:nvPr/>
        </p:nvSpPr>
        <p:spPr>
          <a:xfrm>
            <a:off x="517150" y="133250"/>
            <a:ext cx="9705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conditionals could you use for the following scenario?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1769760d09a_0_0"/>
          <p:cNvSpPr txBox="1"/>
          <p:nvPr/>
        </p:nvSpPr>
        <p:spPr>
          <a:xfrm>
            <a:off x="4164325" y="5402950"/>
            <a:ext cx="6247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*Remember:</a:t>
            </a:r>
            <a:endParaRPr b="0" i="1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2nd conditional is about an unreal situation in the present or future that cannot happen. </a:t>
            </a:r>
            <a:endParaRPr b="0" i="1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1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3rd conditional is about an event in the past that didn’t happen </a:t>
            </a:r>
            <a:endParaRPr b="0" i="1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769760d09a_0_12"/>
          <p:cNvSpPr txBox="1"/>
          <p:nvPr/>
        </p:nvSpPr>
        <p:spPr>
          <a:xfrm>
            <a:off x="862600" y="1099250"/>
            <a:ext cx="34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1769760d09a_0_12"/>
          <p:cNvSpPr txBox="1"/>
          <p:nvPr/>
        </p:nvSpPr>
        <p:spPr>
          <a:xfrm>
            <a:off x="177150" y="559875"/>
            <a:ext cx="353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3rd Conditional for the following video clip: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1769760d09a_0_12"/>
          <p:cNvSpPr txBox="1"/>
          <p:nvPr/>
        </p:nvSpPr>
        <p:spPr>
          <a:xfrm>
            <a:off x="64800" y="1391175"/>
            <a:ext cx="353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1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Vocab help: </a:t>
            </a:r>
            <a:r>
              <a:rPr i="1" lang="en-US" sz="2100"/>
              <a:t>Lift</a:t>
            </a:r>
            <a:r>
              <a:rPr b="0" i="1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leave</a:t>
            </a:r>
            <a:r>
              <a:rPr i="1" lang="en-US" sz="2100"/>
              <a:t>, die </a:t>
            </a:r>
            <a:r>
              <a:rPr b="0" i="1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1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1769760d09a_0_12"/>
          <p:cNvSpPr txBox="1"/>
          <p:nvPr/>
        </p:nvSpPr>
        <p:spPr>
          <a:xfrm>
            <a:off x="713550" y="4717500"/>
            <a:ext cx="21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1769760d09a_0_12"/>
          <p:cNvSpPr txBox="1"/>
          <p:nvPr/>
        </p:nvSpPr>
        <p:spPr>
          <a:xfrm>
            <a:off x="424375" y="2638700"/>
            <a:ext cx="21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769760d09a_0_12"/>
          <p:cNvSpPr txBox="1"/>
          <p:nvPr/>
        </p:nvSpPr>
        <p:spPr>
          <a:xfrm>
            <a:off x="424375" y="4492775"/>
            <a:ext cx="8427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/>
              <a:t>-If he </a:t>
            </a:r>
            <a:r>
              <a:rPr b="1" lang="en-US" sz="2100"/>
              <a:t>hadn´t left </a:t>
            </a:r>
            <a:r>
              <a:rPr lang="en-US" sz="2100"/>
              <a:t>the lift, he </a:t>
            </a:r>
            <a:r>
              <a:rPr b="1" lang="en-US" sz="2100"/>
              <a:t>would´ve died </a:t>
            </a:r>
            <a:endParaRPr b="1" i="0" sz="2100" u="none" cap="none" strike="noStrike">
              <a:solidFill>
                <a:srgbClr val="000000"/>
              </a:solidFill>
            </a:endParaRPr>
          </a:p>
        </p:txBody>
      </p:sp>
      <p:pic>
        <p:nvPicPr>
          <p:cNvPr descr="Here's ya Ozzy Man commentary on Lucky People Part 5. Cheers ya legends! MERCH: https://ozzymanshop.com send in ya videos to me via this form: https://ozzyman.com/submit&#10;&#10;SAUCES:&#10;1. Cylinder (@skrattch on Tiktok) https://tinyurl.com/5fs79nfv&#10;2. Elevator Shafted (Newsflare) https://tinyurl.com/e6zzvpre&#10;3. Dodgy Floor (Newsflare) https://tinyurl.com/4sz56z4y&#10;4. Ice Fall (Collab) https://tinyurl.com/3j6byxea&#10;5. Surf Luck (@AlexHayesPhoto on IG) https://tinyurl.com/n4hbup4h&#10;6. Lucky Air Pod (@ali_thurl on TikTok)&#10;7. Wine Glass Balance (ViralHog) https://tinyurl.com/s3h5ejjr&#10;8. Tram Near Miss (TRTHaber) https://tinyurl.com/3k4cd9hz&#10;9. Car Near Miss (Source Unknown)&#10;10. Soccer Near Miss (Source Unknown)" id="83" name="Google Shape;83;g1769760d09a_0_12" title="&quot;Back to Near Death Experiences!&quot; - Lucky People #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600" y="1524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7df412c24d_0_9"/>
          <p:cNvSpPr txBox="1"/>
          <p:nvPr/>
        </p:nvSpPr>
        <p:spPr>
          <a:xfrm>
            <a:off x="862600" y="1099250"/>
            <a:ext cx="34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17df412c24d_0_9"/>
          <p:cNvSpPr txBox="1"/>
          <p:nvPr/>
        </p:nvSpPr>
        <p:spPr>
          <a:xfrm>
            <a:off x="177150" y="559875"/>
            <a:ext cx="353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3rd Conditional for the following video clip: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17df412c24d_0_9"/>
          <p:cNvSpPr txBox="1"/>
          <p:nvPr/>
        </p:nvSpPr>
        <p:spPr>
          <a:xfrm>
            <a:off x="64800" y="1391175"/>
            <a:ext cx="3539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1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Vocab help: </a:t>
            </a:r>
            <a:r>
              <a:rPr i="1" lang="en-US" sz="2100"/>
              <a:t>headphones, wear, train, hit </a:t>
            </a:r>
            <a:endParaRPr b="0" i="1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17df412c24d_0_9"/>
          <p:cNvSpPr txBox="1"/>
          <p:nvPr/>
        </p:nvSpPr>
        <p:spPr>
          <a:xfrm>
            <a:off x="713550" y="4717500"/>
            <a:ext cx="21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7df412c24d_0_9"/>
          <p:cNvSpPr txBox="1"/>
          <p:nvPr/>
        </p:nvSpPr>
        <p:spPr>
          <a:xfrm>
            <a:off x="424375" y="2638700"/>
            <a:ext cx="21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7df412c24d_0_9"/>
          <p:cNvSpPr txBox="1"/>
          <p:nvPr/>
        </p:nvSpPr>
        <p:spPr>
          <a:xfrm>
            <a:off x="424375" y="4492775"/>
            <a:ext cx="74163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-</a:t>
            </a:r>
            <a:r>
              <a:rPr b="1" lang="en-US" sz="2100">
                <a:solidFill>
                  <a:schemeClr val="dk1"/>
                </a:solidFill>
              </a:rPr>
              <a:t>If </a:t>
            </a:r>
            <a:r>
              <a:rPr lang="en-US" sz="2100">
                <a:solidFill>
                  <a:schemeClr val="dk1"/>
                </a:solidFill>
              </a:rPr>
              <a:t>she </a:t>
            </a:r>
            <a:r>
              <a:rPr b="1" lang="en-US" sz="2100">
                <a:solidFill>
                  <a:schemeClr val="dk1"/>
                </a:solidFill>
              </a:rPr>
              <a:t>hadn´t been wearing</a:t>
            </a:r>
            <a:r>
              <a:rPr lang="en-US" sz="2100">
                <a:solidFill>
                  <a:schemeClr val="dk1"/>
                </a:solidFill>
              </a:rPr>
              <a:t> headphones, the train </a:t>
            </a:r>
            <a:r>
              <a:rPr b="1" lang="en-US" sz="2100">
                <a:solidFill>
                  <a:schemeClr val="dk1"/>
                </a:solidFill>
              </a:rPr>
              <a:t>wouldn´t have hit</a:t>
            </a:r>
            <a:r>
              <a:rPr lang="en-US" sz="2100">
                <a:solidFill>
                  <a:schemeClr val="dk1"/>
                </a:solidFill>
              </a:rPr>
              <a:t> her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/>
          </a:p>
        </p:txBody>
      </p:sp>
      <p:pic>
        <p:nvPicPr>
          <p:cNvPr descr="Here's ya Ozzy Man commentary on Lucky People Part 5. Cheers ya legends! MERCH: https://ozzymanshop.com send in ya videos to me via this form: https://ozzyman.com/submit&#10;&#10;SAUCES:&#10;1. Cylinder (@skrattch on Tiktok) https://tinyurl.com/5fs79nfv&#10;2. Elevator Shafted (Newsflare) https://tinyurl.com/e6zzvpre&#10;3. Dodgy Floor (Newsflare) https://tinyurl.com/4sz56z4y&#10;4. Ice Fall (Collab) https://tinyurl.com/3j6byxea&#10;5. Surf Luck (@AlexHayesPhoto on IG) https://tinyurl.com/n4hbup4h&#10;6. Lucky Air Pod (@ali_thurl on TikTok)&#10;7. Wine Glass Balance (ViralHog) https://tinyurl.com/s3h5ejjr&#10;8. Tram Near Miss (TRTHaber) https://tinyurl.com/3k4cd9hz&#10;9. Car Near Miss (Source Unknown)&#10;10. Soccer Near Miss (Source Unknown)" id="94" name="Google Shape;94;g17df412c24d_0_9" title="&quot;Back to Near Death Experiences!&quot; - Lucky People #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600" y="152400"/>
            <a:ext cx="5385275" cy="40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df412c24d_0_20"/>
          <p:cNvSpPr txBox="1"/>
          <p:nvPr/>
        </p:nvSpPr>
        <p:spPr>
          <a:xfrm>
            <a:off x="862600" y="1099250"/>
            <a:ext cx="34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7df412c24d_0_20"/>
          <p:cNvSpPr txBox="1"/>
          <p:nvPr/>
        </p:nvSpPr>
        <p:spPr>
          <a:xfrm>
            <a:off x="177150" y="559875"/>
            <a:ext cx="353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3rd Conditional for the following video clip: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17df412c24d_0_20"/>
          <p:cNvSpPr txBox="1"/>
          <p:nvPr/>
        </p:nvSpPr>
        <p:spPr>
          <a:xfrm>
            <a:off x="64800" y="1391175"/>
            <a:ext cx="353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1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Vocab help: </a:t>
            </a:r>
            <a:r>
              <a:rPr i="1" lang="en-US" sz="2100"/>
              <a:t>car, utility pole, further forward </a:t>
            </a:r>
            <a:endParaRPr b="0" i="1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17df412c24d_0_20"/>
          <p:cNvSpPr txBox="1"/>
          <p:nvPr/>
        </p:nvSpPr>
        <p:spPr>
          <a:xfrm>
            <a:off x="713550" y="4717500"/>
            <a:ext cx="21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17df412c24d_0_20"/>
          <p:cNvSpPr txBox="1"/>
          <p:nvPr/>
        </p:nvSpPr>
        <p:spPr>
          <a:xfrm>
            <a:off x="424375" y="2638700"/>
            <a:ext cx="21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7df412c24d_0_20"/>
          <p:cNvSpPr txBox="1"/>
          <p:nvPr/>
        </p:nvSpPr>
        <p:spPr>
          <a:xfrm>
            <a:off x="424375" y="4286425"/>
            <a:ext cx="11057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100"/>
              <a:t>the car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had </a:t>
            </a:r>
            <a:r>
              <a:rPr b="1" lang="en-US" sz="2100"/>
              <a:t>been further forward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lang="en-US" sz="2100"/>
              <a:t>utility pole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would have </a:t>
            </a:r>
            <a:r>
              <a:rPr b="1" lang="en-US" sz="2100"/>
              <a:t>killed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/>
              <a:t>the man.</a:t>
            </a:r>
            <a:endParaRPr sz="21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ere's ya Ozzy Man Reviews commentary on Lucky People Part 4. Whack the like button if ya wanna get lucky too. Check out my merch store too! https://ozzymanshop.com &#10;&#10;1. Lucky Crash (AVK WELLCOM) https://tinyurl.com/4c9t3fwx&#10;2. Lucky Train (Source via Melissa M.)&#10;3. Mum vs Tree (Jukin Media) https://tinyurl.com/3mdetb4e&#10;4. Stay Inside (Mazzaah on TikTok) https://tinyurl.com/3n5fn7am&#10;5. Pole (IAAF Diamond League) https://tinyurl.com/2p9a2vhm&#10;6. Crane (Newsflare) https://tinyurl.com/mrwbuzwy&#10;7. How is he Alive? (Network Videos)&#10;8. Winner Winner! (Channel 9 News)&#10;9. Keep Walking (Newsflare) https://tinyurl.com/mwbp7h8d&#10;&#10;Music via Audio Network." id="105" name="Google Shape;105;g17df412c24d_0_20" title="&quot;How Do I Exist?&quot; - Lucky People #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600" y="1524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df412c24d_0_30"/>
          <p:cNvSpPr txBox="1"/>
          <p:nvPr/>
        </p:nvSpPr>
        <p:spPr>
          <a:xfrm>
            <a:off x="862600" y="1099250"/>
            <a:ext cx="34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7df412c24d_0_30"/>
          <p:cNvSpPr txBox="1"/>
          <p:nvPr/>
        </p:nvSpPr>
        <p:spPr>
          <a:xfrm>
            <a:off x="177150" y="559875"/>
            <a:ext cx="353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3rd Conditional for the following video clip: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7df412c24d_0_30"/>
          <p:cNvSpPr txBox="1"/>
          <p:nvPr/>
        </p:nvSpPr>
        <p:spPr>
          <a:xfrm>
            <a:off x="64800" y="1391175"/>
            <a:ext cx="353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1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Vocab help: Swing, wave, faster, hit </a:t>
            </a:r>
            <a:endParaRPr b="0" i="1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7df412c24d_0_30"/>
          <p:cNvSpPr txBox="1"/>
          <p:nvPr/>
        </p:nvSpPr>
        <p:spPr>
          <a:xfrm>
            <a:off x="713550" y="4717500"/>
            <a:ext cx="21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7df412c24d_0_30"/>
          <p:cNvSpPr txBox="1"/>
          <p:nvPr/>
        </p:nvSpPr>
        <p:spPr>
          <a:xfrm>
            <a:off x="424375" y="2638700"/>
            <a:ext cx="21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7df412c24d_0_30"/>
          <p:cNvSpPr txBox="1"/>
          <p:nvPr/>
        </p:nvSpPr>
        <p:spPr>
          <a:xfrm>
            <a:off x="424375" y="4286425"/>
            <a:ext cx="11057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 </a:t>
            </a: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hadn’t run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 fast she </a:t>
            </a: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would’ve been hit 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the wave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-She </a:t>
            </a: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would’ve been hit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the wave </a:t>
            </a: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</a:t>
            </a: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hadn’t seen it 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is is a compilation of scary close call moments that could have ended up much worse if it wasn't for quick reflexes &amp; reactions to prevent serious injury. Some of the people here are incredibly lucky!&#10;&#10;Would these things scare you too?&#10;&#10;&#10;newsflare,&#10;amazing world video,&#10;amazing videos,&#10;fail,&#10;news,&#10;breaking,&#10;viral,&#10;caught on video,&#10;scary moments caught on camera,&#10;scary close calls,&#10;caught on camera,&#10;close call caught on camera,&#10;near miss,&#10;close calls compilation,&#10;close call compilation,&#10;lucky people,&#10;near death,&#10;near death experiences,&#10;scary events,&#10;caught on camera 2019,&#10;scary moments,&#10;scary moments caught on camera reaction,&#10;close call,&#10;close calls and near misses,&#10;caught on video 2018&#10;caught on video 2021&#10;caught on camera 2021&#10;&#10;&#10;#newsflare,&#10;#amazingworldvideo,&#10;#amazingvideos,&#10;#fail,&#10;#news,&#10;#breaking,&#10;#viral,&#10;#caughtonvideo,&#10;#scarymomentscaughtoncamera,&#10;#scaryclosecalls,&#10;#caughtoncamera,&#10;#closecallcaughtoncamera,&#10;#nearmiss,&#10;#closecallscompilation,&#10;#closecallcompilation,&#10;#luckypeople,&#10;#neardeath,&#10;#neardeathexperiences,&#10;#scaryevents,&#10;#caughtoncamera2019,&#10;#scarymoments,&#10;#scarymomentscaughtoncamerareaction,&#10;#closecall,&#10;#closecallsandnearmisses,&#10;#caughtonvideo2018&#10;#caughtonvideo2021&#10;#caughtoncamera2021" id="116" name="Google Shape;116;g17df412c24d_0_30" title="Scary Close Calls Compilation 202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6275" y="152400"/>
            <a:ext cx="7691250" cy="45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df412c24d_0_40"/>
          <p:cNvSpPr txBox="1"/>
          <p:nvPr/>
        </p:nvSpPr>
        <p:spPr>
          <a:xfrm>
            <a:off x="1076100" y="672225"/>
            <a:ext cx="79107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YOU’RE GOING TO WRITE TWO MORE IN GROUPS OR PAIRS WITHOUT ANY HELP AND I’M GOING TO CORRECT THEM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df412c24d_0_44"/>
          <p:cNvSpPr txBox="1"/>
          <p:nvPr/>
        </p:nvSpPr>
        <p:spPr>
          <a:xfrm>
            <a:off x="862600" y="1099250"/>
            <a:ext cx="34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7df412c24d_0_44"/>
          <p:cNvSpPr txBox="1"/>
          <p:nvPr/>
        </p:nvSpPr>
        <p:spPr>
          <a:xfrm>
            <a:off x="177150" y="559875"/>
            <a:ext cx="353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3rd Conditional for the following video clip: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7df412c24d_0_44"/>
          <p:cNvSpPr txBox="1"/>
          <p:nvPr/>
        </p:nvSpPr>
        <p:spPr>
          <a:xfrm>
            <a:off x="713550" y="4717500"/>
            <a:ext cx="21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7df412c24d_0_44"/>
          <p:cNvSpPr txBox="1"/>
          <p:nvPr/>
        </p:nvSpPr>
        <p:spPr>
          <a:xfrm>
            <a:off x="424375" y="2638700"/>
            <a:ext cx="21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is is a compilation of scary close call moments that could have ended up much worse if it wasn't for quick reflexes &amp; reactions to prevent serious injury. Some of the people here are incredibly lucky!&#10;&#10;Would these things scare you too?&#10;&#10;&#10;newsflare,&#10;amazing world video,&#10;amazing videos,&#10;fail,&#10;news,&#10;breaking,&#10;viral,&#10;caught on video,&#10;scary moments caught on camera,&#10;scary close calls,&#10;caught on camera,&#10;close call caught on camera,&#10;near miss,&#10;close calls compilation,&#10;close call compilation,&#10;lucky people,&#10;near death,&#10;near death experiences,&#10;scary events,&#10;caught on camera 2019,&#10;scary moments,&#10;scary moments caught on camera reaction,&#10;close call,&#10;close calls and near misses,&#10;caught on video 2018&#10;caught on video 2021&#10;caught on camera 2021&#10;&#10;&#10;#newsflare,&#10;#amazingworldvideo,&#10;#amazingvideos,&#10;#fail,&#10;#news,&#10;#breaking,&#10;#viral,&#10;#caughtonvideo,&#10;#scarymomentscaughtoncamera,&#10;#scaryclosecalls,&#10;#caughtoncamera,&#10;#closecallcaughtoncamera,&#10;#nearmiss,&#10;#closecallscompilation,&#10;#closecallcompilation,&#10;#luckypeople,&#10;#neardeath,&#10;#neardeathexperiences,&#10;#scaryevents,&#10;#caughtoncamera2019,&#10;#scarymoments,&#10;#scarymomentscaughtoncamerareaction,&#10;#closecall,&#10;#closecallsandnearmisses,&#10;#caughtonvideo2018&#10;#caughtonvideo2021&#10;#caughtoncamera2021" id="130" name="Google Shape;130;g17df412c24d_0_44" title="Scary Close Calls Compilation 202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3600" y="152400"/>
            <a:ext cx="7173925" cy="420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17df412c24d_0_44"/>
          <p:cNvSpPr txBox="1"/>
          <p:nvPr/>
        </p:nvSpPr>
        <p:spPr>
          <a:xfrm>
            <a:off x="312000" y="1481300"/>
            <a:ext cx="3405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Vocab help: Slide, grab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7df412c24d_0_54"/>
          <p:cNvSpPr txBox="1"/>
          <p:nvPr/>
        </p:nvSpPr>
        <p:spPr>
          <a:xfrm>
            <a:off x="862600" y="1099250"/>
            <a:ext cx="34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17df412c24d_0_54"/>
          <p:cNvSpPr txBox="1"/>
          <p:nvPr/>
        </p:nvSpPr>
        <p:spPr>
          <a:xfrm>
            <a:off x="177150" y="559875"/>
            <a:ext cx="353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3rd Conditional for the following video clip: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7df412c24d_0_54"/>
          <p:cNvSpPr txBox="1"/>
          <p:nvPr/>
        </p:nvSpPr>
        <p:spPr>
          <a:xfrm>
            <a:off x="713550" y="4717500"/>
            <a:ext cx="21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7df412c24d_0_54"/>
          <p:cNvSpPr txBox="1"/>
          <p:nvPr/>
        </p:nvSpPr>
        <p:spPr>
          <a:xfrm>
            <a:off x="424375" y="2638700"/>
            <a:ext cx="21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his is a compilation of scary close call moments that could have ended up much worse if it wasn't for quick reflexes &amp; reactions to prevent serious injury. Some of the people here are incredibly lucky!&#10;&#10;Would these things scare you too?&#10;&#10;&#10;newsflare,&#10;amazing world video,&#10;amazing videos,&#10;fail,&#10;news,&#10;breaking,&#10;viral,&#10;caught on video,&#10;scary moments caught on camera,&#10;scary close calls,&#10;caught on camera,&#10;close call caught on camera,&#10;near miss,&#10;close calls compilation,&#10;close call compilation,&#10;lucky people,&#10;near death,&#10;near death experiences,&#10;scary events,&#10;caught on camera 2019,&#10;scary moments,&#10;scary moments caught on camera reaction,&#10;close call,&#10;close calls and near misses,&#10;caught on video 2018&#10;caught on video 2021&#10;caught on camera 2021&#10;&#10;&#10;#newsflare,&#10;#amazingworldvideo,&#10;#amazingvideos,&#10;#fail,&#10;#news,&#10;#breaking,&#10;#viral,&#10;#caughtonvideo,&#10;#scarymomentscaughtoncamera,&#10;#scaryclosecalls,&#10;#caughtoncamera,&#10;#closecallcaughtoncamera,&#10;#nearmiss,&#10;#closecallscompilation,&#10;#closecallcompilation,&#10;#luckypeople,&#10;#neardeath,&#10;#neardeathexperiences,&#10;#scaryevents,&#10;#caughtoncamera2019,&#10;#scarymoments,&#10;#scarymomentscaughtoncamerareaction,&#10;#closecall,&#10;#closecallsandnearmisses,&#10;#caughtonvideo2018&#10;#caughtonvideo2021&#10;#caughtoncamera2021" id="140" name="Google Shape;140;g17df412c24d_0_54" title="Scary Close Calls Compilation 202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3600" y="152400"/>
            <a:ext cx="7173925" cy="43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17df412c24d_0_54"/>
          <p:cNvSpPr txBox="1"/>
          <p:nvPr/>
        </p:nvSpPr>
        <p:spPr>
          <a:xfrm>
            <a:off x="320250" y="1499450"/>
            <a:ext cx="2899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Vocab help: Open/pull his parachute, later, die 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