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65" r:id="rId8"/>
    <p:sldId id="266" r:id="rId9"/>
    <p:sldId id="260" r:id="rId10"/>
    <p:sldId id="261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FlexFeed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Lauren Bornfeld</a:t>
            </a:r>
          </a:p>
          <a:p>
            <a:r>
              <a:rPr lang="en-US" dirty="0" smtClean="0"/>
              <a:t>Cory Knopp</a:t>
            </a:r>
          </a:p>
          <a:p>
            <a:r>
              <a:rPr lang="en-US" dirty="0" smtClean="0"/>
              <a:t>Sasha Krutiy</a:t>
            </a:r>
          </a:p>
          <a:p>
            <a:r>
              <a:rPr lang="en-US" dirty="0" smtClean="0"/>
              <a:t>Catherine Mangeym</a:t>
            </a:r>
          </a:p>
          <a:p>
            <a:r>
              <a:rPr lang="en-US" dirty="0" smtClean="0"/>
              <a:t>Sebastian Lacki</a:t>
            </a:r>
          </a:p>
          <a:p>
            <a:r>
              <a:rPr lang="en-US" dirty="0" smtClean="0"/>
              <a:t>Raymond Leo</a:t>
            </a:r>
            <a:endParaRPr lang="en-US" dirty="0"/>
          </a:p>
        </p:txBody>
      </p:sp>
      <p:pic>
        <p:nvPicPr>
          <p:cNvPr id="4" name="Picture 3" descr="Screen Shot 2017-12-03 at 4.1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88" y="1483590"/>
            <a:ext cx="7006523" cy="14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7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communication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6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updated social media feeds for each member</a:t>
            </a:r>
          </a:p>
          <a:p>
            <a:r>
              <a:rPr lang="en-US" dirty="0" smtClean="0"/>
              <a:t>Ability to view multiple/all groups at once</a:t>
            </a:r>
          </a:p>
          <a:p>
            <a:pPr lvl="1"/>
            <a:r>
              <a:rPr lang="en-US" dirty="0" smtClean="0"/>
              <a:t>Ability to follow organizations without putting them in a group</a:t>
            </a:r>
          </a:p>
          <a:p>
            <a:r>
              <a:rPr lang="en-US" dirty="0" smtClean="0"/>
              <a:t>Friends</a:t>
            </a:r>
          </a:p>
          <a:p>
            <a:r>
              <a:rPr lang="en-US" dirty="0" smtClean="0"/>
              <a:t>More user friendly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8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FlexFeed allows users to centralize the social media feeds of organizations they are interested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9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Investors</a:t>
            </a:r>
          </a:p>
          <a:p>
            <a:r>
              <a:rPr lang="en-US" dirty="0" smtClean="0"/>
              <a:t>People who like things they 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9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7" name="Picture 6" descr="Screen Shot 2017-12-03 at 4.32.3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4" y="1584007"/>
            <a:ext cx="8646397" cy="50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54630"/>
            <a:ext cx="7345363" cy="3931920"/>
          </a:xfrm>
        </p:spPr>
        <p:txBody>
          <a:bodyPr/>
          <a:lstStyle/>
          <a:p>
            <a:r>
              <a:rPr lang="en-US" dirty="0" smtClean="0"/>
              <a:t>Dynamically updated!</a:t>
            </a:r>
            <a:endParaRPr lang="en-US" dirty="0"/>
          </a:p>
        </p:txBody>
      </p:sp>
      <p:pic>
        <p:nvPicPr>
          <p:cNvPr id="4" name="Picture 3" descr="Screen Shot 2017-12-03 at 4.2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7" y="3015832"/>
            <a:ext cx="8675642" cy="714217"/>
          </a:xfrm>
          <a:prstGeom prst="rect">
            <a:avLst/>
          </a:prstGeom>
        </p:spPr>
      </p:pic>
      <p:pic>
        <p:nvPicPr>
          <p:cNvPr id="5" name="Picture 4" descr="Screen Shot 2017-12-03 at 4.33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25" y="4168837"/>
            <a:ext cx="3822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9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New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add more to the database we will put a screenshot of discovery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View and Manage your Groups</a:t>
            </a:r>
            <a:endParaRPr lang="en-US" sz="4000" dirty="0"/>
          </a:p>
        </p:txBody>
      </p:sp>
      <p:pic>
        <p:nvPicPr>
          <p:cNvPr id="4" name="Picture 3" descr="Screen Shot 2017-12-03 at 4.27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4" y="1584008"/>
            <a:ext cx="8577478" cy="49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edit groups page is fixed we will put a screenshot of that page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easy?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concepts from the Local Library tutorial applying them to 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8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33</TotalTime>
  <Words>150</Words>
  <Application>Microsoft Macintosh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FlexFeed</vt:lpstr>
      <vt:lpstr>Overview</vt:lpstr>
      <vt:lpstr>Targeted Users</vt:lpstr>
      <vt:lpstr>Home Page</vt:lpstr>
      <vt:lpstr>Stock Bar</vt:lpstr>
      <vt:lpstr>Discover New Groups</vt:lpstr>
      <vt:lpstr>View and Manage your Groups</vt:lpstr>
      <vt:lpstr>Edit groups</vt:lpstr>
      <vt:lpstr>What was easy?</vt:lpstr>
      <vt:lpstr>What was hard?</vt:lpstr>
      <vt:lpstr>Future Improvements</vt:lpstr>
      <vt:lpstr>Live demo…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FlexFeed</dc:title>
  <dc:creator>Cory Knopp</dc:creator>
  <cp:lastModifiedBy>Cory Knopp</cp:lastModifiedBy>
  <cp:revision>7</cp:revision>
  <dcterms:created xsi:type="dcterms:W3CDTF">2017-12-03T21:06:35Z</dcterms:created>
  <dcterms:modified xsi:type="dcterms:W3CDTF">2017-12-03T21:40:10Z</dcterms:modified>
</cp:coreProperties>
</file>