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86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12-07 at 3.07.3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2585" y="0"/>
            <a:ext cx="11639919" cy="670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6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Capital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Knopp</dc:creator>
  <cp:lastModifiedBy>Cory Knopp</cp:lastModifiedBy>
  <cp:revision>1</cp:revision>
  <dcterms:created xsi:type="dcterms:W3CDTF">2017-12-07T20:05:16Z</dcterms:created>
  <dcterms:modified xsi:type="dcterms:W3CDTF">2017-12-07T20:09:46Z</dcterms:modified>
</cp:coreProperties>
</file>