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FlexFeed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Lauren </a:t>
            </a:r>
            <a:r>
              <a:rPr lang="en-US" dirty="0" err="1" smtClean="0"/>
              <a:t>Bornfeld</a:t>
            </a:r>
            <a:endParaRPr lang="en-US" dirty="0" smtClean="0"/>
          </a:p>
          <a:p>
            <a:r>
              <a:rPr lang="en-US" dirty="0" smtClean="0"/>
              <a:t>Cory Knopp</a:t>
            </a:r>
          </a:p>
          <a:p>
            <a:r>
              <a:rPr lang="en-US" dirty="0" smtClean="0"/>
              <a:t>Sasha </a:t>
            </a:r>
            <a:r>
              <a:rPr lang="en-US" dirty="0" err="1" smtClean="0"/>
              <a:t>Krutiy</a:t>
            </a:r>
            <a:endParaRPr lang="en-US" dirty="0" smtClean="0"/>
          </a:p>
          <a:p>
            <a:r>
              <a:rPr lang="en-US" dirty="0" smtClean="0"/>
              <a:t>Catherine </a:t>
            </a:r>
            <a:r>
              <a:rPr lang="en-US" dirty="0" err="1" smtClean="0"/>
              <a:t>Mangeym</a:t>
            </a:r>
            <a:endParaRPr lang="en-US" dirty="0" smtClean="0"/>
          </a:p>
          <a:p>
            <a:r>
              <a:rPr lang="en-US" dirty="0" smtClean="0"/>
              <a:t>Sebastian </a:t>
            </a:r>
            <a:r>
              <a:rPr lang="en-US" dirty="0" err="1" smtClean="0"/>
              <a:t>Lacki</a:t>
            </a:r>
            <a:endParaRPr lang="en-US" dirty="0" smtClean="0"/>
          </a:p>
          <a:p>
            <a:r>
              <a:rPr lang="en-US" smtClean="0"/>
              <a:t>Raymond Leo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73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</TotalTime>
  <Words>13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Capital</vt:lpstr>
      <vt:lpstr>FlexFeed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FlexFeed</dc:title>
  <dc:creator>Cory Knopp</dc:creator>
  <cp:lastModifiedBy>Cory Knopp</cp:lastModifiedBy>
  <cp:revision>1</cp:revision>
  <dcterms:created xsi:type="dcterms:W3CDTF">2017-12-03T21:06:35Z</dcterms:created>
  <dcterms:modified xsi:type="dcterms:W3CDTF">2017-12-03T21:08:47Z</dcterms:modified>
</cp:coreProperties>
</file>