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33.xml"/><Relationship Id="rId1" Type="http://schemas.microsoft.com/office/2011/relationships/chartStyle" Target="style3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corys\Documents\Thinkful%20Lessons\CL_Capstone--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[CL_Capstone--2.xlsx]Age!PivotTable80</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Sale Price by Year Built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Age!$B$17</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Age!$A$18:$A$130</c:f>
              <c:strCache>
                <c:ptCount val="112"/>
                <c:pt idx="0">
                  <c:v>1872</c:v>
                </c:pt>
                <c:pt idx="1">
                  <c:v>1875</c:v>
                </c:pt>
                <c:pt idx="2">
                  <c:v>1880</c:v>
                </c:pt>
                <c:pt idx="3">
                  <c:v>1882</c:v>
                </c:pt>
                <c:pt idx="4">
                  <c:v>1885</c:v>
                </c:pt>
                <c:pt idx="5">
                  <c:v>1890</c:v>
                </c:pt>
                <c:pt idx="6">
                  <c:v>1892</c:v>
                </c:pt>
                <c:pt idx="7">
                  <c:v>1893</c:v>
                </c:pt>
                <c:pt idx="8">
                  <c:v>1898</c:v>
                </c:pt>
                <c:pt idx="9">
                  <c:v>1900</c:v>
                </c:pt>
                <c:pt idx="10">
                  <c:v>1904</c:v>
                </c:pt>
                <c:pt idx="11">
                  <c:v>1905</c:v>
                </c:pt>
                <c:pt idx="12">
                  <c:v>1906</c:v>
                </c:pt>
                <c:pt idx="13">
                  <c:v>1908</c:v>
                </c:pt>
                <c:pt idx="14">
                  <c:v>1910</c:v>
                </c:pt>
                <c:pt idx="15">
                  <c:v>1911</c:v>
                </c:pt>
                <c:pt idx="16">
                  <c:v>1912</c:v>
                </c:pt>
                <c:pt idx="17">
                  <c:v>1913</c:v>
                </c:pt>
                <c:pt idx="18">
                  <c:v>1914</c:v>
                </c:pt>
                <c:pt idx="19">
                  <c:v>1915</c:v>
                </c:pt>
                <c:pt idx="20">
                  <c:v>1916</c:v>
                </c:pt>
                <c:pt idx="21">
                  <c:v>1917</c:v>
                </c:pt>
                <c:pt idx="22">
                  <c:v>1918</c:v>
                </c:pt>
                <c:pt idx="23">
                  <c:v>1919</c:v>
                </c:pt>
                <c:pt idx="24">
                  <c:v>1920</c:v>
                </c:pt>
                <c:pt idx="25">
                  <c:v>1921</c:v>
                </c:pt>
                <c:pt idx="26">
                  <c:v>1922</c:v>
                </c:pt>
                <c:pt idx="27">
                  <c:v>1923</c:v>
                </c:pt>
                <c:pt idx="28">
                  <c:v>1924</c:v>
                </c:pt>
                <c:pt idx="29">
                  <c:v>1925</c:v>
                </c:pt>
                <c:pt idx="30">
                  <c:v>1926</c:v>
                </c:pt>
                <c:pt idx="31">
                  <c:v>1927</c:v>
                </c:pt>
                <c:pt idx="32">
                  <c:v>1928</c:v>
                </c:pt>
                <c:pt idx="33">
                  <c:v>1929</c:v>
                </c:pt>
                <c:pt idx="34">
                  <c:v>1930</c:v>
                </c:pt>
                <c:pt idx="35">
                  <c:v>1931</c:v>
                </c:pt>
                <c:pt idx="36">
                  <c:v>1932</c:v>
                </c:pt>
                <c:pt idx="37">
                  <c:v>1934</c:v>
                </c:pt>
                <c:pt idx="38">
                  <c:v>1935</c:v>
                </c:pt>
                <c:pt idx="39">
                  <c:v>1936</c:v>
                </c:pt>
                <c:pt idx="40">
                  <c:v>1937</c:v>
                </c:pt>
                <c:pt idx="41">
                  <c:v>1938</c:v>
                </c:pt>
                <c:pt idx="42">
                  <c:v>1939</c:v>
                </c:pt>
                <c:pt idx="43">
                  <c:v>1940</c:v>
                </c:pt>
                <c:pt idx="44">
                  <c:v>1941</c:v>
                </c:pt>
                <c:pt idx="45">
                  <c:v>1942</c:v>
                </c:pt>
                <c:pt idx="46">
                  <c:v>1945</c:v>
                </c:pt>
                <c:pt idx="47">
                  <c:v>1946</c:v>
                </c:pt>
                <c:pt idx="48">
                  <c:v>1947</c:v>
                </c:pt>
                <c:pt idx="49">
                  <c:v>1948</c:v>
                </c:pt>
                <c:pt idx="50">
                  <c:v>1949</c:v>
                </c:pt>
                <c:pt idx="51">
                  <c:v>1950</c:v>
                </c:pt>
                <c:pt idx="52">
                  <c:v>1951</c:v>
                </c:pt>
                <c:pt idx="53">
                  <c:v>1952</c:v>
                </c:pt>
                <c:pt idx="54">
                  <c:v>1953</c:v>
                </c:pt>
                <c:pt idx="55">
                  <c:v>1954</c:v>
                </c:pt>
                <c:pt idx="56">
                  <c:v>1955</c:v>
                </c:pt>
                <c:pt idx="57">
                  <c:v>1956</c:v>
                </c:pt>
                <c:pt idx="58">
                  <c:v>1957</c:v>
                </c:pt>
                <c:pt idx="59">
                  <c:v>1958</c:v>
                </c:pt>
                <c:pt idx="60">
                  <c:v>1959</c:v>
                </c:pt>
                <c:pt idx="61">
                  <c:v>1960</c:v>
                </c:pt>
                <c:pt idx="62">
                  <c:v>1961</c:v>
                </c:pt>
                <c:pt idx="63">
                  <c:v>1962</c:v>
                </c:pt>
                <c:pt idx="64">
                  <c:v>1963</c:v>
                </c:pt>
                <c:pt idx="65">
                  <c:v>1964</c:v>
                </c:pt>
                <c:pt idx="66">
                  <c:v>1965</c:v>
                </c:pt>
                <c:pt idx="67">
                  <c:v>1966</c:v>
                </c:pt>
                <c:pt idx="68">
                  <c:v>1967</c:v>
                </c:pt>
                <c:pt idx="69">
                  <c:v>1968</c:v>
                </c:pt>
                <c:pt idx="70">
                  <c:v>1969</c:v>
                </c:pt>
                <c:pt idx="71">
                  <c:v>1970</c:v>
                </c:pt>
                <c:pt idx="72">
                  <c:v>1971</c:v>
                </c:pt>
                <c:pt idx="73">
                  <c:v>1972</c:v>
                </c:pt>
                <c:pt idx="74">
                  <c:v>1973</c:v>
                </c:pt>
                <c:pt idx="75">
                  <c:v>1974</c:v>
                </c:pt>
                <c:pt idx="76">
                  <c:v>1975</c:v>
                </c:pt>
                <c:pt idx="77">
                  <c:v>1976</c:v>
                </c:pt>
                <c:pt idx="78">
                  <c:v>1977</c:v>
                </c:pt>
                <c:pt idx="79">
                  <c:v>1978</c:v>
                </c:pt>
                <c:pt idx="80">
                  <c:v>1979</c:v>
                </c:pt>
                <c:pt idx="81">
                  <c:v>1980</c:v>
                </c:pt>
                <c:pt idx="82">
                  <c:v>1981</c:v>
                </c:pt>
                <c:pt idx="83">
                  <c:v>1982</c:v>
                </c:pt>
                <c:pt idx="84">
                  <c:v>1983</c:v>
                </c:pt>
                <c:pt idx="85">
                  <c:v>1984</c:v>
                </c:pt>
                <c:pt idx="86">
                  <c:v>1985</c:v>
                </c:pt>
                <c:pt idx="87">
                  <c:v>1986</c:v>
                </c:pt>
                <c:pt idx="88">
                  <c:v>1987</c:v>
                </c:pt>
                <c:pt idx="89">
                  <c:v>1988</c:v>
                </c:pt>
                <c:pt idx="90">
                  <c:v>1989</c:v>
                </c:pt>
                <c:pt idx="91">
                  <c:v>1990</c:v>
                </c:pt>
                <c:pt idx="92">
                  <c:v>1991</c:v>
                </c:pt>
                <c:pt idx="93">
                  <c:v>1992</c:v>
                </c:pt>
                <c:pt idx="94">
                  <c:v>1993</c:v>
                </c:pt>
                <c:pt idx="95">
                  <c:v>1994</c:v>
                </c:pt>
                <c:pt idx="96">
                  <c:v>1995</c:v>
                </c:pt>
                <c:pt idx="97">
                  <c:v>1996</c:v>
                </c:pt>
                <c:pt idx="98">
                  <c:v>1997</c:v>
                </c:pt>
                <c:pt idx="99">
                  <c:v>1998</c:v>
                </c:pt>
                <c:pt idx="100">
                  <c:v>1999</c:v>
                </c:pt>
                <c:pt idx="101">
                  <c:v>2000</c:v>
                </c:pt>
                <c:pt idx="102">
                  <c:v>2001</c:v>
                </c:pt>
                <c:pt idx="103">
                  <c:v>2002</c:v>
                </c:pt>
                <c:pt idx="104">
                  <c:v>2003</c:v>
                </c:pt>
                <c:pt idx="105">
                  <c:v>2004</c:v>
                </c:pt>
                <c:pt idx="106">
                  <c:v>2005</c:v>
                </c:pt>
                <c:pt idx="107">
                  <c:v>2006</c:v>
                </c:pt>
                <c:pt idx="108">
                  <c:v>2007</c:v>
                </c:pt>
                <c:pt idx="109">
                  <c:v>2008</c:v>
                </c:pt>
                <c:pt idx="110">
                  <c:v>2009</c:v>
                </c:pt>
                <c:pt idx="111">
                  <c:v>2010</c:v>
                </c:pt>
              </c:strCache>
            </c:strRef>
          </c:cat>
          <c:val>
            <c:numRef>
              <c:f>Age!$B$18:$B$130</c:f>
              <c:numCache>
                <c:formatCode>General</c:formatCode>
                <c:ptCount val="112"/>
                <c:pt idx="0">
                  <c:v>122000</c:v>
                </c:pt>
                <c:pt idx="1">
                  <c:v>94000</c:v>
                </c:pt>
                <c:pt idx="2">
                  <c:v>200619.75</c:v>
                </c:pt>
                <c:pt idx="3">
                  <c:v>168000</c:v>
                </c:pt>
                <c:pt idx="4">
                  <c:v>111250</c:v>
                </c:pt>
                <c:pt idx="5">
                  <c:v>142200</c:v>
                </c:pt>
                <c:pt idx="6">
                  <c:v>291250</c:v>
                </c:pt>
                <c:pt idx="7">
                  <c:v>325000</c:v>
                </c:pt>
                <c:pt idx="8">
                  <c:v>106000</c:v>
                </c:pt>
                <c:pt idx="9">
                  <c:v>112492.6</c:v>
                </c:pt>
                <c:pt idx="10">
                  <c:v>157500</c:v>
                </c:pt>
                <c:pt idx="11">
                  <c:v>163000</c:v>
                </c:pt>
                <c:pt idx="12">
                  <c:v>135000</c:v>
                </c:pt>
                <c:pt idx="13">
                  <c:v>183500</c:v>
                </c:pt>
                <c:pt idx="14">
                  <c:v>111959.05882352941</c:v>
                </c:pt>
                <c:pt idx="15">
                  <c:v>130000</c:v>
                </c:pt>
                <c:pt idx="16">
                  <c:v>119466.66666666667</c:v>
                </c:pt>
                <c:pt idx="17">
                  <c:v>90350</c:v>
                </c:pt>
                <c:pt idx="18">
                  <c:v>126055.28571428571</c:v>
                </c:pt>
                <c:pt idx="19">
                  <c:v>134387.5</c:v>
                </c:pt>
                <c:pt idx="20">
                  <c:v>139800</c:v>
                </c:pt>
                <c:pt idx="21">
                  <c:v>129500</c:v>
                </c:pt>
                <c:pt idx="22">
                  <c:v>172421.42857142858</c:v>
                </c:pt>
                <c:pt idx="23">
                  <c:v>154833.33333333334</c:v>
                </c:pt>
                <c:pt idx="24">
                  <c:v>112903.33333333333</c:v>
                </c:pt>
                <c:pt idx="25">
                  <c:v>140813.33333333334</c:v>
                </c:pt>
                <c:pt idx="26">
                  <c:v>109237.5</c:v>
                </c:pt>
                <c:pt idx="27">
                  <c:v>159428.57142857142</c:v>
                </c:pt>
                <c:pt idx="28">
                  <c:v>105985.71428571429</c:v>
                </c:pt>
                <c:pt idx="29">
                  <c:v>129190.625</c:v>
                </c:pt>
                <c:pt idx="30">
                  <c:v>124144.44444444444</c:v>
                </c:pt>
                <c:pt idx="31">
                  <c:v>82666.666666666672</c:v>
                </c:pt>
                <c:pt idx="32">
                  <c:v>135557.14285714287</c:v>
                </c:pt>
                <c:pt idx="33">
                  <c:v>153000</c:v>
                </c:pt>
                <c:pt idx="34">
                  <c:v>103588.88888888889</c:v>
                </c:pt>
                <c:pt idx="35">
                  <c:v>126650</c:v>
                </c:pt>
                <c:pt idx="36">
                  <c:v>233358.5</c:v>
                </c:pt>
                <c:pt idx="37">
                  <c:v>220766.66666666666</c:v>
                </c:pt>
                <c:pt idx="38">
                  <c:v>161083.33333333334</c:v>
                </c:pt>
                <c:pt idx="39">
                  <c:v>137888.88888888888</c:v>
                </c:pt>
                <c:pt idx="40">
                  <c:v>131974.20000000001</c:v>
                </c:pt>
                <c:pt idx="41">
                  <c:v>109137.5</c:v>
                </c:pt>
                <c:pt idx="42">
                  <c:v>150825</c:v>
                </c:pt>
                <c:pt idx="43">
                  <c:v>131994.44444444444</c:v>
                </c:pt>
                <c:pt idx="44">
                  <c:v>120900</c:v>
                </c:pt>
                <c:pt idx="45">
                  <c:v>162000</c:v>
                </c:pt>
                <c:pt idx="46">
                  <c:v>133500</c:v>
                </c:pt>
                <c:pt idx="47">
                  <c:v>122400</c:v>
                </c:pt>
                <c:pt idx="48">
                  <c:v>117200</c:v>
                </c:pt>
                <c:pt idx="49">
                  <c:v>137764.28571428571</c:v>
                </c:pt>
                <c:pt idx="50">
                  <c:v>111517.58333333333</c:v>
                </c:pt>
                <c:pt idx="51">
                  <c:v>128036.25</c:v>
                </c:pt>
                <c:pt idx="52">
                  <c:v>136600</c:v>
                </c:pt>
                <c:pt idx="53">
                  <c:v>110398.6</c:v>
                </c:pt>
                <c:pt idx="54">
                  <c:v>146333.33333333334</c:v>
                </c:pt>
                <c:pt idx="55">
                  <c:v>139650</c:v>
                </c:pt>
                <c:pt idx="56">
                  <c:v>134517.1875</c:v>
                </c:pt>
                <c:pt idx="57">
                  <c:v>135810.71428571429</c:v>
                </c:pt>
                <c:pt idx="58">
                  <c:v>149959.1</c:v>
                </c:pt>
                <c:pt idx="59">
                  <c:v>143179.16666666666</c:v>
                </c:pt>
                <c:pt idx="60">
                  <c:v>154124.30769230769</c:v>
                </c:pt>
                <c:pt idx="61">
                  <c:v>161550</c:v>
                </c:pt>
                <c:pt idx="62">
                  <c:v>139846.42857142858</c:v>
                </c:pt>
                <c:pt idx="63">
                  <c:v>145742.10526315789</c:v>
                </c:pt>
                <c:pt idx="64">
                  <c:v>143403.125</c:v>
                </c:pt>
                <c:pt idx="65">
                  <c:v>161893.33333333334</c:v>
                </c:pt>
                <c:pt idx="66">
                  <c:v>153115.95833333334</c:v>
                </c:pt>
                <c:pt idx="67">
                  <c:v>159559.44444444444</c:v>
                </c:pt>
                <c:pt idx="68">
                  <c:v>142337.5</c:v>
                </c:pt>
                <c:pt idx="69">
                  <c:v>166075</c:v>
                </c:pt>
                <c:pt idx="70">
                  <c:v>160725.64285714287</c:v>
                </c:pt>
                <c:pt idx="71">
                  <c:v>134647.91666666666</c:v>
                </c:pt>
                <c:pt idx="72">
                  <c:v>131820.45454545456</c:v>
                </c:pt>
                <c:pt idx="73">
                  <c:v>140569.5652173913</c:v>
                </c:pt>
                <c:pt idx="74">
                  <c:v>139400</c:v>
                </c:pt>
                <c:pt idx="75">
                  <c:v>183050</c:v>
                </c:pt>
                <c:pt idx="76">
                  <c:v>159268.75</c:v>
                </c:pt>
                <c:pt idx="77">
                  <c:v>163831.9696969697</c:v>
                </c:pt>
                <c:pt idx="78">
                  <c:v>166860.9375</c:v>
                </c:pt>
                <c:pt idx="79">
                  <c:v>160962.5</c:v>
                </c:pt>
                <c:pt idx="80">
                  <c:v>156396.88888888888</c:v>
                </c:pt>
                <c:pt idx="81">
                  <c:v>164800</c:v>
                </c:pt>
                <c:pt idx="82">
                  <c:v>249880</c:v>
                </c:pt>
                <c:pt idx="83">
                  <c:v>132400</c:v>
                </c:pt>
                <c:pt idx="84">
                  <c:v>181400</c:v>
                </c:pt>
                <c:pt idx="85">
                  <c:v>164111.11111111112</c:v>
                </c:pt>
                <c:pt idx="86">
                  <c:v>191400</c:v>
                </c:pt>
                <c:pt idx="87">
                  <c:v>212000</c:v>
                </c:pt>
                <c:pt idx="88">
                  <c:v>198000</c:v>
                </c:pt>
                <c:pt idx="89">
                  <c:v>204636.36363636365</c:v>
                </c:pt>
                <c:pt idx="90">
                  <c:v>279500</c:v>
                </c:pt>
                <c:pt idx="91">
                  <c:v>220881.66666666666</c:v>
                </c:pt>
                <c:pt idx="92">
                  <c:v>186140</c:v>
                </c:pt>
                <c:pt idx="93">
                  <c:v>218384.61538461538</c:v>
                </c:pt>
                <c:pt idx="94">
                  <c:v>218058.82352941178</c:v>
                </c:pt>
                <c:pt idx="95">
                  <c:v>247900</c:v>
                </c:pt>
                <c:pt idx="96">
                  <c:v>262194.44444444444</c:v>
                </c:pt>
                <c:pt idx="97">
                  <c:v>259162.66666666666</c:v>
                </c:pt>
                <c:pt idx="98">
                  <c:v>214925</c:v>
                </c:pt>
                <c:pt idx="99">
                  <c:v>220450</c:v>
                </c:pt>
                <c:pt idx="100">
                  <c:v>210614.72</c:v>
                </c:pt>
                <c:pt idx="101">
                  <c:v>210766.66666666666</c:v>
                </c:pt>
                <c:pt idx="102">
                  <c:v>242630</c:v>
                </c:pt>
                <c:pt idx="103">
                  <c:v>226869.5652173913</c:v>
                </c:pt>
                <c:pt idx="104">
                  <c:v>227408.57777777777</c:v>
                </c:pt>
                <c:pt idx="105">
                  <c:v>210347.72222222222</c:v>
                </c:pt>
                <c:pt idx="106">
                  <c:v>229680.953125</c:v>
                </c:pt>
                <c:pt idx="107">
                  <c:v>251775.44776119402</c:v>
                </c:pt>
                <c:pt idx="108">
                  <c:v>255362.73469387754</c:v>
                </c:pt>
                <c:pt idx="109">
                  <c:v>348849.13043478259</c:v>
                </c:pt>
                <c:pt idx="110">
                  <c:v>269220</c:v>
                </c:pt>
                <c:pt idx="111">
                  <c:v>394432</c:v>
                </c:pt>
              </c:numCache>
            </c:numRef>
          </c:val>
          <c:extLst>
            <c:ext xmlns:c16="http://schemas.microsoft.com/office/drawing/2014/chart" uri="{C3380CC4-5D6E-409C-BE32-E72D297353CC}">
              <c16:uniqueId val="{00000001-763A-4352-A30F-9449D72BAF3B}"/>
            </c:ext>
          </c:extLst>
        </c:ser>
        <c:dLbls>
          <c:showLegendKey val="0"/>
          <c:showVal val="0"/>
          <c:showCatName val="0"/>
          <c:showSerName val="0"/>
          <c:showPercent val="0"/>
          <c:showBubbleSize val="0"/>
        </c:dLbls>
        <c:gapWidth val="219"/>
        <c:overlap val="-27"/>
        <c:axId val="1802928560"/>
        <c:axId val="1606928224"/>
      </c:barChart>
      <c:catAx>
        <c:axId val="180292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6928224"/>
        <c:crosses val="autoZero"/>
        <c:auto val="1"/>
        <c:lblAlgn val="ctr"/>
        <c:lblOffset val="100"/>
        <c:tickLblSkip val="5"/>
        <c:tickMarkSkip val="1"/>
        <c:noMultiLvlLbl val="0"/>
      </c:catAx>
      <c:valAx>
        <c:axId val="1606928224"/>
        <c:scaling>
          <c:orientation val="minMax"/>
          <c:max val="4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292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[CL_Capstone--2.xlsx]Basement Condition!PivotTable77</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Basement </a:t>
            </a:r>
            <a:r>
              <a:rPr lang="en-US" baseline="0"/>
              <a:t>Condition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'Basement Condition'!$B$3</c:f>
              <c:strCache>
                <c:ptCount val="1"/>
                <c:pt idx="0">
                  <c:v>Total</c:v>
                </c:pt>
              </c:strCache>
            </c:strRef>
          </c:tx>
          <c:spPr>
            <a:solidFill>
              <a:schemeClr val="accent1"/>
            </a:solidFill>
            <a:ln>
              <a:noFill/>
            </a:ln>
            <a:effectLst/>
          </c:spPr>
          <c:invertIfNegative val="0"/>
          <c:cat>
            <c:strRef>
              <c:f>'Basement Condition'!$A$4:$A$8</c:f>
              <c:strCache>
                <c:ptCount val="5"/>
                <c:pt idx="0">
                  <c:v>Po</c:v>
                </c:pt>
                <c:pt idx="1">
                  <c:v>NA</c:v>
                </c:pt>
                <c:pt idx="2">
                  <c:v>Fa</c:v>
                </c:pt>
                <c:pt idx="3">
                  <c:v>TA</c:v>
                </c:pt>
                <c:pt idx="4">
                  <c:v>Gd</c:v>
                </c:pt>
              </c:strCache>
            </c:strRef>
          </c:cat>
          <c:val>
            <c:numRef>
              <c:f>'Basement Condition'!$B$4:$B$8</c:f>
              <c:numCache>
                <c:formatCode>General</c:formatCode>
                <c:ptCount val="5"/>
                <c:pt idx="0">
                  <c:v>64000</c:v>
                </c:pt>
                <c:pt idx="1">
                  <c:v>105652.89189189189</c:v>
                </c:pt>
                <c:pt idx="2">
                  <c:v>121809.53333333334</c:v>
                </c:pt>
                <c:pt idx="3">
                  <c:v>183632.62090007629</c:v>
                </c:pt>
                <c:pt idx="4">
                  <c:v>213599.90769230769</c:v>
                </c:pt>
              </c:numCache>
            </c:numRef>
          </c:val>
          <c:extLst>
            <c:ext xmlns:c16="http://schemas.microsoft.com/office/drawing/2014/chart" uri="{C3380CC4-5D6E-409C-BE32-E72D297353CC}">
              <c16:uniqueId val="{00000000-F331-4D4E-85E7-D0AE6DE82CAA}"/>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[CL_Capstone--2.xlsx]Garage Condition!PivotTable77</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Garage </a:t>
            </a:r>
            <a:r>
              <a:rPr lang="en-US" baseline="0"/>
              <a:t>Condition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'Garage Condition'!$B$3</c:f>
              <c:strCache>
                <c:ptCount val="1"/>
                <c:pt idx="0">
                  <c:v>Total</c:v>
                </c:pt>
              </c:strCache>
            </c:strRef>
          </c:tx>
          <c:spPr>
            <a:solidFill>
              <a:schemeClr val="accent1"/>
            </a:solidFill>
            <a:ln>
              <a:noFill/>
            </a:ln>
            <a:effectLst/>
          </c:spPr>
          <c:invertIfNegative val="0"/>
          <c:cat>
            <c:strRef>
              <c:f>'Garage Condition'!$A$4:$A$9</c:f>
              <c:strCache>
                <c:ptCount val="6"/>
                <c:pt idx="0">
                  <c:v>NA</c:v>
                </c:pt>
                <c:pt idx="1">
                  <c:v>Po</c:v>
                </c:pt>
                <c:pt idx="2">
                  <c:v>Fa</c:v>
                </c:pt>
                <c:pt idx="3">
                  <c:v>Ex</c:v>
                </c:pt>
                <c:pt idx="4">
                  <c:v>Gd</c:v>
                </c:pt>
                <c:pt idx="5">
                  <c:v>TA</c:v>
                </c:pt>
              </c:strCache>
            </c:strRef>
          </c:cat>
          <c:val>
            <c:numRef>
              <c:f>'Garage Condition'!$B$4:$B$9</c:f>
              <c:numCache>
                <c:formatCode>General</c:formatCode>
                <c:ptCount val="6"/>
                <c:pt idx="0">
                  <c:v>103317.28395061729</c:v>
                </c:pt>
                <c:pt idx="1">
                  <c:v>108500</c:v>
                </c:pt>
                <c:pt idx="2">
                  <c:v>114654.02857142857</c:v>
                </c:pt>
                <c:pt idx="3">
                  <c:v>124000</c:v>
                </c:pt>
                <c:pt idx="4">
                  <c:v>179930</c:v>
                </c:pt>
                <c:pt idx="5">
                  <c:v>187885.73529411765</c:v>
                </c:pt>
              </c:numCache>
            </c:numRef>
          </c:val>
          <c:extLst>
            <c:ext xmlns:c16="http://schemas.microsoft.com/office/drawing/2014/chart" uri="{C3380CC4-5D6E-409C-BE32-E72D297353CC}">
              <c16:uniqueId val="{00000000-D168-496B-8ADF-1B5892647FF1}"/>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'Hypothesis-1-Quality-Condition'!$H$36:$I$36</c:f>
                <c:numCache>
                  <c:formatCode>General</c:formatCode>
                  <c:ptCount val="2"/>
                  <c:pt idx="0">
                    <c:v>2671.1664729797621</c:v>
                  </c:pt>
                  <c:pt idx="1">
                    <c:v>3664.0613186626279</c:v>
                  </c:pt>
                </c:numCache>
              </c:numRef>
            </c:plus>
            <c:minus>
              <c:numRef>
                <c:f>'Hypothesis-1-Quality-Condition'!$H$36:$I$36</c:f>
                <c:numCache>
                  <c:formatCode>General</c:formatCode>
                  <c:ptCount val="2"/>
                  <c:pt idx="0">
                    <c:v>2671.1664729797621</c:v>
                  </c:pt>
                  <c:pt idx="1">
                    <c:v>3664.0613186626279</c:v>
                  </c:pt>
                </c:numCache>
              </c:numRef>
            </c:minus>
            <c:spPr>
              <a:noFill/>
              <a:ln w="9525" cap="flat" cmpd="sng" algn="ctr">
                <a:solidFill>
                  <a:schemeClr val="tx1">
                    <a:lumMod val="65000"/>
                    <a:lumOff val="35000"/>
                  </a:schemeClr>
                </a:solidFill>
                <a:round/>
              </a:ln>
              <a:effectLst/>
            </c:spPr>
          </c:errBars>
          <c:cat>
            <c:strRef>
              <c:f>'Hypothesis-1-Quality-Condition'!$H$31:$I$31</c:f>
              <c:strCache>
                <c:ptCount val="2"/>
                <c:pt idx="0">
                  <c:v>Quality 5</c:v>
                </c:pt>
                <c:pt idx="1">
                  <c:v>Quality 6</c:v>
                </c:pt>
              </c:strCache>
            </c:strRef>
          </c:cat>
          <c:val>
            <c:numRef>
              <c:f>'Hypothesis-1-Quality-Condition'!$H$32:$I$32</c:f>
              <c:numCache>
                <c:formatCode>General</c:formatCode>
                <c:ptCount val="2"/>
                <c:pt idx="0">
                  <c:v>133523.34760705288</c:v>
                </c:pt>
                <c:pt idx="1">
                  <c:v>161603.0347593583</c:v>
                </c:pt>
              </c:numCache>
            </c:numRef>
          </c:val>
          <c:extLst>
            <c:ext xmlns:c16="http://schemas.microsoft.com/office/drawing/2014/chart" uri="{C3380CC4-5D6E-409C-BE32-E72D297353CC}">
              <c16:uniqueId val="{00000000-AABA-40BB-8E5C-786EA2516EC2}"/>
            </c:ext>
          </c:extLst>
        </c:ser>
        <c:dLbls>
          <c:showLegendKey val="0"/>
          <c:showVal val="0"/>
          <c:showCatName val="0"/>
          <c:showSerName val="0"/>
          <c:showPercent val="0"/>
          <c:showBubbleSize val="0"/>
        </c:dLbls>
        <c:gapWidth val="219"/>
        <c:overlap val="-27"/>
        <c:axId val="1224247984"/>
        <c:axId val="1498033040"/>
      </c:barChart>
      <c:catAx>
        <c:axId val="122424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033040"/>
        <c:crosses val="autoZero"/>
        <c:auto val="1"/>
        <c:lblAlgn val="ctr"/>
        <c:lblOffset val="100"/>
        <c:noMultiLvlLbl val="0"/>
      </c:catAx>
      <c:valAx>
        <c:axId val="1498033040"/>
        <c:scaling>
          <c:orientation val="minMax"/>
          <c:min val="1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247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Above Ground</a:t>
            </a:r>
            <a:r>
              <a:rPr lang="en-US" baseline="0"/>
              <a:t> Living Area Square Feet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'DA_-_housing-price-data-0404201'!$AU$2:$AU$1461</c:f>
              <c:numCache>
                <c:formatCode>General</c:formatCode>
                <c:ptCount val="1460"/>
                <c:pt idx="0">
                  <c:v>1710</c:v>
                </c:pt>
                <c:pt idx="1">
                  <c:v>1262</c:v>
                </c:pt>
                <c:pt idx="2">
                  <c:v>1786</c:v>
                </c:pt>
                <c:pt idx="3">
                  <c:v>1717</c:v>
                </c:pt>
                <c:pt idx="4">
                  <c:v>2198</c:v>
                </c:pt>
                <c:pt idx="5">
                  <c:v>1362</c:v>
                </c:pt>
                <c:pt idx="6">
                  <c:v>1694</c:v>
                </c:pt>
                <c:pt idx="7">
                  <c:v>2090</c:v>
                </c:pt>
                <c:pt idx="8">
                  <c:v>1774</c:v>
                </c:pt>
                <c:pt idx="9">
                  <c:v>1077</c:v>
                </c:pt>
                <c:pt idx="10">
                  <c:v>1040</c:v>
                </c:pt>
                <c:pt idx="11">
                  <c:v>2324</c:v>
                </c:pt>
                <c:pt idx="12">
                  <c:v>912</c:v>
                </c:pt>
                <c:pt idx="13">
                  <c:v>1494</c:v>
                </c:pt>
                <c:pt idx="14">
                  <c:v>1253</c:v>
                </c:pt>
                <c:pt idx="15">
                  <c:v>854</c:v>
                </c:pt>
                <c:pt idx="16">
                  <c:v>1004</c:v>
                </c:pt>
                <c:pt idx="17">
                  <c:v>1296</c:v>
                </c:pt>
                <c:pt idx="18">
                  <c:v>1114</c:v>
                </c:pt>
                <c:pt idx="19">
                  <c:v>1339</c:v>
                </c:pt>
                <c:pt idx="20">
                  <c:v>2376</c:v>
                </c:pt>
                <c:pt idx="21">
                  <c:v>1108</c:v>
                </c:pt>
                <c:pt idx="22">
                  <c:v>1795</c:v>
                </c:pt>
                <c:pt idx="23">
                  <c:v>1060</c:v>
                </c:pt>
                <c:pt idx="24">
                  <c:v>1060</c:v>
                </c:pt>
                <c:pt idx="25">
                  <c:v>1600</c:v>
                </c:pt>
                <c:pt idx="26">
                  <c:v>900</c:v>
                </c:pt>
                <c:pt idx="27">
                  <c:v>1704</c:v>
                </c:pt>
                <c:pt idx="28">
                  <c:v>1600</c:v>
                </c:pt>
                <c:pt idx="29">
                  <c:v>520</c:v>
                </c:pt>
                <c:pt idx="30">
                  <c:v>1317</c:v>
                </c:pt>
                <c:pt idx="31">
                  <c:v>1228</c:v>
                </c:pt>
                <c:pt idx="32">
                  <c:v>1234</c:v>
                </c:pt>
                <c:pt idx="33">
                  <c:v>1700</c:v>
                </c:pt>
                <c:pt idx="34">
                  <c:v>1561</c:v>
                </c:pt>
                <c:pt idx="35">
                  <c:v>2452</c:v>
                </c:pt>
                <c:pt idx="36">
                  <c:v>1097</c:v>
                </c:pt>
                <c:pt idx="37">
                  <c:v>1297</c:v>
                </c:pt>
                <c:pt idx="38">
                  <c:v>1057</c:v>
                </c:pt>
                <c:pt idx="39">
                  <c:v>1152</c:v>
                </c:pt>
                <c:pt idx="40">
                  <c:v>1324</c:v>
                </c:pt>
                <c:pt idx="41">
                  <c:v>1328</c:v>
                </c:pt>
                <c:pt idx="42">
                  <c:v>884</c:v>
                </c:pt>
                <c:pt idx="43">
                  <c:v>938</c:v>
                </c:pt>
                <c:pt idx="44">
                  <c:v>1150</c:v>
                </c:pt>
                <c:pt idx="45">
                  <c:v>1752</c:v>
                </c:pt>
                <c:pt idx="46">
                  <c:v>2149</c:v>
                </c:pt>
                <c:pt idx="47">
                  <c:v>1656</c:v>
                </c:pt>
                <c:pt idx="48">
                  <c:v>1452</c:v>
                </c:pt>
                <c:pt idx="49">
                  <c:v>955</c:v>
                </c:pt>
                <c:pt idx="50">
                  <c:v>1470</c:v>
                </c:pt>
                <c:pt idx="51">
                  <c:v>1176</c:v>
                </c:pt>
                <c:pt idx="52">
                  <c:v>816</c:v>
                </c:pt>
                <c:pt idx="53">
                  <c:v>1842</c:v>
                </c:pt>
                <c:pt idx="54">
                  <c:v>1360</c:v>
                </c:pt>
                <c:pt idx="55">
                  <c:v>1425</c:v>
                </c:pt>
                <c:pt idx="56">
                  <c:v>1739</c:v>
                </c:pt>
                <c:pt idx="57">
                  <c:v>1720</c:v>
                </c:pt>
                <c:pt idx="58">
                  <c:v>2945</c:v>
                </c:pt>
                <c:pt idx="59">
                  <c:v>780</c:v>
                </c:pt>
                <c:pt idx="60">
                  <c:v>1158</c:v>
                </c:pt>
                <c:pt idx="61">
                  <c:v>1111</c:v>
                </c:pt>
                <c:pt idx="62">
                  <c:v>1370</c:v>
                </c:pt>
                <c:pt idx="63">
                  <c:v>1710</c:v>
                </c:pt>
                <c:pt idx="64">
                  <c:v>2034</c:v>
                </c:pt>
                <c:pt idx="65">
                  <c:v>2473</c:v>
                </c:pt>
                <c:pt idx="66">
                  <c:v>2207</c:v>
                </c:pt>
                <c:pt idx="67">
                  <c:v>1479</c:v>
                </c:pt>
                <c:pt idx="68">
                  <c:v>747</c:v>
                </c:pt>
                <c:pt idx="69">
                  <c:v>2287</c:v>
                </c:pt>
                <c:pt idx="70">
                  <c:v>2223</c:v>
                </c:pt>
                <c:pt idx="71">
                  <c:v>845</c:v>
                </c:pt>
                <c:pt idx="72">
                  <c:v>1718</c:v>
                </c:pt>
                <c:pt idx="73">
                  <c:v>1086</c:v>
                </c:pt>
                <c:pt idx="74">
                  <c:v>1605</c:v>
                </c:pt>
                <c:pt idx="75">
                  <c:v>988</c:v>
                </c:pt>
                <c:pt idx="76">
                  <c:v>952</c:v>
                </c:pt>
                <c:pt idx="77">
                  <c:v>1285</c:v>
                </c:pt>
                <c:pt idx="78">
                  <c:v>1768</c:v>
                </c:pt>
                <c:pt idx="79">
                  <c:v>1230</c:v>
                </c:pt>
                <c:pt idx="80">
                  <c:v>2142</c:v>
                </c:pt>
                <c:pt idx="81">
                  <c:v>1337</c:v>
                </c:pt>
                <c:pt idx="82">
                  <c:v>1563</c:v>
                </c:pt>
                <c:pt idx="83">
                  <c:v>1065</c:v>
                </c:pt>
                <c:pt idx="84">
                  <c:v>1474</c:v>
                </c:pt>
                <c:pt idx="85">
                  <c:v>2417</c:v>
                </c:pt>
                <c:pt idx="86">
                  <c:v>1560</c:v>
                </c:pt>
                <c:pt idx="87">
                  <c:v>1224</c:v>
                </c:pt>
                <c:pt idx="88">
                  <c:v>1526</c:v>
                </c:pt>
                <c:pt idx="89">
                  <c:v>990</c:v>
                </c:pt>
                <c:pt idx="90">
                  <c:v>1040</c:v>
                </c:pt>
                <c:pt idx="91">
                  <c:v>1235</c:v>
                </c:pt>
                <c:pt idx="92">
                  <c:v>964</c:v>
                </c:pt>
                <c:pt idx="93">
                  <c:v>2291</c:v>
                </c:pt>
                <c:pt idx="94">
                  <c:v>1786</c:v>
                </c:pt>
                <c:pt idx="95">
                  <c:v>1470</c:v>
                </c:pt>
                <c:pt idx="96">
                  <c:v>1588</c:v>
                </c:pt>
                <c:pt idx="97">
                  <c:v>960</c:v>
                </c:pt>
                <c:pt idx="98">
                  <c:v>835</c:v>
                </c:pt>
                <c:pt idx="99">
                  <c:v>1225</c:v>
                </c:pt>
                <c:pt idx="100">
                  <c:v>1610</c:v>
                </c:pt>
                <c:pt idx="101">
                  <c:v>1732</c:v>
                </c:pt>
                <c:pt idx="102">
                  <c:v>1535</c:v>
                </c:pt>
                <c:pt idx="103">
                  <c:v>1226</c:v>
                </c:pt>
                <c:pt idx="104">
                  <c:v>1818</c:v>
                </c:pt>
                <c:pt idx="105">
                  <c:v>1992</c:v>
                </c:pt>
                <c:pt idx="106">
                  <c:v>1047</c:v>
                </c:pt>
                <c:pt idx="107">
                  <c:v>789</c:v>
                </c:pt>
                <c:pt idx="108">
                  <c:v>1517</c:v>
                </c:pt>
                <c:pt idx="109">
                  <c:v>1844</c:v>
                </c:pt>
                <c:pt idx="110">
                  <c:v>1855</c:v>
                </c:pt>
                <c:pt idx="111">
                  <c:v>1430</c:v>
                </c:pt>
                <c:pt idx="112">
                  <c:v>2696</c:v>
                </c:pt>
                <c:pt idx="113">
                  <c:v>2259</c:v>
                </c:pt>
                <c:pt idx="114">
                  <c:v>2320</c:v>
                </c:pt>
                <c:pt idx="115">
                  <c:v>1458</c:v>
                </c:pt>
                <c:pt idx="116">
                  <c:v>1092</c:v>
                </c:pt>
                <c:pt idx="117">
                  <c:v>1125</c:v>
                </c:pt>
                <c:pt idx="118">
                  <c:v>3222</c:v>
                </c:pt>
                <c:pt idx="119">
                  <c:v>1456</c:v>
                </c:pt>
                <c:pt idx="120">
                  <c:v>988</c:v>
                </c:pt>
                <c:pt idx="121">
                  <c:v>1123</c:v>
                </c:pt>
                <c:pt idx="122">
                  <c:v>1080</c:v>
                </c:pt>
                <c:pt idx="123">
                  <c:v>1199</c:v>
                </c:pt>
                <c:pt idx="124">
                  <c:v>1586</c:v>
                </c:pt>
                <c:pt idx="125">
                  <c:v>754</c:v>
                </c:pt>
                <c:pt idx="126">
                  <c:v>958</c:v>
                </c:pt>
                <c:pt idx="127">
                  <c:v>840</c:v>
                </c:pt>
                <c:pt idx="128">
                  <c:v>1348</c:v>
                </c:pt>
                <c:pt idx="129">
                  <c:v>1053</c:v>
                </c:pt>
                <c:pt idx="130">
                  <c:v>2157</c:v>
                </c:pt>
                <c:pt idx="131">
                  <c:v>2054</c:v>
                </c:pt>
                <c:pt idx="132">
                  <c:v>1327</c:v>
                </c:pt>
                <c:pt idx="133">
                  <c:v>1296</c:v>
                </c:pt>
                <c:pt idx="134">
                  <c:v>1721</c:v>
                </c:pt>
                <c:pt idx="135">
                  <c:v>1682</c:v>
                </c:pt>
                <c:pt idx="136">
                  <c:v>1214</c:v>
                </c:pt>
                <c:pt idx="137">
                  <c:v>1959</c:v>
                </c:pt>
                <c:pt idx="138">
                  <c:v>1852</c:v>
                </c:pt>
                <c:pt idx="139">
                  <c:v>1764</c:v>
                </c:pt>
                <c:pt idx="140">
                  <c:v>864</c:v>
                </c:pt>
                <c:pt idx="141">
                  <c:v>1734</c:v>
                </c:pt>
                <c:pt idx="142">
                  <c:v>1385</c:v>
                </c:pt>
                <c:pt idx="143">
                  <c:v>1501</c:v>
                </c:pt>
                <c:pt idx="144">
                  <c:v>1728</c:v>
                </c:pt>
                <c:pt idx="145">
                  <c:v>1709</c:v>
                </c:pt>
                <c:pt idx="146">
                  <c:v>875</c:v>
                </c:pt>
                <c:pt idx="147">
                  <c:v>2035</c:v>
                </c:pt>
                <c:pt idx="148">
                  <c:v>1080</c:v>
                </c:pt>
                <c:pt idx="149">
                  <c:v>1344</c:v>
                </c:pt>
                <c:pt idx="150">
                  <c:v>969</c:v>
                </c:pt>
                <c:pt idx="151">
                  <c:v>1710</c:v>
                </c:pt>
                <c:pt idx="152">
                  <c:v>1993</c:v>
                </c:pt>
                <c:pt idx="153">
                  <c:v>1252</c:v>
                </c:pt>
                <c:pt idx="154">
                  <c:v>1200</c:v>
                </c:pt>
                <c:pt idx="155">
                  <c:v>1096</c:v>
                </c:pt>
                <c:pt idx="156">
                  <c:v>1040</c:v>
                </c:pt>
                <c:pt idx="157">
                  <c:v>1968</c:v>
                </c:pt>
                <c:pt idx="158">
                  <c:v>1947</c:v>
                </c:pt>
                <c:pt idx="159">
                  <c:v>2462</c:v>
                </c:pt>
                <c:pt idx="160">
                  <c:v>1232</c:v>
                </c:pt>
                <c:pt idx="161">
                  <c:v>2668</c:v>
                </c:pt>
                <c:pt idx="162">
                  <c:v>1541</c:v>
                </c:pt>
                <c:pt idx="163">
                  <c:v>882</c:v>
                </c:pt>
                <c:pt idx="164">
                  <c:v>1616</c:v>
                </c:pt>
                <c:pt idx="165">
                  <c:v>1355</c:v>
                </c:pt>
                <c:pt idx="166">
                  <c:v>1867</c:v>
                </c:pt>
                <c:pt idx="167">
                  <c:v>2161</c:v>
                </c:pt>
                <c:pt idx="168">
                  <c:v>1720</c:v>
                </c:pt>
                <c:pt idx="169">
                  <c:v>1707</c:v>
                </c:pt>
                <c:pt idx="170">
                  <c:v>1382</c:v>
                </c:pt>
                <c:pt idx="171">
                  <c:v>1656</c:v>
                </c:pt>
                <c:pt idx="172">
                  <c:v>1767</c:v>
                </c:pt>
                <c:pt idx="173">
                  <c:v>1362</c:v>
                </c:pt>
                <c:pt idx="174">
                  <c:v>1651</c:v>
                </c:pt>
                <c:pt idx="175">
                  <c:v>2158</c:v>
                </c:pt>
                <c:pt idx="176">
                  <c:v>2060</c:v>
                </c:pt>
                <c:pt idx="177">
                  <c:v>1920</c:v>
                </c:pt>
                <c:pt idx="178">
                  <c:v>2234</c:v>
                </c:pt>
                <c:pt idx="179">
                  <c:v>968</c:v>
                </c:pt>
                <c:pt idx="180">
                  <c:v>1525</c:v>
                </c:pt>
                <c:pt idx="181">
                  <c:v>1802</c:v>
                </c:pt>
                <c:pt idx="182">
                  <c:v>1340</c:v>
                </c:pt>
                <c:pt idx="183">
                  <c:v>2082</c:v>
                </c:pt>
                <c:pt idx="184">
                  <c:v>1252</c:v>
                </c:pt>
                <c:pt idx="185">
                  <c:v>3608</c:v>
                </c:pt>
                <c:pt idx="186">
                  <c:v>1217</c:v>
                </c:pt>
                <c:pt idx="187">
                  <c:v>1656</c:v>
                </c:pt>
                <c:pt idx="188">
                  <c:v>1224</c:v>
                </c:pt>
                <c:pt idx="189">
                  <c:v>1593</c:v>
                </c:pt>
                <c:pt idx="190">
                  <c:v>2727</c:v>
                </c:pt>
                <c:pt idx="191">
                  <c:v>1479</c:v>
                </c:pt>
                <c:pt idx="192">
                  <c:v>1431</c:v>
                </c:pt>
                <c:pt idx="193">
                  <c:v>1709</c:v>
                </c:pt>
                <c:pt idx="194">
                  <c:v>864</c:v>
                </c:pt>
                <c:pt idx="195">
                  <c:v>1456</c:v>
                </c:pt>
                <c:pt idx="196">
                  <c:v>1726</c:v>
                </c:pt>
                <c:pt idx="197">
                  <c:v>3112</c:v>
                </c:pt>
                <c:pt idx="198">
                  <c:v>2229</c:v>
                </c:pt>
                <c:pt idx="199">
                  <c:v>1713</c:v>
                </c:pt>
                <c:pt idx="200">
                  <c:v>1121</c:v>
                </c:pt>
                <c:pt idx="201">
                  <c:v>1279</c:v>
                </c:pt>
                <c:pt idx="202">
                  <c:v>1310</c:v>
                </c:pt>
                <c:pt idx="203">
                  <c:v>848</c:v>
                </c:pt>
                <c:pt idx="204">
                  <c:v>1284</c:v>
                </c:pt>
                <c:pt idx="205">
                  <c:v>1442</c:v>
                </c:pt>
                <c:pt idx="206">
                  <c:v>1696</c:v>
                </c:pt>
                <c:pt idx="207">
                  <c:v>1100</c:v>
                </c:pt>
                <c:pt idx="208">
                  <c:v>2062</c:v>
                </c:pt>
                <c:pt idx="209">
                  <c:v>1092</c:v>
                </c:pt>
                <c:pt idx="210">
                  <c:v>864</c:v>
                </c:pt>
                <c:pt idx="211">
                  <c:v>1212</c:v>
                </c:pt>
                <c:pt idx="212">
                  <c:v>1852</c:v>
                </c:pt>
                <c:pt idx="213">
                  <c:v>990</c:v>
                </c:pt>
                <c:pt idx="214">
                  <c:v>1392</c:v>
                </c:pt>
                <c:pt idx="215">
                  <c:v>1236</c:v>
                </c:pt>
                <c:pt idx="216">
                  <c:v>1436</c:v>
                </c:pt>
                <c:pt idx="217">
                  <c:v>1328</c:v>
                </c:pt>
                <c:pt idx="218">
                  <c:v>1954</c:v>
                </c:pt>
                <c:pt idx="219">
                  <c:v>1248</c:v>
                </c:pt>
                <c:pt idx="220">
                  <c:v>1498</c:v>
                </c:pt>
                <c:pt idx="221">
                  <c:v>2267</c:v>
                </c:pt>
                <c:pt idx="222">
                  <c:v>1552</c:v>
                </c:pt>
                <c:pt idx="223">
                  <c:v>864</c:v>
                </c:pt>
                <c:pt idx="224">
                  <c:v>2392</c:v>
                </c:pt>
                <c:pt idx="225">
                  <c:v>1302</c:v>
                </c:pt>
                <c:pt idx="226">
                  <c:v>2520</c:v>
                </c:pt>
                <c:pt idx="227">
                  <c:v>987</c:v>
                </c:pt>
                <c:pt idx="228">
                  <c:v>912</c:v>
                </c:pt>
                <c:pt idx="229">
                  <c:v>1555</c:v>
                </c:pt>
                <c:pt idx="230">
                  <c:v>1194</c:v>
                </c:pt>
                <c:pt idx="231">
                  <c:v>2794</c:v>
                </c:pt>
                <c:pt idx="232">
                  <c:v>987</c:v>
                </c:pt>
                <c:pt idx="233">
                  <c:v>894</c:v>
                </c:pt>
                <c:pt idx="234">
                  <c:v>1960</c:v>
                </c:pt>
                <c:pt idx="235">
                  <c:v>987</c:v>
                </c:pt>
                <c:pt idx="236">
                  <c:v>1414</c:v>
                </c:pt>
                <c:pt idx="237">
                  <c:v>1744</c:v>
                </c:pt>
                <c:pt idx="238">
                  <c:v>1694</c:v>
                </c:pt>
                <c:pt idx="239">
                  <c:v>1487</c:v>
                </c:pt>
                <c:pt idx="240">
                  <c:v>1566</c:v>
                </c:pt>
                <c:pt idx="241">
                  <c:v>866</c:v>
                </c:pt>
                <c:pt idx="242">
                  <c:v>1440</c:v>
                </c:pt>
                <c:pt idx="243">
                  <c:v>1217</c:v>
                </c:pt>
                <c:pt idx="244">
                  <c:v>2110</c:v>
                </c:pt>
                <c:pt idx="245">
                  <c:v>1872</c:v>
                </c:pt>
                <c:pt idx="246">
                  <c:v>1928</c:v>
                </c:pt>
                <c:pt idx="247">
                  <c:v>1375</c:v>
                </c:pt>
                <c:pt idx="248">
                  <c:v>1668</c:v>
                </c:pt>
                <c:pt idx="249">
                  <c:v>2144</c:v>
                </c:pt>
                <c:pt idx="250">
                  <c:v>1306</c:v>
                </c:pt>
                <c:pt idx="251">
                  <c:v>1625</c:v>
                </c:pt>
                <c:pt idx="252">
                  <c:v>1640</c:v>
                </c:pt>
                <c:pt idx="253">
                  <c:v>1302</c:v>
                </c:pt>
                <c:pt idx="254">
                  <c:v>1314</c:v>
                </c:pt>
                <c:pt idx="255">
                  <c:v>2291</c:v>
                </c:pt>
                <c:pt idx="256">
                  <c:v>1728</c:v>
                </c:pt>
                <c:pt idx="257">
                  <c:v>1604</c:v>
                </c:pt>
                <c:pt idx="258">
                  <c:v>1792</c:v>
                </c:pt>
                <c:pt idx="259">
                  <c:v>882</c:v>
                </c:pt>
                <c:pt idx="260">
                  <c:v>1382</c:v>
                </c:pt>
                <c:pt idx="261">
                  <c:v>2574</c:v>
                </c:pt>
                <c:pt idx="262">
                  <c:v>1212</c:v>
                </c:pt>
                <c:pt idx="263">
                  <c:v>1316</c:v>
                </c:pt>
                <c:pt idx="264">
                  <c:v>764</c:v>
                </c:pt>
                <c:pt idx="265">
                  <c:v>1422</c:v>
                </c:pt>
                <c:pt idx="266">
                  <c:v>1511</c:v>
                </c:pt>
                <c:pt idx="267">
                  <c:v>2192</c:v>
                </c:pt>
                <c:pt idx="268">
                  <c:v>778</c:v>
                </c:pt>
                <c:pt idx="269">
                  <c:v>1113</c:v>
                </c:pt>
                <c:pt idx="270">
                  <c:v>1939</c:v>
                </c:pt>
                <c:pt idx="271">
                  <c:v>1363</c:v>
                </c:pt>
                <c:pt idx="272">
                  <c:v>2270</c:v>
                </c:pt>
                <c:pt idx="273">
                  <c:v>1632</c:v>
                </c:pt>
                <c:pt idx="274">
                  <c:v>816</c:v>
                </c:pt>
                <c:pt idx="275">
                  <c:v>1548</c:v>
                </c:pt>
                <c:pt idx="276">
                  <c:v>1560</c:v>
                </c:pt>
                <c:pt idx="277">
                  <c:v>864</c:v>
                </c:pt>
                <c:pt idx="278">
                  <c:v>2121</c:v>
                </c:pt>
                <c:pt idx="279">
                  <c:v>2022</c:v>
                </c:pt>
                <c:pt idx="280">
                  <c:v>1982</c:v>
                </c:pt>
                <c:pt idx="281">
                  <c:v>1262</c:v>
                </c:pt>
                <c:pt idx="282">
                  <c:v>1314</c:v>
                </c:pt>
                <c:pt idx="283">
                  <c:v>1468</c:v>
                </c:pt>
                <c:pt idx="284">
                  <c:v>1575</c:v>
                </c:pt>
                <c:pt idx="285">
                  <c:v>1250</c:v>
                </c:pt>
                <c:pt idx="286">
                  <c:v>1734</c:v>
                </c:pt>
                <c:pt idx="287">
                  <c:v>858</c:v>
                </c:pt>
                <c:pt idx="288">
                  <c:v>900</c:v>
                </c:pt>
                <c:pt idx="289">
                  <c:v>1396</c:v>
                </c:pt>
                <c:pt idx="290">
                  <c:v>1919</c:v>
                </c:pt>
                <c:pt idx="291">
                  <c:v>1716</c:v>
                </c:pt>
                <c:pt idx="292">
                  <c:v>1716</c:v>
                </c:pt>
                <c:pt idx="293">
                  <c:v>2263</c:v>
                </c:pt>
                <c:pt idx="294">
                  <c:v>1644</c:v>
                </c:pt>
                <c:pt idx="295">
                  <c:v>1003</c:v>
                </c:pt>
                <c:pt idx="296">
                  <c:v>1558</c:v>
                </c:pt>
                <c:pt idx="297">
                  <c:v>1950</c:v>
                </c:pt>
                <c:pt idx="298">
                  <c:v>1743</c:v>
                </c:pt>
                <c:pt idx="299">
                  <c:v>1152</c:v>
                </c:pt>
                <c:pt idx="300">
                  <c:v>1336</c:v>
                </c:pt>
                <c:pt idx="301">
                  <c:v>2452</c:v>
                </c:pt>
                <c:pt idx="302">
                  <c:v>1541</c:v>
                </c:pt>
                <c:pt idx="303">
                  <c:v>894</c:v>
                </c:pt>
                <c:pt idx="304">
                  <c:v>3493</c:v>
                </c:pt>
                <c:pt idx="305">
                  <c:v>2000</c:v>
                </c:pt>
                <c:pt idx="306">
                  <c:v>2243</c:v>
                </c:pt>
                <c:pt idx="307">
                  <c:v>1406</c:v>
                </c:pt>
                <c:pt idx="308">
                  <c:v>861</c:v>
                </c:pt>
                <c:pt idx="309">
                  <c:v>1944</c:v>
                </c:pt>
                <c:pt idx="310">
                  <c:v>1501</c:v>
                </c:pt>
                <c:pt idx="311">
                  <c:v>972</c:v>
                </c:pt>
                <c:pt idx="312">
                  <c:v>1118</c:v>
                </c:pt>
                <c:pt idx="313">
                  <c:v>2036</c:v>
                </c:pt>
                <c:pt idx="314">
                  <c:v>1641</c:v>
                </c:pt>
                <c:pt idx="315">
                  <c:v>1432</c:v>
                </c:pt>
                <c:pt idx="316">
                  <c:v>2353</c:v>
                </c:pt>
                <c:pt idx="317">
                  <c:v>1959</c:v>
                </c:pt>
                <c:pt idx="318">
                  <c:v>2646</c:v>
                </c:pt>
                <c:pt idx="319">
                  <c:v>1472</c:v>
                </c:pt>
                <c:pt idx="320">
                  <c:v>2596</c:v>
                </c:pt>
                <c:pt idx="321">
                  <c:v>2468</c:v>
                </c:pt>
                <c:pt idx="322">
                  <c:v>2730</c:v>
                </c:pt>
                <c:pt idx="323">
                  <c:v>1163</c:v>
                </c:pt>
                <c:pt idx="324">
                  <c:v>2978</c:v>
                </c:pt>
                <c:pt idx="325">
                  <c:v>803</c:v>
                </c:pt>
                <c:pt idx="326">
                  <c:v>1719</c:v>
                </c:pt>
                <c:pt idx="327">
                  <c:v>1383</c:v>
                </c:pt>
                <c:pt idx="328">
                  <c:v>2134</c:v>
                </c:pt>
                <c:pt idx="329">
                  <c:v>1192</c:v>
                </c:pt>
                <c:pt idx="330">
                  <c:v>1728</c:v>
                </c:pt>
                <c:pt idx="331">
                  <c:v>1056</c:v>
                </c:pt>
                <c:pt idx="332">
                  <c:v>1629</c:v>
                </c:pt>
                <c:pt idx="333">
                  <c:v>1358</c:v>
                </c:pt>
                <c:pt idx="334">
                  <c:v>1638</c:v>
                </c:pt>
                <c:pt idx="335">
                  <c:v>1786</c:v>
                </c:pt>
                <c:pt idx="336">
                  <c:v>1922</c:v>
                </c:pt>
                <c:pt idx="337">
                  <c:v>1536</c:v>
                </c:pt>
                <c:pt idx="338">
                  <c:v>1621</c:v>
                </c:pt>
                <c:pt idx="339">
                  <c:v>1215</c:v>
                </c:pt>
                <c:pt idx="340">
                  <c:v>1908</c:v>
                </c:pt>
                <c:pt idx="341">
                  <c:v>841</c:v>
                </c:pt>
                <c:pt idx="342">
                  <c:v>1040</c:v>
                </c:pt>
                <c:pt idx="343">
                  <c:v>1684</c:v>
                </c:pt>
                <c:pt idx="344">
                  <c:v>1112</c:v>
                </c:pt>
                <c:pt idx="345">
                  <c:v>1577</c:v>
                </c:pt>
                <c:pt idx="346">
                  <c:v>958</c:v>
                </c:pt>
                <c:pt idx="347">
                  <c:v>1478</c:v>
                </c:pt>
                <c:pt idx="348">
                  <c:v>1626</c:v>
                </c:pt>
                <c:pt idx="349">
                  <c:v>2728</c:v>
                </c:pt>
                <c:pt idx="350">
                  <c:v>1869</c:v>
                </c:pt>
                <c:pt idx="351">
                  <c:v>1453</c:v>
                </c:pt>
                <c:pt idx="352">
                  <c:v>1111</c:v>
                </c:pt>
                <c:pt idx="353">
                  <c:v>720</c:v>
                </c:pt>
                <c:pt idx="354">
                  <c:v>1595</c:v>
                </c:pt>
                <c:pt idx="355">
                  <c:v>1200</c:v>
                </c:pt>
                <c:pt idx="356">
                  <c:v>1167</c:v>
                </c:pt>
                <c:pt idx="357">
                  <c:v>1142</c:v>
                </c:pt>
                <c:pt idx="358">
                  <c:v>1352</c:v>
                </c:pt>
                <c:pt idx="359">
                  <c:v>1924</c:v>
                </c:pt>
                <c:pt idx="360">
                  <c:v>912</c:v>
                </c:pt>
                <c:pt idx="361">
                  <c:v>1505</c:v>
                </c:pt>
                <c:pt idx="362">
                  <c:v>1922</c:v>
                </c:pt>
                <c:pt idx="363">
                  <c:v>987</c:v>
                </c:pt>
                <c:pt idx="364">
                  <c:v>1574</c:v>
                </c:pt>
                <c:pt idx="365">
                  <c:v>1344</c:v>
                </c:pt>
                <c:pt idx="366">
                  <c:v>1394</c:v>
                </c:pt>
                <c:pt idx="367">
                  <c:v>1431</c:v>
                </c:pt>
                <c:pt idx="368">
                  <c:v>1268</c:v>
                </c:pt>
                <c:pt idx="369">
                  <c:v>1287</c:v>
                </c:pt>
                <c:pt idx="370">
                  <c:v>1664</c:v>
                </c:pt>
                <c:pt idx="371">
                  <c:v>1588</c:v>
                </c:pt>
                <c:pt idx="372">
                  <c:v>752</c:v>
                </c:pt>
                <c:pt idx="373">
                  <c:v>1319</c:v>
                </c:pt>
                <c:pt idx="374">
                  <c:v>1928</c:v>
                </c:pt>
                <c:pt idx="375">
                  <c:v>904</c:v>
                </c:pt>
                <c:pt idx="376">
                  <c:v>914</c:v>
                </c:pt>
                <c:pt idx="377">
                  <c:v>2466</c:v>
                </c:pt>
                <c:pt idx="378">
                  <c:v>1856</c:v>
                </c:pt>
                <c:pt idx="379">
                  <c:v>1800</c:v>
                </c:pt>
                <c:pt idx="380">
                  <c:v>1691</c:v>
                </c:pt>
                <c:pt idx="381">
                  <c:v>1301</c:v>
                </c:pt>
                <c:pt idx="382">
                  <c:v>1797</c:v>
                </c:pt>
                <c:pt idx="383">
                  <c:v>784</c:v>
                </c:pt>
                <c:pt idx="384">
                  <c:v>1953</c:v>
                </c:pt>
                <c:pt idx="385">
                  <c:v>1269</c:v>
                </c:pt>
                <c:pt idx="386">
                  <c:v>1184</c:v>
                </c:pt>
                <c:pt idx="387">
                  <c:v>1125</c:v>
                </c:pt>
                <c:pt idx="388">
                  <c:v>1479</c:v>
                </c:pt>
                <c:pt idx="389">
                  <c:v>2332</c:v>
                </c:pt>
                <c:pt idx="390">
                  <c:v>1367</c:v>
                </c:pt>
                <c:pt idx="391">
                  <c:v>1961</c:v>
                </c:pt>
                <c:pt idx="392">
                  <c:v>882</c:v>
                </c:pt>
                <c:pt idx="393">
                  <c:v>788</c:v>
                </c:pt>
                <c:pt idx="394">
                  <c:v>1034</c:v>
                </c:pt>
                <c:pt idx="395">
                  <c:v>1144</c:v>
                </c:pt>
                <c:pt idx="396">
                  <c:v>894</c:v>
                </c:pt>
                <c:pt idx="397">
                  <c:v>1812</c:v>
                </c:pt>
                <c:pt idx="398">
                  <c:v>1077</c:v>
                </c:pt>
                <c:pt idx="399">
                  <c:v>1550</c:v>
                </c:pt>
                <c:pt idx="400">
                  <c:v>1288</c:v>
                </c:pt>
                <c:pt idx="401">
                  <c:v>1310</c:v>
                </c:pt>
                <c:pt idx="402">
                  <c:v>672</c:v>
                </c:pt>
                <c:pt idx="403">
                  <c:v>2263</c:v>
                </c:pt>
                <c:pt idx="404">
                  <c:v>1572</c:v>
                </c:pt>
                <c:pt idx="405">
                  <c:v>1620</c:v>
                </c:pt>
                <c:pt idx="406">
                  <c:v>1639</c:v>
                </c:pt>
                <c:pt idx="407">
                  <c:v>1680</c:v>
                </c:pt>
                <c:pt idx="408">
                  <c:v>2172</c:v>
                </c:pt>
                <c:pt idx="409">
                  <c:v>2078</c:v>
                </c:pt>
                <c:pt idx="410">
                  <c:v>1276</c:v>
                </c:pt>
                <c:pt idx="411">
                  <c:v>1056</c:v>
                </c:pt>
                <c:pt idx="412">
                  <c:v>1478</c:v>
                </c:pt>
                <c:pt idx="413">
                  <c:v>1028</c:v>
                </c:pt>
                <c:pt idx="414">
                  <c:v>2097</c:v>
                </c:pt>
                <c:pt idx="415">
                  <c:v>1340</c:v>
                </c:pt>
                <c:pt idx="416">
                  <c:v>1400</c:v>
                </c:pt>
                <c:pt idx="417">
                  <c:v>2624</c:v>
                </c:pt>
                <c:pt idx="418">
                  <c:v>1134</c:v>
                </c:pt>
                <c:pt idx="419">
                  <c:v>1056</c:v>
                </c:pt>
                <c:pt idx="420">
                  <c:v>1344</c:v>
                </c:pt>
                <c:pt idx="421">
                  <c:v>1602</c:v>
                </c:pt>
                <c:pt idx="422">
                  <c:v>988</c:v>
                </c:pt>
                <c:pt idx="423">
                  <c:v>2630</c:v>
                </c:pt>
                <c:pt idx="424">
                  <c:v>1196</c:v>
                </c:pt>
                <c:pt idx="425">
                  <c:v>1389</c:v>
                </c:pt>
                <c:pt idx="426">
                  <c:v>1644</c:v>
                </c:pt>
                <c:pt idx="427">
                  <c:v>907</c:v>
                </c:pt>
                <c:pt idx="428">
                  <c:v>1208</c:v>
                </c:pt>
                <c:pt idx="429">
                  <c:v>1412</c:v>
                </c:pt>
                <c:pt idx="430">
                  <c:v>987</c:v>
                </c:pt>
                <c:pt idx="431">
                  <c:v>1198</c:v>
                </c:pt>
                <c:pt idx="432">
                  <c:v>1365</c:v>
                </c:pt>
                <c:pt idx="433">
                  <c:v>1604</c:v>
                </c:pt>
                <c:pt idx="434">
                  <c:v>630</c:v>
                </c:pt>
                <c:pt idx="435">
                  <c:v>1661</c:v>
                </c:pt>
                <c:pt idx="436">
                  <c:v>1118</c:v>
                </c:pt>
                <c:pt idx="437">
                  <c:v>904</c:v>
                </c:pt>
                <c:pt idx="438">
                  <c:v>694</c:v>
                </c:pt>
                <c:pt idx="439">
                  <c:v>1196</c:v>
                </c:pt>
                <c:pt idx="440">
                  <c:v>2402</c:v>
                </c:pt>
                <c:pt idx="441">
                  <c:v>1440</c:v>
                </c:pt>
                <c:pt idx="442">
                  <c:v>1573</c:v>
                </c:pt>
                <c:pt idx="443">
                  <c:v>1258</c:v>
                </c:pt>
                <c:pt idx="444">
                  <c:v>1908</c:v>
                </c:pt>
                <c:pt idx="445">
                  <c:v>1689</c:v>
                </c:pt>
                <c:pt idx="446">
                  <c:v>1888</c:v>
                </c:pt>
                <c:pt idx="447">
                  <c:v>1886</c:v>
                </c:pt>
                <c:pt idx="448">
                  <c:v>1376</c:v>
                </c:pt>
                <c:pt idx="449">
                  <c:v>1183</c:v>
                </c:pt>
                <c:pt idx="450">
                  <c:v>813</c:v>
                </c:pt>
                <c:pt idx="451">
                  <c:v>1533</c:v>
                </c:pt>
                <c:pt idx="452">
                  <c:v>1756</c:v>
                </c:pt>
                <c:pt idx="453">
                  <c:v>1590</c:v>
                </c:pt>
                <c:pt idx="454">
                  <c:v>1728</c:v>
                </c:pt>
                <c:pt idx="455">
                  <c:v>1242</c:v>
                </c:pt>
                <c:pt idx="456">
                  <c:v>1344</c:v>
                </c:pt>
                <c:pt idx="457">
                  <c:v>1663</c:v>
                </c:pt>
                <c:pt idx="458">
                  <c:v>1666</c:v>
                </c:pt>
                <c:pt idx="459">
                  <c:v>1203</c:v>
                </c:pt>
                <c:pt idx="460">
                  <c:v>1935</c:v>
                </c:pt>
                <c:pt idx="461">
                  <c:v>1135</c:v>
                </c:pt>
                <c:pt idx="462">
                  <c:v>864</c:v>
                </c:pt>
                <c:pt idx="463">
                  <c:v>1660</c:v>
                </c:pt>
                <c:pt idx="464">
                  <c:v>1040</c:v>
                </c:pt>
                <c:pt idx="465">
                  <c:v>1414</c:v>
                </c:pt>
                <c:pt idx="466">
                  <c:v>1277</c:v>
                </c:pt>
                <c:pt idx="467">
                  <c:v>1644</c:v>
                </c:pt>
                <c:pt idx="468">
                  <c:v>1634</c:v>
                </c:pt>
                <c:pt idx="469">
                  <c:v>1710</c:v>
                </c:pt>
                <c:pt idx="470">
                  <c:v>1502</c:v>
                </c:pt>
                <c:pt idx="471">
                  <c:v>1969</c:v>
                </c:pt>
                <c:pt idx="472">
                  <c:v>1072</c:v>
                </c:pt>
                <c:pt idx="473">
                  <c:v>1976</c:v>
                </c:pt>
                <c:pt idx="474">
                  <c:v>1652</c:v>
                </c:pt>
                <c:pt idx="475">
                  <c:v>970</c:v>
                </c:pt>
                <c:pt idx="476">
                  <c:v>1493</c:v>
                </c:pt>
                <c:pt idx="477">
                  <c:v>2643</c:v>
                </c:pt>
                <c:pt idx="478">
                  <c:v>1718</c:v>
                </c:pt>
                <c:pt idx="479">
                  <c:v>1131</c:v>
                </c:pt>
                <c:pt idx="480">
                  <c:v>1850</c:v>
                </c:pt>
                <c:pt idx="481">
                  <c:v>1792</c:v>
                </c:pt>
                <c:pt idx="482">
                  <c:v>1826</c:v>
                </c:pt>
                <c:pt idx="483">
                  <c:v>1216</c:v>
                </c:pt>
                <c:pt idx="484">
                  <c:v>999</c:v>
                </c:pt>
                <c:pt idx="485">
                  <c:v>1113</c:v>
                </c:pt>
                <c:pt idx="486">
                  <c:v>1073</c:v>
                </c:pt>
                <c:pt idx="487">
                  <c:v>1484</c:v>
                </c:pt>
                <c:pt idx="488">
                  <c:v>2414</c:v>
                </c:pt>
                <c:pt idx="489">
                  <c:v>630</c:v>
                </c:pt>
                <c:pt idx="490">
                  <c:v>1304</c:v>
                </c:pt>
                <c:pt idx="491">
                  <c:v>1578</c:v>
                </c:pt>
                <c:pt idx="492">
                  <c:v>1456</c:v>
                </c:pt>
                <c:pt idx="493">
                  <c:v>1269</c:v>
                </c:pt>
                <c:pt idx="494">
                  <c:v>886</c:v>
                </c:pt>
                <c:pt idx="495">
                  <c:v>720</c:v>
                </c:pt>
                <c:pt idx="496">
                  <c:v>3228</c:v>
                </c:pt>
                <c:pt idx="497">
                  <c:v>1820</c:v>
                </c:pt>
                <c:pt idx="498">
                  <c:v>899</c:v>
                </c:pt>
                <c:pt idx="499">
                  <c:v>912</c:v>
                </c:pt>
                <c:pt idx="500">
                  <c:v>1218</c:v>
                </c:pt>
                <c:pt idx="501">
                  <c:v>1768</c:v>
                </c:pt>
                <c:pt idx="502">
                  <c:v>1214</c:v>
                </c:pt>
                <c:pt idx="503">
                  <c:v>1801</c:v>
                </c:pt>
                <c:pt idx="504">
                  <c:v>1322</c:v>
                </c:pt>
                <c:pt idx="505">
                  <c:v>1960</c:v>
                </c:pt>
                <c:pt idx="506">
                  <c:v>1911</c:v>
                </c:pt>
                <c:pt idx="507">
                  <c:v>1218</c:v>
                </c:pt>
                <c:pt idx="508">
                  <c:v>1378</c:v>
                </c:pt>
                <c:pt idx="509">
                  <c:v>1041</c:v>
                </c:pt>
                <c:pt idx="510">
                  <c:v>1363</c:v>
                </c:pt>
                <c:pt idx="511">
                  <c:v>1368</c:v>
                </c:pt>
                <c:pt idx="512">
                  <c:v>864</c:v>
                </c:pt>
                <c:pt idx="513">
                  <c:v>1080</c:v>
                </c:pt>
                <c:pt idx="514">
                  <c:v>789</c:v>
                </c:pt>
                <c:pt idx="515">
                  <c:v>2020</c:v>
                </c:pt>
                <c:pt idx="516">
                  <c:v>2119</c:v>
                </c:pt>
                <c:pt idx="517">
                  <c:v>2344</c:v>
                </c:pt>
                <c:pt idx="518">
                  <c:v>1796</c:v>
                </c:pt>
                <c:pt idx="519">
                  <c:v>2080</c:v>
                </c:pt>
                <c:pt idx="520">
                  <c:v>1294</c:v>
                </c:pt>
                <c:pt idx="521">
                  <c:v>1244</c:v>
                </c:pt>
                <c:pt idx="522">
                  <c:v>1664</c:v>
                </c:pt>
                <c:pt idx="523">
                  <c:v>4676</c:v>
                </c:pt>
                <c:pt idx="524">
                  <c:v>2398</c:v>
                </c:pt>
                <c:pt idx="525">
                  <c:v>1266</c:v>
                </c:pt>
                <c:pt idx="526">
                  <c:v>928</c:v>
                </c:pt>
                <c:pt idx="527">
                  <c:v>2713</c:v>
                </c:pt>
                <c:pt idx="528">
                  <c:v>605</c:v>
                </c:pt>
                <c:pt idx="529">
                  <c:v>2515</c:v>
                </c:pt>
                <c:pt idx="530">
                  <c:v>1509</c:v>
                </c:pt>
                <c:pt idx="531">
                  <c:v>1362</c:v>
                </c:pt>
                <c:pt idx="532">
                  <c:v>827</c:v>
                </c:pt>
                <c:pt idx="533">
                  <c:v>334</c:v>
                </c:pt>
                <c:pt idx="534">
                  <c:v>1414</c:v>
                </c:pt>
                <c:pt idx="535">
                  <c:v>1347</c:v>
                </c:pt>
                <c:pt idx="536">
                  <c:v>1724</c:v>
                </c:pt>
                <c:pt idx="537">
                  <c:v>864</c:v>
                </c:pt>
                <c:pt idx="538">
                  <c:v>1159</c:v>
                </c:pt>
                <c:pt idx="539">
                  <c:v>1601</c:v>
                </c:pt>
                <c:pt idx="540">
                  <c:v>1838</c:v>
                </c:pt>
                <c:pt idx="541">
                  <c:v>2285</c:v>
                </c:pt>
                <c:pt idx="542">
                  <c:v>1680</c:v>
                </c:pt>
                <c:pt idx="543">
                  <c:v>767</c:v>
                </c:pt>
                <c:pt idx="544">
                  <c:v>1496</c:v>
                </c:pt>
                <c:pt idx="545">
                  <c:v>2183</c:v>
                </c:pt>
                <c:pt idx="546">
                  <c:v>1635</c:v>
                </c:pt>
                <c:pt idx="547">
                  <c:v>768</c:v>
                </c:pt>
                <c:pt idx="548">
                  <c:v>825</c:v>
                </c:pt>
                <c:pt idx="549">
                  <c:v>2094</c:v>
                </c:pt>
                <c:pt idx="550">
                  <c:v>1069</c:v>
                </c:pt>
                <c:pt idx="551">
                  <c:v>928</c:v>
                </c:pt>
                <c:pt idx="552">
                  <c:v>1717</c:v>
                </c:pt>
                <c:pt idx="553">
                  <c:v>1126</c:v>
                </c:pt>
                <c:pt idx="554">
                  <c:v>2046</c:v>
                </c:pt>
                <c:pt idx="555">
                  <c:v>1048</c:v>
                </c:pt>
                <c:pt idx="556">
                  <c:v>1092</c:v>
                </c:pt>
                <c:pt idx="557">
                  <c:v>1336</c:v>
                </c:pt>
                <c:pt idx="558">
                  <c:v>1446</c:v>
                </c:pt>
                <c:pt idx="559">
                  <c:v>1557</c:v>
                </c:pt>
                <c:pt idx="560">
                  <c:v>1392</c:v>
                </c:pt>
                <c:pt idx="561">
                  <c:v>1389</c:v>
                </c:pt>
                <c:pt idx="562">
                  <c:v>996</c:v>
                </c:pt>
                <c:pt idx="563">
                  <c:v>1674</c:v>
                </c:pt>
                <c:pt idx="564">
                  <c:v>2295</c:v>
                </c:pt>
                <c:pt idx="565">
                  <c:v>1647</c:v>
                </c:pt>
                <c:pt idx="566">
                  <c:v>2504</c:v>
                </c:pt>
                <c:pt idx="567">
                  <c:v>1535</c:v>
                </c:pt>
                <c:pt idx="568">
                  <c:v>2132</c:v>
                </c:pt>
                <c:pt idx="569">
                  <c:v>943</c:v>
                </c:pt>
                <c:pt idx="570">
                  <c:v>1728</c:v>
                </c:pt>
                <c:pt idx="571">
                  <c:v>864</c:v>
                </c:pt>
                <c:pt idx="572">
                  <c:v>1692</c:v>
                </c:pt>
                <c:pt idx="573">
                  <c:v>1430</c:v>
                </c:pt>
                <c:pt idx="574">
                  <c:v>1109</c:v>
                </c:pt>
                <c:pt idx="575">
                  <c:v>1216</c:v>
                </c:pt>
                <c:pt idx="576">
                  <c:v>1477</c:v>
                </c:pt>
                <c:pt idx="577">
                  <c:v>1320</c:v>
                </c:pt>
                <c:pt idx="578">
                  <c:v>1392</c:v>
                </c:pt>
                <c:pt idx="579">
                  <c:v>1795</c:v>
                </c:pt>
                <c:pt idx="580">
                  <c:v>1429</c:v>
                </c:pt>
                <c:pt idx="581">
                  <c:v>2042</c:v>
                </c:pt>
                <c:pt idx="582">
                  <c:v>816</c:v>
                </c:pt>
                <c:pt idx="583">
                  <c:v>2775</c:v>
                </c:pt>
                <c:pt idx="584">
                  <c:v>1573</c:v>
                </c:pt>
                <c:pt idx="585">
                  <c:v>2028</c:v>
                </c:pt>
                <c:pt idx="586">
                  <c:v>838</c:v>
                </c:pt>
                <c:pt idx="587">
                  <c:v>860</c:v>
                </c:pt>
                <c:pt idx="588">
                  <c:v>1473</c:v>
                </c:pt>
                <c:pt idx="589">
                  <c:v>935</c:v>
                </c:pt>
                <c:pt idx="590">
                  <c:v>1582</c:v>
                </c:pt>
                <c:pt idx="591">
                  <c:v>2296</c:v>
                </c:pt>
                <c:pt idx="592">
                  <c:v>816</c:v>
                </c:pt>
                <c:pt idx="593">
                  <c:v>848</c:v>
                </c:pt>
                <c:pt idx="594">
                  <c:v>924</c:v>
                </c:pt>
                <c:pt idx="595">
                  <c:v>1826</c:v>
                </c:pt>
                <c:pt idx="596">
                  <c:v>1368</c:v>
                </c:pt>
                <c:pt idx="597">
                  <c:v>1402</c:v>
                </c:pt>
                <c:pt idx="598">
                  <c:v>1647</c:v>
                </c:pt>
                <c:pt idx="599">
                  <c:v>1556</c:v>
                </c:pt>
                <c:pt idx="600">
                  <c:v>1904</c:v>
                </c:pt>
                <c:pt idx="601">
                  <c:v>1375</c:v>
                </c:pt>
                <c:pt idx="602">
                  <c:v>1915</c:v>
                </c:pt>
                <c:pt idx="603">
                  <c:v>1200</c:v>
                </c:pt>
                <c:pt idx="604">
                  <c:v>1494</c:v>
                </c:pt>
                <c:pt idx="605">
                  <c:v>1986</c:v>
                </c:pt>
                <c:pt idx="606">
                  <c:v>1040</c:v>
                </c:pt>
                <c:pt idx="607">
                  <c:v>2008</c:v>
                </c:pt>
                <c:pt idx="608">
                  <c:v>3194</c:v>
                </c:pt>
                <c:pt idx="609">
                  <c:v>1029</c:v>
                </c:pt>
                <c:pt idx="610">
                  <c:v>2153</c:v>
                </c:pt>
                <c:pt idx="611">
                  <c:v>1032</c:v>
                </c:pt>
                <c:pt idx="612">
                  <c:v>1872</c:v>
                </c:pt>
                <c:pt idx="613">
                  <c:v>1120</c:v>
                </c:pt>
                <c:pt idx="614">
                  <c:v>630</c:v>
                </c:pt>
                <c:pt idx="615">
                  <c:v>1054</c:v>
                </c:pt>
                <c:pt idx="616">
                  <c:v>1509</c:v>
                </c:pt>
                <c:pt idx="617">
                  <c:v>832</c:v>
                </c:pt>
                <c:pt idx="618">
                  <c:v>1828</c:v>
                </c:pt>
                <c:pt idx="619">
                  <c:v>2262</c:v>
                </c:pt>
                <c:pt idx="620">
                  <c:v>864</c:v>
                </c:pt>
                <c:pt idx="621">
                  <c:v>2614</c:v>
                </c:pt>
                <c:pt idx="622">
                  <c:v>980</c:v>
                </c:pt>
                <c:pt idx="623">
                  <c:v>1512</c:v>
                </c:pt>
                <c:pt idx="624">
                  <c:v>1790</c:v>
                </c:pt>
                <c:pt idx="625">
                  <c:v>1116</c:v>
                </c:pt>
                <c:pt idx="626">
                  <c:v>1422</c:v>
                </c:pt>
                <c:pt idx="627">
                  <c:v>1520</c:v>
                </c:pt>
                <c:pt idx="628">
                  <c:v>2080</c:v>
                </c:pt>
                <c:pt idx="629">
                  <c:v>1350</c:v>
                </c:pt>
                <c:pt idx="630">
                  <c:v>1750</c:v>
                </c:pt>
                <c:pt idx="631">
                  <c:v>1554</c:v>
                </c:pt>
                <c:pt idx="632">
                  <c:v>1411</c:v>
                </c:pt>
                <c:pt idx="633">
                  <c:v>1056</c:v>
                </c:pt>
                <c:pt idx="634">
                  <c:v>1056</c:v>
                </c:pt>
                <c:pt idx="635">
                  <c:v>3395</c:v>
                </c:pt>
                <c:pt idx="636">
                  <c:v>800</c:v>
                </c:pt>
                <c:pt idx="637">
                  <c:v>1387</c:v>
                </c:pt>
                <c:pt idx="638">
                  <c:v>796</c:v>
                </c:pt>
                <c:pt idx="639">
                  <c:v>1567</c:v>
                </c:pt>
                <c:pt idx="640">
                  <c:v>1518</c:v>
                </c:pt>
                <c:pt idx="641">
                  <c:v>1929</c:v>
                </c:pt>
                <c:pt idx="642">
                  <c:v>2704</c:v>
                </c:pt>
                <c:pt idx="643">
                  <c:v>1620</c:v>
                </c:pt>
                <c:pt idx="644">
                  <c:v>1766</c:v>
                </c:pt>
                <c:pt idx="645">
                  <c:v>981</c:v>
                </c:pt>
                <c:pt idx="646">
                  <c:v>1048</c:v>
                </c:pt>
                <c:pt idx="647">
                  <c:v>1094</c:v>
                </c:pt>
                <c:pt idx="648">
                  <c:v>1839</c:v>
                </c:pt>
                <c:pt idx="649">
                  <c:v>630</c:v>
                </c:pt>
                <c:pt idx="650">
                  <c:v>1665</c:v>
                </c:pt>
                <c:pt idx="651">
                  <c:v>1510</c:v>
                </c:pt>
                <c:pt idx="652">
                  <c:v>1716</c:v>
                </c:pt>
                <c:pt idx="653">
                  <c:v>1469</c:v>
                </c:pt>
                <c:pt idx="654">
                  <c:v>2113</c:v>
                </c:pt>
                <c:pt idx="655">
                  <c:v>1092</c:v>
                </c:pt>
                <c:pt idx="656">
                  <c:v>1053</c:v>
                </c:pt>
                <c:pt idx="657">
                  <c:v>1502</c:v>
                </c:pt>
                <c:pt idx="658">
                  <c:v>1458</c:v>
                </c:pt>
                <c:pt idx="659">
                  <c:v>1486</c:v>
                </c:pt>
                <c:pt idx="660">
                  <c:v>1935</c:v>
                </c:pt>
                <c:pt idx="661">
                  <c:v>2448</c:v>
                </c:pt>
                <c:pt idx="662">
                  <c:v>1392</c:v>
                </c:pt>
                <c:pt idx="663">
                  <c:v>1181</c:v>
                </c:pt>
                <c:pt idx="664">
                  <c:v>2097</c:v>
                </c:pt>
                <c:pt idx="665">
                  <c:v>1936</c:v>
                </c:pt>
                <c:pt idx="666">
                  <c:v>2380</c:v>
                </c:pt>
                <c:pt idx="667">
                  <c:v>1679</c:v>
                </c:pt>
                <c:pt idx="668">
                  <c:v>1437</c:v>
                </c:pt>
                <c:pt idx="669">
                  <c:v>1180</c:v>
                </c:pt>
                <c:pt idx="670">
                  <c:v>1476</c:v>
                </c:pt>
                <c:pt idx="671">
                  <c:v>1369</c:v>
                </c:pt>
                <c:pt idx="672">
                  <c:v>1208</c:v>
                </c:pt>
                <c:pt idx="673">
                  <c:v>1839</c:v>
                </c:pt>
                <c:pt idx="674">
                  <c:v>1136</c:v>
                </c:pt>
                <c:pt idx="675">
                  <c:v>1441</c:v>
                </c:pt>
                <c:pt idx="676">
                  <c:v>1774</c:v>
                </c:pt>
                <c:pt idx="677">
                  <c:v>792</c:v>
                </c:pt>
                <c:pt idx="678">
                  <c:v>2046</c:v>
                </c:pt>
                <c:pt idx="679">
                  <c:v>988</c:v>
                </c:pt>
                <c:pt idx="680">
                  <c:v>923</c:v>
                </c:pt>
                <c:pt idx="681">
                  <c:v>1520</c:v>
                </c:pt>
                <c:pt idx="682">
                  <c:v>1291</c:v>
                </c:pt>
                <c:pt idx="683">
                  <c:v>1668</c:v>
                </c:pt>
                <c:pt idx="684">
                  <c:v>1839</c:v>
                </c:pt>
                <c:pt idx="685">
                  <c:v>2090</c:v>
                </c:pt>
                <c:pt idx="686">
                  <c:v>1761</c:v>
                </c:pt>
                <c:pt idx="687">
                  <c:v>1102</c:v>
                </c:pt>
                <c:pt idx="688">
                  <c:v>1419</c:v>
                </c:pt>
                <c:pt idx="689">
                  <c:v>1362</c:v>
                </c:pt>
                <c:pt idx="690">
                  <c:v>848</c:v>
                </c:pt>
                <c:pt idx="691">
                  <c:v>4316</c:v>
                </c:pt>
                <c:pt idx="692">
                  <c:v>2519</c:v>
                </c:pt>
                <c:pt idx="693">
                  <c:v>1073</c:v>
                </c:pt>
                <c:pt idx="694">
                  <c:v>1539</c:v>
                </c:pt>
                <c:pt idx="695">
                  <c:v>1137</c:v>
                </c:pt>
                <c:pt idx="696">
                  <c:v>616</c:v>
                </c:pt>
                <c:pt idx="697">
                  <c:v>1148</c:v>
                </c:pt>
                <c:pt idx="698">
                  <c:v>894</c:v>
                </c:pt>
                <c:pt idx="699">
                  <c:v>1391</c:v>
                </c:pt>
                <c:pt idx="700">
                  <c:v>1800</c:v>
                </c:pt>
                <c:pt idx="701">
                  <c:v>1164</c:v>
                </c:pt>
                <c:pt idx="702">
                  <c:v>2576</c:v>
                </c:pt>
                <c:pt idx="703">
                  <c:v>1812</c:v>
                </c:pt>
                <c:pt idx="704">
                  <c:v>1484</c:v>
                </c:pt>
                <c:pt idx="705">
                  <c:v>1092</c:v>
                </c:pt>
                <c:pt idx="706">
                  <c:v>1824</c:v>
                </c:pt>
                <c:pt idx="707">
                  <c:v>1324</c:v>
                </c:pt>
                <c:pt idx="708">
                  <c:v>1456</c:v>
                </c:pt>
                <c:pt idx="709">
                  <c:v>904</c:v>
                </c:pt>
                <c:pt idx="710">
                  <c:v>729</c:v>
                </c:pt>
                <c:pt idx="711">
                  <c:v>1178</c:v>
                </c:pt>
                <c:pt idx="712">
                  <c:v>1228</c:v>
                </c:pt>
                <c:pt idx="713">
                  <c:v>960</c:v>
                </c:pt>
                <c:pt idx="714">
                  <c:v>1479</c:v>
                </c:pt>
                <c:pt idx="715">
                  <c:v>1350</c:v>
                </c:pt>
                <c:pt idx="716">
                  <c:v>2554</c:v>
                </c:pt>
                <c:pt idx="717">
                  <c:v>1178</c:v>
                </c:pt>
                <c:pt idx="718">
                  <c:v>2418</c:v>
                </c:pt>
                <c:pt idx="719">
                  <c:v>971</c:v>
                </c:pt>
                <c:pt idx="720">
                  <c:v>1742</c:v>
                </c:pt>
                <c:pt idx="721">
                  <c:v>848</c:v>
                </c:pt>
                <c:pt idx="722">
                  <c:v>864</c:v>
                </c:pt>
                <c:pt idx="723">
                  <c:v>1470</c:v>
                </c:pt>
                <c:pt idx="724">
                  <c:v>1698</c:v>
                </c:pt>
                <c:pt idx="725">
                  <c:v>864</c:v>
                </c:pt>
                <c:pt idx="726">
                  <c:v>1680</c:v>
                </c:pt>
                <c:pt idx="727">
                  <c:v>1232</c:v>
                </c:pt>
                <c:pt idx="728">
                  <c:v>1776</c:v>
                </c:pt>
                <c:pt idx="729">
                  <c:v>1208</c:v>
                </c:pt>
                <c:pt idx="730">
                  <c:v>1616</c:v>
                </c:pt>
                <c:pt idx="731">
                  <c:v>1146</c:v>
                </c:pt>
                <c:pt idx="732">
                  <c:v>2031</c:v>
                </c:pt>
                <c:pt idx="733">
                  <c:v>1144</c:v>
                </c:pt>
                <c:pt idx="734">
                  <c:v>948</c:v>
                </c:pt>
                <c:pt idx="735">
                  <c:v>1768</c:v>
                </c:pt>
                <c:pt idx="736">
                  <c:v>1040</c:v>
                </c:pt>
                <c:pt idx="737">
                  <c:v>1801</c:v>
                </c:pt>
                <c:pt idx="738">
                  <c:v>1200</c:v>
                </c:pt>
                <c:pt idx="739">
                  <c:v>1728</c:v>
                </c:pt>
                <c:pt idx="740">
                  <c:v>1432</c:v>
                </c:pt>
                <c:pt idx="741">
                  <c:v>912</c:v>
                </c:pt>
                <c:pt idx="742">
                  <c:v>1349</c:v>
                </c:pt>
                <c:pt idx="743">
                  <c:v>1464</c:v>
                </c:pt>
                <c:pt idx="744">
                  <c:v>1337</c:v>
                </c:pt>
                <c:pt idx="745">
                  <c:v>2715</c:v>
                </c:pt>
                <c:pt idx="746">
                  <c:v>2256</c:v>
                </c:pt>
                <c:pt idx="747">
                  <c:v>2640</c:v>
                </c:pt>
                <c:pt idx="748">
                  <c:v>1720</c:v>
                </c:pt>
                <c:pt idx="749">
                  <c:v>1529</c:v>
                </c:pt>
                <c:pt idx="750">
                  <c:v>1140</c:v>
                </c:pt>
                <c:pt idx="751">
                  <c:v>1320</c:v>
                </c:pt>
                <c:pt idx="752">
                  <c:v>1494</c:v>
                </c:pt>
                <c:pt idx="753">
                  <c:v>2098</c:v>
                </c:pt>
                <c:pt idx="754">
                  <c:v>1026</c:v>
                </c:pt>
                <c:pt idx="755">
                  <c:v>1471</c:v>
                </c:pt>
                <c:pt idx="756">
                  <c:v>1768</c:v>
                </c:pt>
                <c:pt idx="757">
                  <c:v>1386</c:v>
                </c:pt>
                <c:pt idx="758">
                  <c:v>1501</c:v>
                </c:pt>
                <c:pt idx="759">
                  <c:v>2531</c:v>
                </c:pt>
                <c:pt idx="760">
                  <c:v>864</c:v>
                </c:pt>
                <c:pt idx="761">
                  <c:v>1301</c:v>
                </c:pt>
                <c:pt idx="762">
                  <c:v>1547</c:v>
                </c:pt>
                <c:pt idx="763">
                  <c:v>2365</c:v>
                </c:pt>
                <c:pt idx="764">
                  <c:v>1494</c:v>
                </c:pt>
                <c:pt idx="765">
                  <c:v>1506</c:v>
                </c:pt>
                <c:pt idx="766">
                  <c:v>1714</c:v>
                </c:pt>
                <c:pt idx="767">
                  <c:v>1750</c:v>
                </c:pt>
                <c:pt idx="768">
                  <c:v>1836</c:v>
                </c:pt>
                <c:pt idx="769">
                  <c:v>3279</c:v>
                </c:pt>
                <c:pt idx="770">
                  <c:v>858</c:v>
                </c:pt>
                <c:pt idx="771">
                  <c:v>1220</c:v>
                </c:pt>
                <c:pt idx="772">
                  <c:v>1117</c:v>
                </c:pt>
                <c:pt idx="773">
                  <c:v>912</c:v>
                </c:pt>
                <c:pt idx="774">
                  <c:v>1973</c:v>
                </c:pt>
                <c:pt idx="775">
                  <c:v>1204</c:v>
                </c:pt>
                <c:pt idx="776">
                  <c:v>1614</c:v>
                </c:pt>
                <c:pt idx="777">
                  <c:v>894</c:v>
                </c:pt>
                <c:pt idx="778">
                  <c:v>2020</c:v>
                </c:pt>
                <c:pt idx="779">
                  <c:v>1004</c:v>
                </c:pt>
                <c:pt idx="780">
                  <c:v>1253</c:v>
                </c:pt>
                <c:pt idx="781">
                  <c:v>1603</c:v>
                </c:pt>
                <c:pt idx="782">
                  <c:v>1430</c:v>
                </c:pt>
                <c:pt idx="783">
                  <c:v>1110</c:v>
                </c:pt>
                <c:pt idx="784">
                  <c:v>1484</c:v>
                </c:pt>
                <c:pt idx="785">
                  <c:v>1342</c:v>
                </c:pt>
                <c:pt idx="786">
                  <c:v>1652</c:v>
                </c:pt>
                <c:pt idx="787">
                  <c:v>2084</c:v>
                </c:pt>
                <c:pt idx="788">
                  <c:v>901</c:v>
                </c:pt>
                <c:pt idx="789">
                  <c:v>2087</c:v>
                </c:pt>
                <c:pt idx="790">
                  <c:v>1145</c:v>
                </c:pt>
                <c:pt idx="791">
                  <c:v>1062</c:v>
                </c:pt>
                <c:pt idx="792">
                  <c:v>2013</c:v>
                </c:pt>
                <c:pt idx="793">
                  <c:v>1496</c:v>
                </c:pt>
                <c:pt idx="794">
                  <c:v>1895</c:v>
                </c:pt>
                <c:pt idx="795">
                  <c:v>1564</c:v>
                </c:pt>
                <c:pt idx="796">
                  <c:v>1285</c:v>
                </c:pt>
                <c:pt idx="797">
                  <c:v>773</c:v>
                </c:pt>
                <c:pt idx="798">
                  <c:v>3140</c:v>
                </c:pt>
                <c:pt idx="799">
                  <c:v>1768</c:v>
                </c:pt>
                <c:pt idx="800">
                  <c:v>1688</c:v>
                </c:pt>
                <c:pt idx="801">
                  <c:v>1196</c:v>
                </c:pt>
                <c:pt idx="802">
                  <c:v>1456</c:v>
                </c:pt>
                <c:pt idx="803">
                  <c:v>2822</c:v>
                </c:pt>
                <c:pt idx="804">
                  <c:v>1128</c:v>
                </c:pt>
                <c:pt idx="805">
                  <c:v>1428</c:v>
                </c:pt>
                <c:pt idx="806">
                  <c:v>980</c:v>
                </c:pt>
                <c:pt idx="807">
                  <c:v>1576</c:v>
                </c:pt>
                <c:pt idx="808">
                  <c:v>1086</c:v>
                </c:pt>
                <c:pt idx="809">
                  <c:v>2138</c:v>
                </c:pt>
                <c:pt idx="810">
                  <c:v>1309</c:v>
                </c:pt>
                <c:pt idx="811">
                  <c:v>848</c:v>
                </c:pt>
                <c:pt idx="812">
                  <c:v>1044</c:v>
                </c:pt>
                <c:pt idx="813">
                  <c:v>1442</c:v>
                </c:pt>
                <c:pt idx="814">
                  <c:v>1250</c:v>
                </c:pt>
                <c:pt idx="815">
                  <c:v>1661</c:v>
                </c:pt>
                <c:pt idx="816">
                  <c:v>1008</c:v>
                </c:pt>
                <c:pt idx="817">
                  <c:v>1689</c:v>
                </c:pt>
                <c:pt idx="818">
                  <c:v>1052</c:v>
                </c:pt>
                <c:pt idx="819">
                  <c:v>1358</c:v>
                </c:pt>
                <c:pt idx="820">
                  <c:v>1640</c:v>
                </c:pt>
                <c:pt idx="821">
                  <c:v>936</c:v>
                </c:pt>
                <c:pt idx="822">
                  <c:v>1733</c:v>
                </c:pt>
                <c:pt idx="823">
                  <c:v>1489</c:v>
                </c:pt>
                <c:pt idx="824">
                  <c:v>1489</c:v>
                </c:pt>
                <c:pt idx="825">
                  <c:v>2084</c:v>
                </c:pt>
                <c:pt idx="826">
                  <c:v>784</c:v>
                </c:pt>
                <c:pt idx="827">
                  <c:v>1434</c:v>
                </c:pt>
                <c:pt idx="828">
                  <c:v>2126</c:v>
                </c:pt>
                <c:pt idx="829">
                  <c:v>1223</c:v>
                </c:pt>
                <c:pt idx="830">
                  <c:v>1392</c:v>
                </c:pt>
                <c:pt idx="831">
                  <c:v>1200</c:v>
                </c:pt>
                <c:pt idx="832">
                  <c:v>1829</c:v>
                </c:pt>
                <c:pt idx="833">
                  <c:v>1516</c:v>
                </c:pt>
                <c:pt idx="834">
                  <c:v>1144</c:v>
                </c:pt>
                <c:pt idx="835">
                  <c:v>1067</c:v>
                </c:pt>
                <c:pt idx="836">
                  <c:v>1559</c:v>
                </c:pt>
                <c:pt idx="837">
                  <c:v>987</c:v>
                </c:pt>
                <c:pt idx="838">
                  <c:v>1099</c:v>
                </c:pt>
                <c:pt idx="839">
                  <c:v>1200</c:v>
                </c:pt>
                <c:pt idx="840">
                  <c:v>1482</c:v>
                </c:pt>
                <c:pt idx="841">
                  <c:v>1539</c:v>
                </c:pt>
                <c:pt idx="842">
                  <c:v>1165</c:v>
                </c:pt>
                <c:pt idx="843">
                  <c:v>1800</c:v>
                </c:pt>
                <c:pt idx="844">
                  <c:v>1416</c:v>
                </c:pt>
                <c:pt idx="845">
                  <c:v>1701</c:v>
                </c:pt>
                <c:pt idx="846">
                  <c:v>1775</c:v>
                </c:pt>
                <c:pt idx="847">
                  <c:v>864</c:v>
                </c:pt>
                <c:pt idx="848">
                  <c:v>2358</c:v>
                </c:pt>
                <c:pt idx="849">
                  <c:v>1855</c:v>
                </c:pt>
                <c:pt idx="850">
                  <c:v>848</c:v>
                </c:pt>
                <c:pt idx="851">
                  <c:v>1456</c:v>
                </c:pt>
                <c:pt idx="852">
                  <c:v>1646</c:v>
                </c:pt>
                <c:pt idx="853">
                  <c:v>1445</c:v>
                </c:pt>
                <c:pt idx="854">
                  <c:v>1779</c:v>
                </c:pt>
                <c:pt idx="855">
                  <c:v>1040</c:v>
                </c:pt>
                <c:pt idx="856">
                  <c:v>1026</c:v>
                </c:pt>
                <c:pt idx="857">
                  <c:v>1481</c:v>
                </c:pt>
                <c:pt idx="858">
                  <c:v>1370</c:v>
                </c:pt>
                <c:pt idx="859">
                  <c:v>2654</c:v>
                </c:pt>
                <c:pt idx="860">
                  <c:v>1426</c:v>
                </c:pt>
                <c:pt idx="861">
                  <c:v>1039</c:v>
                </c:pt>
                <c:pt idx="862">
                  <c:v>1097</c:v>
                </c:pt>
                <c:pt idx="863">
                  <c:v>1148</c:v>
                </c:pt>
                <c:pt idx="864">
                  <c:v>1372</c:v>
                </c:pt>
                <c:pt idx="865">
                  <c:v>1002</c:v>
                </c:pt>
                <c:pt idx="866">
                  <c:v>1646</c:v>
                </c:pt>
                <c:pt idx="867">
                  <c:v>1120</c:v>
                </c:pt>
                <c:pt idx="868">
                  <c:v>2320</c:v>
                </c:pt>
                <c:pt idx="869">
                  <c:v>1949</c:v>
                </c:pt>
                <c:pt idx="870">
                  <c:v>894</c:v>
                </c:pt>
                <c:pt idx="871">
                  <c:v>1682</c:v>
                </c:pt>
                <c:pt idx="872">
                  <c:v>910</c:v>
                </c:pt>
                <c:pt idx="873">
                  <c:v>1268</c:v>
                </c:pt>
                <c:pt idx="874">
                  <c:v>1131</c:v>
                </c:pt>
                <c:pt idx="875">
                  <c:v>2610</c:v>
                </c:pt>
                <c:pt idx="876">
                  <c:v>1040</c:v>
                </c:pt>
                <c:pt idx="877">
                  <c:v>2224</c:v>
                </c:pt>
                <c:pt idx="878">
                  <c:v>1155</c:v>
                </c:pt>
                <c:pt idx="879">
                  <c:v>864</c:v>
                </c:pt>
                <c:pt idx="880">
                  <c:v>1090</c:v>
                </c:pt>
                <c:pt idx="881">
                  <c:v>1717</c:v>
                </c:pt>
                <c:pt idx="882">
                  <c:v>1593</c:v>
                </c:pt>
                <c:pt idx="883">
                  <c:v>2230</c:v>
                </c:pt>
                <c:pt idx="884">
                  <c:v>892</c:v>
                </c:pt>
                <c:pt idx="885">
                  <c:v>1709</c:v>
                </c:pt>
                <c:pt idx="886">
                  <c:v>1712</c:v>
                </c:pt>
                <c:pt idx="887">
                  <c:v>1393</c:v>
                </c:pt>
                <c:pt idx="888">
                  <c:v>2217</c:v>
                </c:pt>
                <c:pt idx="889">
                  <c:v>1505</c:v>
                </c:pt>
                <c:pt idx="890">
                  <c:v>924</c:v>
                </c:pt>
                <c:pt idx="891">
                  <c:v>1683</c:v>
                </c:pt>
                <c:pt idx="892">
                  <c:v>1068</c:v>
                </c:pt>
                <c:pt idx="893">
                  <c:v>1383</c:v>
                </c:pt>
                <c:pt idx="894">
                  <c:v>1535</c:v>
                </c:pt>
                <c:pt idx="895">
                  <c:v>1796</c:v>
                </c:pt>
                <c:pt idx="896">
                  <c:v>951</c:v>
                </c:pt>
                <c:pt idx="897">
                  <c:v>2240</c:v>
                </c:pt>
                <c:pt idx="898">
                  <c:v>2364</c:v>
                </c:pt>
                <c:pt idx="899">
                  <c:v>1236</c:v>
                </c:pt>
                <c:pt idx="900">
                  <c:v>858</c:v>
                </c:pt>
                <c:pt idx="901">
                  <c:v>1306</c:v>
                </c:pt>
                <c:pt idx="902">
                  <c:v>1509</c:v>
                </c:pt>
                <c:pt idx="903">
                  <c:v>1670</c:v>
                </c:pt>
                <c:pt idx="904">
                  <c:v>902</c:v>
                </c:pt>
                <c:pt idx="905">
                  <c:v>1063</c:v>
                </c:pt>
                <c:pt idx="906">
                  <c:v>1636</c:v>
                </c:pt>
                <c:pt idx="907">
                  <c:v>2057</c:v>
                </c:pt>
                <c:pt idx="908">
                  <c:v>902</c:v>
                </c:pt>
                <c:pt idx="909">
                  <c:v>1484</c:v>
                </c:pt>
                <c:pt idx="910">
                  <c:v>2274</c:v>
                </c:pt>
                <c:pt idx="911">
                  <c:v>1268</c:v>
                </c:pt>
                <c:pt idx="912">
                  <c:v>1015</c:v>
                </c:pt>
                <c:pt idx="913">
                  <c:v>2002</c:v>
                </c:pt>
                <c:pt idx="914">
                  <c:v>1224</c:v>
                </c:pt>
                <c:pt idx="915">
                  <c:v>1092</c:v>
                </c:pt>
                <c:pt idx="916">
                  <c:v>480</c:v>
                </c:pt>
                <c:pt idx="917">
                  <c:v>1229</c:v>
                </c:pt>
                <c:pt idx="918">
                  <c:v>2127</c:v>
                </c:pt>
                <c:pt idx="919">
                  <c:v>1414</c:v>
                </c:pt>
                <c:pt idx="920">
                  <c:v>1721</c:v>
                </c:pt>
                <c:pt idx="921">
                  <c:v>2200</c:v>
                </c:pt>
                <c:pt idx="922">
                  <c:v>1316</c:v>
                </c:pt>
                <c:pt idx="923">
                  <c:v>1617</c:v>
                </c:pt>
                <c:pt idx="924">
                  <c:v>1686</c:v>
                </c:pt>
                <c:pt idx="925">
                  <c:v>1126</c:v>
                </c:pt>
                <c:pt idx="926">
                  <c:v>2374</c:v>
                </c:pt>
                <c:pt idx="927">
                  <c:v>1978</c:v>
                </c:pt>
                <c:pt idx="928">
                  <c:v>1788</c:v>
                </c:pt>
                <c:pt idx="929">
                  <c:v>2236</c:v>
                </c:pt>
                <c:pt idx="930">
                  <c:v>1466</c:v>
                </c:pt>
                <c:pt idx="931">
                  <c:v>925</c:v>
                </c:pt>
                <c:pt idx="932">
                  <c:v>1905</c:v>
                </c:pt>
                <c:pt idx="933">
                  <c:v>1500</c:v>
                </c:pt>
                <c:pt idx="934">
                  <c:v>2069</c:v>
                </c:pt>
                <c:pt idx="935">
                  <c:v>747</c:v>
                </c:pt>
                <c:pt idx="936">
                  <c:v>1200</c:v>
                </c:pt>
                <c:pt idx="937">
                  <c:v>1971</c:v>
                </c:pt>
                <c:pt idx="938">
                  <c:v>1962</c:v>
                </c:pt>
                <c:pt idx="939">
                  <c:v>2403</c:v>
                </c:pt>
                <c:pt idx="940">
                  <c:v>1728</c:v>
                </c:pt>
                <c:pt idx="941">
                  <c:v>2060</c:v>
                </c:pt>
                <c:pt idx="942">
                  <c:v>1440</c:v>
                </c:pt>
                <c:pt idx="943">
                  <c:v>1632</c:v>
                </c:pt>
                <c:pt idx="944">
                  <c:v>1344</c:v>
                </c:pt>
                <c:pt idx="945">
                  <c:v>1869</c:v>
                </c:pt>
                <c:pt idx="946">
                  <c:v>1144</c:v>
                </c:pt>
                <c:pt idx="947">
                  <c:v>1629</c:v>
                </c:pt>
                <c:pt idx="948">
                  <c:v>1776</c:v>
                </c:pt>
                <c:pt idx="949">
                  <c:v>1381</c:v>
                </c:pt>
                <c:pt idx="950">
                  <c:v>864</c:v>
                </c:pt>
                <c:pt idx="951">
                  <c:v>965</c:v>
                </c:pt>
                <c:pt idx="952">
                  <c:v>768</c:v>
                </c:pt>
                <c:pt idx="953">
                  <c:v>1968</c:v>
                </c:pt>
                <c:pt idx="954">
                  <c:v>980</c:v>
                </c:pt>
                <c:pt idx="955">
                  <c:v>1958</c:v>
                </c:pt>
                <c:pt idx="956">
                  <c:v>1229</c:v>
                </c:pt>
                <c:pt idx="957">
                  <c:v>1057</c:v>
                </c:pt>
                <c:pt idx="958">
                  <c:v>1337</c:v>
                </c:pt>
                <c:pt idx="959">
                  <c:v>1416</c:v>
                </c:pt>
                <c:pt idx="960">
                  <c:v>858</c:v>
                </c:pt>
                <c:pt idx="961">
                  <c:v>2872</c:v>
                </c:pt>
                <c:pt idx="962">
                  <c:v>1548</c:v>
                </c:pt>
                <c:pt idx="963">
                  <c:v>1800</c:v>
                </c:pt>
                <c:pt idx="964">
                  <c:v>1894</c:v>
                </c:pt>
                <c:pt idx="965">
                  <c:v>1484</c:v>
                </c:pt>
                <c:pt idx="966">
                  <c:v>1308</c:v>
                </c:pt>
                <c:pt idx="967">
                  <c:v>1098</c:v>
                </c:pt>
                <c:pt idx="968">
                  <c:v>968</c:v>
                </c:pt>
                <c:pt idx="969">
                  <c:v>1095</c:v>
                </c:pt>
                <c:pt idx="970">
                  <c:v>1192</c:v>
                </c:pt>
                <c:pt idx="971">
                  <c:v>1626</c:v>
                </c:pt>
                <c:pt idx="972">
                  <c:v>918</c:v>
                </c:pt>
                <c:pt idx="973">
                  <c:v>1428</c:v>
                </c:pt>
                <c:pt idx="974">
                  <c:v>2019</c:v>
                </c:pt>
                <c:pt idx="975">
                  <c:v>1382</c:v>
                </c:pt>
                <c:pt idx="976">
                  <c:v>869</c:v>
                </c:pt>
                <c:pt idx="977">
                  <c:v>1241</c:v>
                </c:pt>
                <c:pt idx="978">
                  <c:v>894</c:v>
                </c:pt>
                <c:pt idx="979">
                  <c:v>1121</c:v>
                </c:pt>
                <c:pt idx="980">
                  <c:v>999</c:v>
                </c:pt>
                <c:pt idx="981">
                  <c:v>2612</c:v>
                </c:pt>
                <c:pt idx="982">
                  <c:v>1266</c:v>
                </c:pt>
                <c:pt idx="983">
                  <c:v>2290</c:v>
                </c:pt>
                <c:pt idx="984">
                  <c:v>1734</c:v>
                </c:pt>
                <c:pt idx="985">
                  <c:v>1164</c:v>
                </c:pt>
                <c:pt idx="986">
                  <c:v>1635</c:v>
                </c:pt>
                <c:pt idx="987">
                  <c:v>1940</c:v>
                </c:pt>
                <c:pt idx="988">
                  <c:v>2030</c:v>
                </c:pt>
                <c:pt idx="989">
                  <c:v>1576</c:v>
                </c:pt>
                <c:pt idx="990">
                  <c:v>2392</c:v>
                </c:pt>
                <c:pt idx="991">
                  <c:v>1742</c:v>
                </c:pt>
                <c:pt idx="992">
                  <c:v>1851</c:v>
                </c:pt>
                <c:pt idx="993">
                  <c:v>1500</c:v>
                </c:pt>
                <c:pt idx="994">
                  <c:v>1718</c:v>
                </c:pt>
                <c:pt idx="995">
                  <c:v>1230</c:v>
                </c:pt>
                <c:pt idx="996">
                  <c:v>1050</c:v>
                </c:pt>
                <c:pt idx="997">
                  <c:v>1442</c:v>
                </c:pt>
                <c:pt idx="998">
                  <c:v>1077</c:v>
                </c:pt>
                <c:pt idx="999">
                  <c:v>1208</c:v>
                </c:pt>
                <c:pt idx="1000">
                  <c:v>944</c:v>
                </c:pt>
                <c:pt idx="1001">
                  <c:v>691</c:v>
                </c:pt>
                <c:pt idx="1002">
                  <c:v>1574</c:v>
                </c:pt>
                <c:pt idx="1003">
                  <c:v>1680</c:v>
                </c:pt>
                <c:pt idx="1004">
                  <c:v>1504</c:v>
                </c:pt>
                <c:pt idx="1005">
                  <c:v>985</c:v>
                </c:pt>
                <c:pt idx="1006">
                  <c:v>1657</c:v>
                </c:pt>
                <c:pt idx="1007">
                  <c:v>1092</c:v>
                </c:pt>
                <c:pt idx="1008">
                  <c:v>1710</c:v>
                </c:pt>
                <c:pt idx="1009">
                  <c:v>1522</c:v>
                </c:pt>
                <c:pt idx="1010">
                  <c:v>1271</c:v>
                </c:pt>
                <c:pt idx="1011">
                  <c:v>1664</c:v>
                </c:pt>
                <c:pt idx="1012">
                  <c:v>1502</c:v>
                </c:pt>
                <c:pt idx="1013">
                  <c:v>1022</c:v>
                </c:pt>
                <c:pt idx="1014">
                  <c:v>1082</c:v>
                </c:pt>
                <c:pt idx="1015">
                  <c:v>1665</c:v>
                </c:pt>
                <c:pt idx="1016">
                  <c:v>1504</c:v>
                </c:pt>
                <c:pt idx="1017">
                  <c:v>1360</c:v>
                </c:pt>
                <c:pt idx="1018">
                  <c:v>1472</c:v>
                </c:pt>
                <c:pt idx="1019">
                  <c:v>1506</c:v>
                </c:pt>
                <c:pt idx="1020">
                  <c:v>1132</c:v>
                </c:pt>
                <c:pt idx="1021">
                  <c:v>1220</c:v>
                </c:pt>
                <c:pt idx="1022">
                  <c:v>1248</c:v>
                </c:pt>
                <c:pt idx="1023">
                  <c:v>1504</c:v>
                </c:pt>
                <c:pt idx="1024">
                  <c:v>2898</c:v>
                </c:pt>
                <c:pt idx="1025">
                  <c:v>882</c:v>
                </c:pt>
                <c:pt idx="1026">
                  <c:v>1264</c:v>
                </c:pt>
                <c:pt idx="1027">
                  <c:v>1646</c:v>
                </c:pt>
                <c:pt idx="1028">
                  <c:v>1376</c:v>
                </c:pt>
                <c:pt idx="1029">
                  <c:v>1218</c:v>
                </c:pt>
                <c:pt idx="1030">
                  <c:v>1928</c:v>
                </c:pt>
                <c:pt idx="1031">
                  <c:v>3082</c:v>
                </c:pt>
                <c:pt idx="1032">
                  <c:v>2520</c:v>
                </c:pt>
                <c:pt idx="1033">
                  <c:v>1654</c:v>
                </c:pt>
                <c:pt idx="1034">
                  <c:v>954</c:v>
                </c:pt>
                <c:pt idx="1035">
                  <c:v>845</c:v>
                </c:pt>
                <c:pt idx="1036">
                  <c:v>1620</c:v>
                </c:pt>
                <c:pt idx="1037">
                  <c:v>2263</c:v>
                </c:pt>
                <c:pt idx="1038">
                  <c:v>1344</c:v>
                </c:pt>
                <c:pt idx="1039">
                  <c:v>630</c:v>
                </c:pt>
                <c:pt idx="1040">
                  <c:v>1803</c:v>
                </c:pt>
                <c:pt idx="1041">
                  <c:v>1632</c:v>
                </c:pt>
                <c:pt idx="1042">
                  <c:v>1306</c:v>
                </c:pt>
                <c:pt idx="1043">
                  <c:v>2329</c:v>
                </c:pt>
                <c:pt idx="1044">
                  <c:v>2524</c:v>
                </c:pt>
                <c:pt idx="1045">
                  <c:v>1733</c:v>
                </c:pt>
                <c:pt idx="1046">
                  <c:v>2868</c:v>
                </c:pt>
                <c:pt idx="1047">
                  <c:v>990</c:v>
                </c:pt>
                <c:pt idx="1048">
                  <c:v>1771</c:v>
                </c:pt>
                <c:pt idx="1049">
                  <c:v>930</c:v>
                </c:pt>
                <c:pt idx="1050">
                  <c:v>1302</c:v>
                </c:pt>
                <c:pt idx="1051">
                  <c:v>1316</c:v>
                </c:pt>
                <c:pt idx="1052">
                  <c:v>1977</c:v>
                </c:pt>
                <c:pt idx="1053">
                  <c:v>1526</c:v>
                </c:pt>
                <c:pt idx="1054">
                  <c:v>1989</c:v>
                </c:pt>
                <c:pt idx="1055">
                  <c:v>1523</c:v>
                </c:pt>
                <c:pt idx="1056">
                  <c:v>1364</c:v>
                </c:pt>
                <c:pt idx="1057">
                  <c:v>1850</c:v>
                </c:pt>
                <c:pt idx="1058">
                  <c:v>2184</c:v>
                </c:pt>
                <c:pt idx="1059">
                  <c:v>1991</c:v>
                </c:pt>
                <c:pt idx="1060">
                  <c:v>1338</c:v>
                </c:pt>
                <c:pt idx="1061">
                  <c:v>894</c:v>
                </c:pt>
                <c:pt idx="1062">
                  <c:v>2337</c:v>
                </c:pt>
                <c:pt idx="1063">
                  <c:v>1103</c:v>
                </c:pt>
                <c:pt idx="1064">
                  <c:v>1154</c:v>
                </c:pt>
                <c:pt idx="1065">
                  <c:v>2260</c:v>
                </c:pt>
                <c:pt idx="1066">
                  <c:v>1571</c:v>
                </c:pt>
                <c:pt idx="1067">
                  <c:v>1611</c:v>
                </c:pt>
                <c:pt idx="1068">
                  <c:v>2521</c:v>
                </c:pt>
                <c:pt idx="1069">
                  <c:v>893</c:v>
                </c:pt>
                <c:pt idx="1070">
                  <c:v>1048</c:v>
                </c:pt>
                <c:pt idx="1071">
                  <c:v>1556</c:v>
                </c:pt>
                <c:pt idx="1072">
                  <c:v>1456</c:v>
                </c:pt>
                <c:pt idx="1073">
                  <c:v>1426</c:v>
                </c:pt>
                <c:pt idx="1074">
                  <c:v>1240</c:v>
                </c:pt>
                <c:pt idx="1075">
                  <c:v>1740</c:v>
                </c:pt>
                <c:pt idx="1076">
                  <c:v>1466</c:v>
                </c:pt>
                <c:pt idx="1077">
                  <c:v>1096</c:v>
                </c:pt>
                <c:pt idx="1078">
                  <c:v>848</c:v>
                </c:pt>
                <c:pt idx="1079">
                  <c:v>990</c:v>
                </c:pt>
                <c:pt idx="1080">
                  <c:v>1258</c:v>
                </c:pt>
                <c:pt idx="1081">
                  <c:v>1040</c:v>
                </c:pt>
                <c:pt idx="1082">
                  <c:v>1459</c:v>
                </c:pt>
                <c:pt idx="1083">
                  <c:v>1251</c:v>
                </c:pt>
                <c:pt idx="1084">
                  <c:v>1498</c:v>
                </c:pt>
                <c:pt idx="1085">
                  <c:v>996</c:v>
                </c:pt>
                <c:pt idx="1086">
                  <c:v>1092</c:v>
                </c:pt>
                <c:pt idx="1087">
                  <c:v>1953</c:v>
                </c:pt>
                <c:pt idx="1088">
                  <c:v>1709</c:v>
                </c:pt>
                <c:pt idx="1089">
                  <c:v>1247</c:v>
                </c:pt>
                <c:pt idx="1090">
                  <c:v>1040</c:v>
                </c:pt>
                <c:pt idx="1091">
                  <c:v>1252</c:v>
                </c:pt>
                <c:pt idx="1092">
                  <c:v>1694</c:v>
                </c:pt>
                <c:pt idx="1093">
                  <c:v>1200</c:v>
                </c:pt>
                <c:pt idx="1094">
                  <c:v>936</c:v>
                </c:pt>
                <c:pt idx="1095">
                  <c:v>1314</c:v>
                </c:pt>
                <c:pt idx="1096">
                  <c:v>1355</c:v>
                </c:pt>
                <c:pt idx="1097">
                  <c:v>1088</c:v>
                </c:pt>
                <c:pt idx="1098">
                  <c:v>1324</c:v>
                </c:pt>
                <c:pt idx="1099">
                  <c:v>1601</c:v>
                </c:pt>
                <c:pt idx="1100">
                  <c:v>438</c:v>
                </c:pt>
                <c:pt idx="1101">
                  <c:v>950</c:v>
                </c:pt>
                <c:pt idx="1102">
                  <c:v>1134</c:v>
                </c:pt>
                <c:pt idx="1103">
                  <c:v>1194</c:v>
                </c:pt>
                <c:pt idx="1104">
                  <c:v>1302</c:v>
                </c:pt>
                <c:pt idx="1105">
                  <c:v>2622</c:v>
                </c:pt>
                <c:pt idx="1106">
                  <c:v>1442</c:v>
                </c:pt>
                <c:pt idx="1107">
                  <c:v>2021</c:v>
                </c:pt>
                <c:pt idx="1108">
                  <c:v>1690</c:v>
                </c:pt>
                <c:pt idx="1109">
                  <c:v>1836</c:v>
                </c:pt>
                <c:pt idx="1110">
                  <c:v>1658</c:v>
                </c:pt>
                <c:pt idx="1111">
                  <c:v>1964</c:v>
                </c:pt>
                <c:pt idx="1112">
                  <c:v>816</c:v>
                </c:pt>
                <c:pt idx="1113">
                  <c:v>1008</c:v>
                </c:pt>
                <c:pt idx="1114">
                  <c:v>833</c:v>
                </c:pt>
                <c:pt idx="1115">
                  <c:v>1734</c:v>
                </c:pt>
                <c:pt idx="1116">
                  <c:v>1419</c:v>
                </c:pt>
                <c:pt idx="1117">
                  <c:v>894</c:v>
                </c:pt>
                <c:pt idx="1118">
                  <c:v>1601</c:v>
                </c:pt>
                <c:pt idx="1119">
                  <c:v>1040</c:v>
                </c:pt>
                <c:pt idx="1120">
                  <c:v>1012</c:v>
                </c:pt>
                <c:pt idx="1121">
                  <c:v>1552</c:v>
                </c:pt>
                <c:pt idx="1122">
                  <c:v>960</c:v>
                </c:pt>
                <c:pt idx="1123">
                  <c:v>698</c:v>
                </c:pt>
                <c:pt idx="1124">
                  <c:v>1482</c:v>
                </c:pt>
                <c:pt idx="1125">
                  <c:v>1005</c:v>
                </c:pt>
                <c:pt idx="1126">
                  <c:v>1555</c:v>
                </c:pt>
                <c:pt idx="1127">
                  <c:v>1530</c:v>
                </c:pt>
                <c:pt idx="1128">
                  <c:v>1959</c:v>
                </c:pt>
                <c:pt idx="1129">
                  <c:v>936</c:v>
                </c:pt>
                <c:pt idx="1130">
                  <c:v>1981</c:v>
                </c:pt>
                <c:pt idx="1131">
                  <c:v>974</c:v>
                </c:pt>
                <c:pt idx="1132">
                  <c:v>2210</c:v>
                </c:pt>
                <c:pt idx="1133">
                  <c:v>2020</c:v>
                </c:pt>
                <c:pt idx="1134">
                  <c:v>1600</c:v>
                </c:pt>
                <c:pt idx="1135">
                  <c:v>986</c:v>
                </c:pt>
                <c:pt idx="1136">
                  <c:v>1252</c:v>
                </c:pt>
                <c:pt idx="1137">
                  <c:v>1020</c:v>
                </c:pt>
                <c:pt idx="1138">
                  <c:v>1567</c:v>
                </c:pt>
                <c:pt idx="1139">
                  <c:v>1167</c:v>
                </c:pt>
                <c:pt idx="1140">
                  <c:v>952</c:v>
                </c:pt>
                <c:pt idx="1141">
                  <c:v>1868</c:v>
                </c:pt>
                <c:pt idx="1142">
                  <c:v>2828</c:v>
                </c:pt>
                <c:pt idx="1143">
                  <c:v>1006</c:v>
                </c:pt>
                <c:pt idx="1144">
                  <c:v>924</c:v>
                </c:pt>
                <c:pt idx="1145">
                  <c:v>1576</c:v>
                </c:pt>
                <c:pt idx="1146">
                  <c:v>1298</c:v>
                </c:pt>
                <c:pt idx="1147">
                  <c:v>1564</c:v>
                </c:pt>
                <c:pt idx="1148">
                  <c:v>1111</c:v>
                </c:pt>
                <c:pt idx="1149">
                  <c:v>1482</c:v>
                </c:pt>
                <c:pt idx="1150">
                  <c:v>932</c:v>
                </c:pt>
                <c:pt idx="1151">
                  <c:v>1466</c:v>
                </c:pt>
                <c:pt idx="1152">
                  <c:v>1811</c:v>
                </c:pt>
                <c:pt idx="1153">
                  <c:v>816</c:v>
                </c:pt>
                <c:pt idx="1154">
                  <c:v>1820</c:v>
                </c:pt>
                <c:pt idx="1155">
                  <c:v>1437</c:v>
                </c:pt>
                <c:pt idx="1156">
                  <c:v>1265</c:v>
                </c:pt>
                <c:pt idx="1157">
                  <c:v>1314</c:v>
                </c:pt>
                <c:pt idx="1158">
                  <c:v>1580</c:v>
                </c:pt>
                <c:pt idx="1159">
                  <c:v>1876</c:v>
                </c:pt>
                <c:pt idx="1160">
                  <c:v>1456</c:v>
                </c:pt>
                <c:pt idx="1161">
                  <c:v>1640</c:v>
                </c:pt>
                <c:pt idx="1162">
                  <c:v>894</c:v>
                </c:pt>
                <c:pt idx="1163">
                  <c:v>1258</c:v>
                </c:pt>
                <c:pt idx="1164">
                  <c:v>1432</c:v>
                </c:pt>
                <c:pt idx="1165">
                  <c:v>1502</c:v>
                </c:pt>
                <c:pt idx="1166">
                  <c:v>1694</c:v>
                </c:pt>
                <c:pt idx="1167">
                  <c:v>1671</c:v>
                </c:pt>
                <c:pt idx="1168">
                  <c:v>2108</c:v>
                </c:pt>
                <c:pt idx="1169">
                  <c:v>3627</c:v>
                </c:pt>
                <c:pt idx="1170">
                  <c:v>1118</c:v>
                </c:pt>
                <c:pt idx="1171">
                  <c:v>1261</c:v>
                </c:pt>
                <c:pt idx="1172">
                  <c:v>1250</c:v>
                </c:pt>
                <c:pt idx="1173">
                  <c:v>3086</c:v>
                </c:pt>
                <c:pt idx="1174">
                  <c:v>2345</c:v>
                </c:pt>
                <c:pt idx="1175">
                  <c:v>2872</c:v>
                </c:pt>
                <c:pt idx="1176">
                  <c:v>923</c:v>
                </c:pt>
                <c:pt idx="1177">
                  <c:v>1224</c:v>
                </c:pt>
                <c:pt idx="1178">
                  <c:v>1343</c:v>
                </c:pt>
                <c:pt idx="1179">
                  <c:v>1124</c:v>
                </c:pt>
                <c:pt idx="1180">
                  <c:v>2514</c:v>
                </c:pt>
                <c:pt idx="1181">
                  <c:v>1652</c:v>
                </c:pt>
                <c:pt idx="1182">
                  <c:v>4476</c:v>
                </c:pt>
                <c:pt idx="1183">
                  <c:v>1130</c:v>
                </c:pt>
                <c:pt idx="1184">
                  <c:v>1572</c:v>
                </c:pt>
                <c:pt idx="1185">
                  <c:v>1221</c:v>
                </c:pt>
                <c:pt idx="1186">
                  <c:v>1699</c:v>
                </c:pt>
                <c:pt idx="1187">
                  <c:v>1624</c:v>
                </c:pt>
                <c:pt idx="1188">
                  <c:v>1660</c:v>
                </c:pt>
                <c:pt idx="1189">
                  <c:v>1804</c:v>
                </c:pt>
                <c:pt idx="1190">
                  <c:v>1622</c:v>
                </c:pt>
                <c:pt idx="1191">
                  <c:v>1441</c:v>
                </c:pt>
                <c:pt idx="1192">
                  <c:v>1472</c:v>
                </c:pt>
                <c:pt idx="1193">
                  <c:v>1224</c:v>
                </c:pt>
                <c:pt idx="1194">
                  <c:v>1352</c:v>
                </c:pt>
                <c:pt idx="1195">
                  <c:v>1456</c:v>
                </c:pt>
                <c:pt idx="1196">
                  <c:v>1863</c:v>
                </c:pt>
                <c:pt idx="1197">
                  <c:v>1690</c:v>
                </c:pt>
                <c:pt idx="1198">
                  <c:v>1212</c:v>
                </c:pt>
                <c:pt idx="1199">
                  <c:v>1382</c:v>
                </c:pt>
                <c:pt idx="1200">
                  <c:v>864</c:v>
                </c:pt>
                <c:pt idx="1201">
                  <c:v>1779</c:v>
                </c:pt>
                <c:pt idx="1202">
                  <c:v>1348</c:v>
                </c:pt>
                <c:pt idx="1203">
                  <c:v>1630</c:v>
                </c:pt>
                <c:pt idx="1204">
                  <c:v>1074</c:v>
                </c:pt>
                <c:pt idx="1205">
                  <c:v>2196</c:v>
                </c:pt>
                <c:pt idx="1206">
                  <c:v>1056</c:v>
                </c:pt>
                <c:pt idx="1207">
                  <c:v>1700</c:v>
                </c:pt>
                <c:pt idx="1208">
                  <c:v>1283</c:v>
                </c:pt>
                <c:pt idx="1209">
                  <c:v>1660</c:v>
                </c:pt>
                <c:pt idx="1210">
                  <c:v>1845</c:v>
                </c:pt>
                <c:pt idx="1211">
                  <c:v>1752</c:v>
                </c:pt>
                <c:pt idx="1212">
                  <c:v>672</c:v>
                </c:pt>
                <c:pt idx="1213">
                  <c:v>960</c:v>
                </c:pt>
                <c:pt idx="1214">
                  <c:v>999</c:v>
                </c:pt>
                <c:pt idx="1215">
                  <c:v>894</c:v>
                </c:pt>
                <c:pt idx="1216">
                  <c:v>1902</c:v>
                </c:pt>
                <c:pt idx="1217">
                  <c:v>1314</c:v>
                </c:pt>
                <c:pt idx="1218">
                  <c:v>912</c:v>
                </c:pt>
                <c:pt idx="1219">
                  <c:v>1218</c:v>
                </c:pt>
                <c:pt idx="1220">
                  <c:v>912</c:v>
                </c:pt>
                <c:pt idx="1221">
                  <c:v>1211</c:v>
                </c:pt>
                <c:pt idx="1222">
                  <c:v>1846</c:v>
                </c:pt>
                <c:pt idx="1223">
                  <c:v>2136</c:v>
                </c:pt>
                <c:pt idx="1224">
                  <c:v>1490</c:v>
                </c:pt>
                <c:pt idx="1225">
                  <c:v>1138</c:v>
                </c:pt>
                <c:pt idx="1226">
                  <c:v>1933</c:v>
                </c:pt>
                <c:pt idx="1227">
                  <c:v>912</c:v>
                </c:pt>
                <c:pt idx="1228">
                  <c:v>1702</c:v>
                </c:pt>
                <c:pt idx="1229">
                  <c:v>1507</c:v>
                </c:pt>
                <c:pt idx="1230">
                  <c:v>2620</c:v>
                </c:pt>
                <c:pt idx="1231">
                  <c:v>1190</c:v>
                </c:pt>
                <c:pt idx="1232">
                  <c:v>1224</c:v>
                </c:pt>
                <c:pt idx="1233">
                  <c:v>1188</c:v>
                </c:pt>
                <c:pt idx="1234">
                  <c:v>1964</c:v>
                </c:pt>
                <c:pt idx="1235">
                  <c:v>1784</c:v>
                </c:pt>
                <c:pt idx="1236">
                  <c:v>1626</c:v>
                </c:pt>
                <c:pt idx="1237">
                  <c:v>1948</c:v>
                </c:pt>
                <c:pt idx="1238">
                  <c:v>1141</c:v>
                </c:pt>
                <c:pt idx="1239">
                  <c:v>1484</c:v>
                </c:pt>
                <c:pt idx="1240">
                  <c:v>1768</c:v>
                </c:pt>
                <c:pt idx="1241">
                  <c:v>1689</c:v>
                </c:pt>
                <c:pt idx="1242">
                  <c:v>1173</c:v>
                </c:pt>
                <c:pt idx="1243">
                  <c:v>2076</c:v>
                </c:pt>
                <c:pt idx="1244">
                  <c:v>1517</c:v>
                </c:pt>
                <c:pt idx="1245">
                  <c:v>1868</c:v>
                </c:pt>
                <c:pt idx="1246">
                  <c:v>1553</c:v>
                </c:pt>
                <c:pt idx="1247">
                  <c:v>1034</c:v>
                </c:pt>
                <c:pt idx="1248">
                  <c:v>2058</c:v>
                </c:pt>
                <c:pt idx="1249">
                  <c:v>988</c:v>
                </c:pt>
                <c:pt idx="1250">
                  <c:v>2110</c:v>
                </c:pt>
                <c:pt idx="1251">
                  <c:v>1405</c:v>
                </c:pt>
                <c:pt idx="1252">
                  <c:v>874</c:v>
                </c:pt>
                <c:pt idx="1253">
                  <c:v>2167</c:v>
                </c:pt>
                <c:pt idx="1254">
                  <c:v>1656</c:v>
                </c:pt>
                <c:pt idx="1255">
                  <c:v>1367</c:v>
                </c:pt>
                <c:pt idx="1256">
                  <c:v>1987</c:v>
                </c:pt>
                <c:pt idx="1257">
                  <c:v>864</c:v>
                </c:pt>
                <c:pt idx="1258">
                  <c:v>1166</c:v>
                </c:pt>
                <c:pt idx="1259">
                  <c:v>1054</c:v>
                </c:pt>
                <c:pt idx="1260">
                  <c:v>1675</c:v>
                </c:pt>
                <c:pt idx="1261">
                  <c:v>1050</c:v>
                </c:pt>
                <c:pt idx="1262">
                  <c:v>1788</c:v>
                </c:pt>
                <c:pt idx="1263">
                  <c:v>1824</c:v>
                </c:pt>
                <c:pt idx="1264">
                  <c:v>1337</c:v>
                </c:pt>
                <c:pt idx="1265">
                  <c:v>1452</c:v>
                </c:pt>
                <c:pt idx="1266">
                  <c:v>1889</c:v>
                </c:pt>
                <c:pt idx="1267">
                  <c:v>2018</c:v>
                </c:pt>
                <c:pt idx="1268">
                  <c:v>3447</c:v>
                </c:pt>
                <c:pt idx="1269">
                  <c:v>1524</c:v>
                </c:pt>
                <c:pt idx="1270">
                  <c:v>1524</c:v>
                </c:pt>
                <c:pt idx="1271">
                  <c:v>1489</c:v>
                </c:pt>
                <c:pt idx="1272">
                  <c:v>935</c:v>
                </c:pt>
                <c:pt idx="1273">
                  <c:v>1357</c:v>
                </c:pt>
                <c:pt idx="1274">
                  <c:v>1250</c:v>
                </c:pt>
                <c:pt idx="1275">
                  <c:v>1920</c:v>
                </c:pt>
                <c:pt idx="1276">
                  <c:v>1395</c:v>
                </c:pt>
                <c:pt idx="1277">
                  <c:v>1724</c:v>
                </c:pt>
                <c:pt idx="1278">
                  <c:v>2031</c:v>
                </c:pt>
                <c:pt idx="1279">
                  <c:v>1128</c:v>
                </c:pt>
                <c:pt idx="1280">
                  <c:v>1573</c:v>
                </c:pt>
                <c:pt idx="1281">
                  <c:v>1339</c:v>
                </c:pt>
                <c:pt idx="1282">
                  <c:v>1040</c:v>
                </c:pt>
                <c:pt idx="1283">
                  <c:v>1824</c:v>
                </c:pt>
                <c:pt idx="1284">
                  <c:v>2447</c:v>
                </c:pt>
                <c:pt idx="1285">
                  <c:v>1412</c:v>
                </c:pt>
                <c:pt idx="1286">
                  <c:v>1328</c:v>
                </c:pt>
                <c:pt idx="1287">
                  <c:v>1582</c:v>
                </c:pt>
                <c:pt idx="1288">
                  <c:v>1659</c:v>
                </c:pt>
                <c:pt idx="1289">
                  <c:v>1970</c:v>
                </c:pt>
                <c:pt idx="1290">
                  <c:v>1152</c:v>
                </c:pt>
                <c:pt idx="1291">
                  <c:v>1302</c:v>
                </c:pt>
                <c:pt idx="1292">
                  <c:v>2372</c:v>
                </c:pt>
                <c:pt idx="1293">
                  <c:v>1664</c:v>
                </c:pt>
                <c:pt idx="1294">
                  <c:v>864</c:v>
                </c:pt>
                <c:pt idx="1295">
                  <c:v>1052</c:v>
                </c:pt>
                <c:pt idx="1296">
                  <c:v>1128</c:v>
                </c:pt>
                <c:pt idx="1297">
                  <c:v>1072</c:v>
                </c:pt>
                <c:pt idx="1298">
                  <c:v>5642</c:v>
                </c:pt>
                <c:pt idx="1299">
                  <c:v>1246</c:v>
                </c:pt>
                <c:pt idx="1300">
                  <c:v>1983</c:v>
                </c:pt>
                <c:pt idx="1301">
                  <c:v>1494</c:v>
                </c:pt>
                <c:pt idx="1302">
                  <c:v>2526</c:v>
                </c:pt>
                <c:pt idx="1303">
                  <c:v>1616</c:v>
                </c:pt>
                <c:pt idx="1304">
                  <c:v>1708</c:v>
                </c:pt>
                <c:pt idx="1305">
                  <c:v>1652</c:v>
                </c:pt>
                <c:pt idx="1306">
                  <c:v>1368</c:v>
                </c:pt>
                <c:pt idx="1307">
                  <c:v>990</c:v>
                </c:pt>
                <c:pt idx="1308">
                  <c:v>1122</c:v>
                </c:pt>
                <c:pt idx="1309">
                  <c:v>1294</c:v>
                </c:pt>
                <c:pt idx="1310">
                  <c:v>1902</c:v>
                </c:pt>
                <c:pt idx="1311">
                  <c:v>1274</c:v>
                </c:pt>
                <c:pt idx="1312">
                  <c:v>2810</c:v>
                </c:pt>
                <c:pt idx="1313">
                  <c:v>2599</c:v>
                </c:pt>
                <c:pt idx="1314">
                  <c:v>948</c:v>
                </c:pt>
                <c:pt idx="1315">
                  <c:v>2112</c:v>
                </c:pt>
                <c:pt idx="1316">
                  <c:v>1630</c:v>
                </c:pt>
                <c:pt idx="1317">
                  <c:v>1352</c:v>
                </c:pt>
                <c:pt idx="1318">
                  <c:v>1787</c:v>
                </c:pt>
                <c:pt idx="1319">
                  <c:v>948</c:v>
                </c:pt>
                <c:pt idx="1320">
                  <c:v>1478</c:v>
                </c:pt>
                <c:pt idx="1321">
                  <c:v>720</c:v>
                </c:pt>
                <c:pt idx="1322">
                  <c:v>1923</c:v>
                </c:pt>
                <c:pt idx="1323">
                  <c:v>708</c:v>
                </c:pt>
                <c:pt idx="1324">
                  <c:v>1795</c:v>
                </c:pt>
                <c:pt idx="1325">
                  <c:v>796</c:v>
                </c:pt>
                <c:pt idx="1326">
                  <c:v>774</c:v>
                </c:pt>
                <c:pt idx="1327">
                  <c:v>816</c:v>
                </c:pt>
                <c:pt idx="1328">
                  <c:v>2792</c:v>
                </c:pt>
                <c:pt idx="1329">
                  <c:v>1632</c:v>
                </c:pt>
                <c:pt idx="1330">
                  <c:v>1588</c:v>
                </c:pt>
                <c:pt idx="1331">
                  <c:v>954</c:v>
                </c:pt>
                <c:pt idx="1332">
                  <c:v>816</c:v>
                </c:pt>
                <c:pt idx="1333">
                  <c:v>1360</c:v>
                </c:pt>
                <c:pt idx="1334">
                  <c:v>1365</c:v>
                </c:pt>
                <c:pt idx="1335">
                  <c:v>1334</c:v>
                </c:pt>
                <c:pt idx="1336">
                  <c:v>1656</c:v>
                </c:pt>
                <c:pt idx="1337">
                  <c:v>693</c:v>
                </c:pt>
                <c:pt idx="1338">
                  <c:v>1861</c:v>
                </c:pt>
                <c:pt idx="1339">
                  <c:v>864</c:v>
                </c:pt>
                <c:pt idx="1340">
                  <c:v>872</c:v>
                </c:pt>
                <c:pt idx="1341">
                  <c:v>1114</c:v>
                </c:pt>
                <c:pt idx="1342">
                  <c:v>2169</c:v>
                </c:pt>
                <c:pt idx="1343">
                  <c:v>1913</c:v>
                </c:pt>
                <c:pt idx="1344">
                  <c:v>1456</c:v>
                </c:pt>
                <c:pt idx="1345">
                  <c:v>960</c:v>
                </c:pt>
                <c:pt idx="1346">
                  <c:v>2156</c:v>
                </c:pt>
                <c:pt idx="1347">
                  <c:v>1776</c:v>
                </c:pt>
                <c:pt idx="1348">
                  <c:v>1494</c:v>
                </c:pt>
                <c:pt idx="1349">
                  <c:v>2358</c:v>
                </c:pt>
                <c:pt idx="1350">
                  <c:v>2634</c:v>
                </c:pt>
                <c:pt idx="1351">
                  <c:v>1716</c:v>
                </c:pt>
                <c:pt idx="1352">
                  <c:v>1176</c:v>
                </c:pt>
                <c:pt idx="1353">
                  <c:v>3238</c:v>
                </c:pt>
                <c:pt idx="1354">
                  <c:v>1865</c:v>
                </c:pt>
                <c:pt idx="1355">
                  <c:v>1920</c:v>
                </c:pt>
                <c:pt idx="1356">
                  <c:v>892</c:v>
                </c:pt>
                <c:pt idx="1357">
                  <c:v>1078</c:v>
                </c:pt>
                <c:pt idx="1358">
                  <c:v>1573</c:v>
                </c:pt>
                <c:pt idx="1359">
                  <c:v>1980</c:v>
                </c:pt>
                <c:pt idx="1360">
                  <c:v>2601</c:v>
                </c:pt>
                <c:pt idx="1361">
                  <c:v>1530</c:v>
                </c:pt>
                <c:pt idx="1362">
                  <c:v>1738</c:v>
                </c:pt>
                <c:pt idx="1363">
                  <c:v>1412</c:v>
                </c:pt>
                <c:pt idx="1364">
                  <c:v>1200</c:v>
                </c:pt>
                <c:pt idx="1365">
                  <c:v>1674</c:v>
                </c:pt>
                <c:pt idx="1366">
                  <c:v>1790</c:v>
                </c:pt>
                <c:pt idx="1367">
                  <c:v>1475</c:v>
                </c:pt>
                <c:pt idx="1368">
                  <c:v>848</c:v>
                </c:pt>
                <c:pt idx="1369">
                  <c:v>1668</c:v>
                </c:pt>
                <c:pt idx="1370">
                  <c:v>1374</c:v>
                </c:pt>
                <c:pt idx="1371">
                  <c:v>1661</c:v>
                </c:pt>
                <c:pt idx="1372">
                  <c:v>2097</c:v>
                </c:pt>
                <c:pt idx="1373">
                  <c:v>2633</c:v>
                </c:pt>
                <c:pt idx="1374">
                  <c:v>1958</c:v>
                </c:pt>
                <c:pt idx="1375">
                  <c:v>1571</c:v>
                </c:pt>
                <c:pt idx="1376">
                  <c:v>790</c:v>
                </c:pt>
                <c:pt idx="1377">
                  <c:v>1604</c:v>
                </c:pt>
                <c:pt idx="1378">
                  <c:v>987</c:v>
                </c:pt>
                <c:pt idx="1379">
                  <c:v>1394</c:v>
                </c:pt>
                <c:pt idx="1380">
                  <c:v>864</c:v>
                </c:pt>
                <c:pt idx="1381">
                  <c:v>2117</c:v>
                </c:pt>
                <c:pt idx="1382">
                  <c:v>1762</c:v>
                </c:pt>
                <c:pt idx="1383">
                  <c:v>1416</c:v>
                </c:pt>
                <c:pt idx="1384">
                  <c:v>1258</c:v>
                </c:pt>
                <c:pt idx="1385">
                  <c:v>1154</c:v>
                </c:pt>
                <c:pt idx="1386">
                  <c:v>2784</c:v>
                </c:pt>
                <c:pt idx="1387">
                  <c:v>2526</c:v>
                </c:pt>
                <c:pt idx="1388">
                  <c:v>1746</c:v>
                </c:pt>
                <c:pt idx="1389">
                  <c:v>1218</c:v>
                </c:pt>
                <c:pt idx="1390">
                  <c:v>1525</c:v>
                </c:pt>
                <c:pt idx="1391">
                  <c:v>1584</c:v>
                </c:pt>
                <c:pt idx="1392">
                  <c:v>900</c:v>
                </c:pt>
                <c:pt idx="1393">
                  <c:v>1912</c:v>
                </c:pt>
                <c:pt idx="1394">
                  <c:v>1500</c:v>
                </c:pt>
                <c:pt idx="1395">
                  <c:v>2482</c:v>
                </c:pt>
                <c:pt idx="1396">
                  <c:v>1687</c:v>
                </c:pt>
                <c:pt idx="1397">
                  <c:v>1513</c:v>
                </c:pt>
                <c:pt idx="1398">
                  <c:v>1904</c:v>
                </c:pt>
                <c:pt idx="1399">
                  <c:v>1608</c:v>
                </c:pt>
                <c:pt idx="1400">
                  <c:v>1158</c:v>
                </c:pt>
                <c:pt idx="1401">
                  <c:v>1593</c:v>
                </c:pt>
                <c:pt idx="1402">
                  <c:v>1294</c:v>
                </c:pt>
                <c:pt idx="1403">
                  <c:v>1464</c:v>
                </c:pt>
                <c:pt idx="1404">
                  <c:v>1214</c:v>
                </c:pt>
                <c:pt idx="1405">
                  <c:v>1646</c:v>
                </c:pt>
                <c:pt idx="1406">
                  <c:v>768</c:v>
                </c:pt>
                <c:pt idx="1407">
                  <c:v>833</c:v>
                </c:pt>
                <c:pt idx="1408">
                  <c:v>1363</c:v>
                </c:pt>
                <c:pt idx="1409">
                  <c:v>2093</c:v>
                </c:pt>
                <c:pt idx="1410">
                  <c:v>1840</c:v>
                </c:pt>
                <c:pt idx="1411">
                  <c:v>1668</c:v>
                </c:pt>
                <c:pt idx="1412">
                  <c:v>1040</c:v>
                </c:pt>
                <c:pt idx="1413">
                  <c:v>1844</c:v>
                </c:pt>
                <c:pt idx="1414">
                  <c:v>1848</c:v>
                </c:pt>
                <c:pt idx="1415">
                  <c:v>1569</c:v>
                </c:pt>
                <c:pt idx="1416">
                  <c:v>2290</c:v>
                </c:pt>
                <c:pt idx="1417">
                  <c:v>2450</c:v>
                </c:pt>
                <c:pt idx="1418">
                  <c:v>1144</c:v>
                </c:pt>
                <c:pt idx="1419">
                  <c:v>1844</c:v>
                </c:pt>
                <c:pt idx="1420">
                  <c:v>1416</c:v>
                </c:pt>
                <c:pt idx="1421">
                  <c:v>1069</c:v>
                </c:pt>
                <c:pt idx="1422">
                  <c:v>848</c:v>
                </c:pt>
                <c:pt idx="1423">
                  <c:v>2201</c:v>
                </c:pt>
                <c:pt idx="1424">
                  <c:v>1344</c:v>
                </c:pt>
                <c:pt idx="1425">
                  <c:v>1252</c:v>
                </c:pt>
                <c:pt idx="1426">
                  <c:v>2127</c:v>
                </c:pt>
                <c:pt idx="1427">
                  <c:v>1558</c:v>
                </c:pt>
                <c:pt idx="1428">
                  <c:v>804</c:v>
                </c:pt>
                <c:pt idx="1429">
                  <c:v>1440</c:v>
                </c:pt>
                <c:pt idx="1430">
                  <c:v>1838</c:v>
                </c:pt>
                <c:pt idx="1431">
                  <c:v>958</c:v>
                </c:pt>
                <c:pt idx="1432">
                  <c:v>968</c:v>
                </c:pt>
                <c:pt idx="1433">
                  <c:v>1792</c:v>
                </c:pt>
                <c:pt idx="1434">
                  <c:v>1126</c:v>
                </c:pt>
                <c:pt idx="1435">
                  <c:v>1537</c:v>
                </c:pt>
                <c:pt idx="1436">
                  <c:v>864</c:v>
                </c:pt>
                <c:pt idx="1437">
                  <c:v>1932</c:v>
                </c:pt>
                <c:pt idx="1438">
                  <c:v>1236</c:v>
                </c:pt>
                <c:pt idx="1439">
                  <c:v>1725</c:v>
                </c:pt>
                <c:pt idx="1440">
                  <c:v>2555</c:v>
                </c:pt>
                <c:pt idx="1441">
                  <c:v>848</c:v>
                </c:pt>
                <c:pt idx="1442">
                  <c:v>2007</c:v>
                </c:pt>
                <c:pt idx="1443">
                  <c:v>952</c:v>
                </c:pt>
                <c:pt idx="1444">
                  <c:v>1422</c:v>
                </c:pt>
                <c:pt idx="1445">
                  <c:v>913</c:v>
                </c:pt>
                <c:pt idx="1446">
                  <c:v>1188</c:v>
                </c:pt>
                <c:pt idx="1447">
                  <c:v>2090</c:v>
                </c:pt>
                <c:pt idx="1448">
                  <c:v>1346</c:v>
                </c:pt>
                <c:pt idx="1449">
                  <c:v>630</c:v>
                </c:pt>
                <c:pt idx="1450">
                  <c:v>1792</c:v>
                </c:pt>
                <c:pt idx="1451">
                  <c:v>1578</c:v>
                </c:pt>
                <c:pt idx="1452">
                  <c:v>1072</c:v>
                </c:pt>
                <c:pt idx="1453">
                  <c:v>1140</c:v>
                </c:pt>
                <c:pt idx="1454">
                  <c:v>1221</c:v>
                </c:pt>
                <c:pt idx="1455">
                  <c:v>1647</c:v>
                </c:pt>
                <c:pt idx="1456">
                  <c:v>2073</c:v>
                </c:pt>
                <c:pt idx="1457">
                  <c:v>2340</c:v>
                </c:pt>
                <c:pt idx="1458">
                  <c:v>1078</c:v>
                </c:pt>
                <c:pt idx="1459">
                  <c:v>1256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1-36E3-4989-97D1-C3705116CD1E}"/>
            </c:ext>
          </c:extLst>
        </c:ser>
        <c:dLbls>
          <c:showLegendKey val="0"/>
          <c:showVal val="0"/>
          <c:showCatName val="0"/>
          <c:showSerName val="0"/>
          <c:showPercent val="0"/>
          <c:showBubbleSize val="0"/>
        </c:dLbls>
        <c:axId val="1634834080"/>
        <c:axId val="1537343808"/>
      </c:scatterChart>
      <c:valAx>
        <c:axId val="163483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343808"/>
        <c:crosses val="autoZero"/>
        <c:crossBetween val="midCat"/>
      </c:valAx>
      <c:valAx>
        <c:axId val="153734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834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Total Basement Square Feet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'DA_-_housing-price-data-0404201'!$AM$2:$AM$1461</c:f>
              <c:numCache>
                <c:formatCode>General</c:formatCode>
                <c:ptCount val="1460"/>
                <c:pt idx="0">
                  <c:v>856</c:v>
                </c:pt>
                <c:pt idx="1">
                  <c:v>1262</c:v>
                </c:pt>
                <c:pt idx="2">
                  <c:v>920</c:v>
                </c:pt>
                <c:pt idx="3">
                  <c:v>756</c:v>
                </c:pt>
                <c:pt idx="4">
                  <c:v>1145</c:v>
                </c:pt>
                <c:pt idx="5">
                  <c:v>796</c:v>
                </c:pt>
                <c:pt idx="6">
                  <c:v>1686</c:v>
                </c:pt>
                <c:pt idx="7">
                  <c:v>1107</c:v>
                </c:pt>
                <c:pt idx="8">
                  <c:v>952</c:v>
                </c:pt>
                <c:pt idx="9">
                  <c:v>991</c:v>
                </c:pt>
                <c:pt idx="10">
                  <c:v>1040</c:v>
                </c:pt>
                <c:pt idx="11">
                  <c:v>1175</c:v>
                </c:pt>
                <c:pt idx="12">
                  <c:v>912</c:v>
                </c:pt>
                <c:pt idx="13">
                  <c:v>1494</c:v>
                </c:pt>
                <c:pt idx="14">
                  <c:v>1253</c:v>
                </c:pt>
                <c:pt idx="15">
                  <c:v>832</c:v>
                </c:pt>
                <c:pt idx="16">
                  <c:v>1004</c:v>
                </c:pt>
                <c:pt idx="17">
                  <c:v>0</c:v>
                </c:pt>
                <c:pt idx="18">
                  <c:v>1114</c:v>
                </c:pt>
                <c:pt idx="19">
                  <c:v>1029</c:v>
                </c:pt>
                <c:pt idx="20">
                  <c:v>1158</c:v>
                </c:pt>
                <c:pt idx="21">
                  <c:v>637</c:v>
                </c:pt>
                <c:pt idx="22">
                  <c:v>1777</c:v>
                </c:pt>
                <c:pt idx="23">
                  <c:v>1040</c:v>
                </c:pt>
                <c:pt idx="24">
                  <c:v>1060</c:v>
                </c:pt>
                <c:pt idx="25">
                  <c:v>1566</c:v>
                </c:pt>
                <c:pt idx="26">
                  <c:v>900</c:v>
                </c:pt>
                <c:pt idx="27">
                  <c:v>1704</c:v>
                </c:pt>
                <c:pt idx="28">
                  <c:v>1484</c:v>
                </c:pt>
                <c:pt idx="29">
                  <c:v>520</c:v>
                </c:pt>
                <c:pt idx="30">
                  <c:v>649</c:v>
                </c:pt>
                <c:pt idx="31">
                  <c:v>1228</c:v>
                </c:pt>
                <c:pt idx="32">
                  <c:v>1234</c:v>
                </c:pt>
                <c:pt idx="33">
                  <c:v>1398</c:v>
                </c:pt>
                <c:pt idx="34">
                  <c:v>1561</c:v>
                </c:pt>
                <c:pt idx="35">
                  <c:v>1117</c:v>
                </c:pt>
                <c:pt idx="36">
                  <c:v>1097</c:v>
                </c:pt>
                <c:pt idx="37">
                  <c:v>1297</c:v>
                </c:pt>
                <c:pt idx="38">
                  <c:v>1057</c:v>
                </c:pt>
                <c:pt idx="39">
                  <c:v>0</c:v>
                </c:pt>
                <c:pt idx="40">
                  <c:v>1088</c:v>
                </c:pt>
                <c:pt idx="41">
                  <c:v>1350</c:v>
                </c:pt>
                <c:pt idx="42">
                  <c:v>840</c:v>
                </c:pt>
                <c:pt idx="43">
                  <c:v>938</c:v>
                </c:pt>
                <c:pt idx="44">
                  <c:v>1150</c:v>
                </c:pt>
                <c:pt idx="45">
                  <c:v>1752</c:v>
                </c:pt>
                <c:pt idx="46">
                  <c:v>1434</c:v>
                </c:pt>
                <c:pt idx="47">
                  <c:v>1656</c:v>
                </c:pt>
                <c:pt idx="48">
                  <c:v>736</c:v>
                </c:pt>
                <c:pt idx="49">
                  <c:v>955</c:v>
                </c:pt>
                <c:pt idx="50">
                  <c:v>794</c:v>
                </c:pt>
                <c:pt idx="51">
                  <c:v>816</c:v>
                </c:pt>
                <c:pt idx="52">
                  <c:v>816</c:v>
                </c:pt>
                <c:pt idx="53">
                  <c:v>1842</c:v>
                </c:pt>
                <c:pt idx="54">
                  <c:v>384</c:v>
                </c:pt>
                <c:pt idx="55">
                  <c:v>1425</c:v>
                </c:pt>
                <c:pt idx="56">
                  <c:v>970</c:v>
                </c:pt>
                <c:pt idx="57">
                  <c:v>860</c:v>
                </c:pt>
                <c:pt idx="58">
                  <c:v>1410</c:v>
                </c:pt>
                <c:pt idx="59">
                  <c:v>780</c:v>
                </c:pt>
                <c:pt idx="60">
                  <c:v>1158</c:v>
                </c:pt>
                <c:pt idx="61">
                  <c:v>530</c:v>
                </c:pt>
                <c:pt idx="62">
                  <c:v>1370</c:v>
                </c:pt>
                <c:pt idx="63">
                  <c:v>576</c:v>
                </c:pt>
                <c:pt idx="64">
                  <c:v>1057</c:v>
                </c:pt>
                <c:pt idx="65">
                  <c:v>1143</c:v>
                </c:pt>
                <c:pt idx="66">
                  <c:v>1947</c:v>
                </c:pt>
                <c:pt idx="67">
                  <c:v>1453</c:v>
                </c:pt>
                <c:pt idx="68">
                  <c:v>747</c:v>
                </c:pt>
                <c:pt idx="69">
                  <c:v>1304</c:v>
                </c:pt>
                <c:pt idx="70">
                  <c:v>2223</c:v>
                </c:pt>
                <c:pt idx="71">
                  <c:v>845</c:v>
                </c:pt>
                <c:pt idx="72">
                  <c:v>832</c:v>
                </c:pt>
                <c:pt idx="73">
                  <c:v>1086</c:v>
                </c:pt>
                <c:pt idx="74">
                  <c:v>840</c:v>
                </c:pt>
                <c:pt idx="75">
                  <c:v>462</c:v>
                </c:pt>
                <c:pt idx="76">
                  <c:v>952</c:v>
                </c:pt>
                <c:pt idx="77">
                  <c:v>672</c:v>
                </c:pt>
                <c:pt idx="78">
                  <c:v>1768</c:v>
                </c:pt>
                <c:pt idx="79">
                  <c:v>440</c:v>
                </c:pt>
                <c:pt idx="80">
                  <c:v>896</c:v>
                </c:pt>
                <c:pt idx="81">
                  <c:v>1237</c:v>
                </c:pt>
                <c:pt idx="82">
                  <c:v>1563</c:v>
                </c:pt>
                <c:pt idx="83">
                  <c:v>1065</c:v>
                </c:pt>
                <c:pt idx="84">
                  <c:v>384</c:v>
                </c:pt>
                <c:pt idx="85">
                  <c:v>1288</c:v>
                </c:pt>
                <c:pt idx="86">
                  <c:v>684</c:v>
                </c:pt>
                <c:pt idx="87">
                  <c:v>612</c:v>
                </c:pt>
                <c:pt idx="88">
                  <c:v>1013</c:v>
                </c:pt>
                <c:pt idx="89">
                  <c:v>990</c:v>
                </c:pt>
                <c:pt idx="90">
                  <c:v>0</c:v>
                </c:pt>
                <c:pt idx="91">
                  <c:v>1235</c:v>
                </c:pt>
                <c:pt idx="92">
                  <c:v>876</c:v>
                </c:pt>
                <c:pt idx="93">
                  <c:v>1214</c:v>
                </c:pt>
                <c:pt idx="94">
                  <c:v>824</c:v>
                </c:pt>
                <c:pt idx="95">
                  <c:v>680</c:v>
                </c:pt>
                <c:pt idx="96">
                  <c:v>1588</c:v>
                </c:pt>
                <c:pt idx="97">
                  <c:v>960</c:v>
                </c:pt>
                <c:pt idx="98">
                  <c:v>458</c:v>
                </c:pt>
                <c:pt idx="99">
                  <c:v>950</c:v>
                </c:pt>
                <c:pt idx="100">
                  <c:v>1610</c:v>
                </c:pt>
                <c:pt idx="101">
                  <c:v>741</c:v>
                </c:pt>
                <c:pt idx="102">
                  <c:v>0</c:v>
                </c:pt>
                <c:pt idx="103">
                  <c:v>1226</c:v>
                </c:pt>
                <c:pt idx="104">
                  <c:v>1040</c:v>
                </c:pt>
                <c:pt idx="105">
                  <c:v>1053</c:v>
                </c:pt>
                <c:pt idx="106">
                  <c:v>641</c:v>
                </c:pt>
                <c:pt idx="107">
                  <c:v>789</c:v>
                </c:pt>
                <c:pt idx="108">
                  <c:v>793</c:v>
                </c:pt>
                <c:pt idx="109">
                  <c:v>1844</c:v>
                </c:pt>
                <c:pt idx="110">
                  <c:v>994</c:v>
                </c:pt>
                <c:pt idx="111">
                  <c:v>384</c:v>
                </c:pt>
                <c:pt idx="112">
                  <c:v>1264</c:v>
                </c:pt>
                <c:pt idx="113">
                  <c:v>1809</c:v>
                </c:pt>
                <c:pt idx="114">
                  <c:v>1028</c:v>
                </c:pt>
                <c:pt idx="115">
                  <c:v>729</c:v>
                </c:pt>
                <c:pt idx="116">
                  <c:v>1092</c:v>
                </c:pt>
                <c:pt idx="117">
                  <c:v>1125</c:v>
                </c:pt>
                <c:pt idx="118">
                  <c:v>1673</c:v>
                </c:pt>
                <c:pt idx="119">
                  <c:v>728</c:v>
                </c:pt>
                <c:pt idx="120">
                  <c:v>938</c:v>
                </c:pt>
                <c:pt idx="121">
                  <c:v>732</c:v>
                </c:pt>
                <c:pt idx="122">
                  <c:v>1080</c:v>
                </c:pt>
                <c:pt idx="123">
                  <c:v>1199</c:v>
                </c:pt>
                <c:pt idx="124">
                  <c:v>1362</c:v>
                </c:pt>
                <c:pt idx="125">
                  <c:v>520</c:v>
                </c:pt>
                <c:pt idx="126">
                  <c:v>1078</c:v>
                </c:pt>
                <c:pt idx="127">
                  <c:v>672</c:v>
                </c:pt>
                <c:pt idx="128">
                  <c:v>660</c:v>
                </c:pt>
                <c:pt idx="129">
                  <c:v>1008</c:v>
                </c:pt>
                <c:pt idx="130">
                  <c:v>924</c:v>
                </c:pt>
                <c:pt idx="131">
                  <c:v>992</c:v>
                </c:pt>
                <c:pt idx="132">
                  <c:v>1063</c:v>
                </c:pt>
                <c:pt idx="133">
                  <c:v>1267</c:v>
                </c:pt>
                <c:pt idx="134">
                  <c:v>1461</c:v>
                </c:pt>
                <c:pt idx="135">
                  <c:v>1304</c:v>
                </c:pt>
                <c:pt idx="136">
                  <c:v>1214</c:v>
                </c:pt>
                <c:pt idx="137">
                  <c:v>1907</c:v>
                </c:pt>
                <c:pt idx="138">
                  <c:v>1004</c:v>
                </c:pt>
                <c:pt idx="139">
                  <c:v>928</c:v>
                </c:pt>
                <c:pt idx="140">
                  <c:v>864</c:v>
                </c:pt>
                <c:pt idx="141">
                  <c:v>1734</c:v>
                </c:pt>
                <c:pt idx="142">
                  <c:v>910</c:v>
                </c:pt>
                <c:pt idx="143">
                  <c:v>1490</c:v>
                </c:pt>
                <c:pt idx="144">
                  <c:v>1728</c:v>
                </c:pt>
                <c:pt idx="145">
                  <c:v>970</c:v>
                </c:pt>
                <c:pt idx="146">
                  <c:v>715</c:v>
                </c:pt>
                <c:pt idx="147">
                  <c:v>884</c:v>
                </c:pt>
                <c:pt idx="148">
                  <c:v>1080</c:v>
                </c:pt>
                <c:pt idx="149">
                  <c:v>896</c:v>
                </c:pt>
                <c:pt idx="150">
                  <c:v>969</c:v>
                </c:pt>
                <c:pt idx="151">
                  <c:v>1710</c:v>
                </c:pt>
                <c:pt idx="152">
                  <c:v>825</c:v>
                </c:pt>
                <c:pt idx="153">
                  <c:v>1602</c:v>
                </c:pt>
                <c:pt idx="154">
                  <c:v>1200</c:v>
                </c:pt>
                <c:pt idx="155">
                  <c:v>572</c:v>
                </c:pt>
                <c:pt idx="156">
                  <c:v>0</c:v>
                </c:pt>
                <c:pt idx="157">
                  <c:v>774</c:v>
                </c:pt>
                <c:pt idx="158">
                  <c:v>991</c:v>
                </c:pt>
                <c:pt idx="159">
                  <c:v>1392</c:v>
                </c:pt>
                <c:pt idx="160">
                  <c:v>1232</c:v>
                </c:pt>
                <c:pt idx="161">
                  <c:v>1572</c:v>
                </c:pt>
                <c:pt idx="162">
                  <c:v>1541</c:v>
                </c:pt>
                <c:pt idx="163">
                  <c:v>882</c:v>
                </c:pt>
                <c:pt idx="164">
                  <c:v>1149</c:v>
                </c:pt>
                <c:pt idx="165">
                  <c:v>644</c:v>
                </c:pt>
                <c:pt idx="166">
                  <c:v>1617</c:v>
                </c:pt>
                <c:pt idx="167">
                  <c:v>1582</c:v>
                </c:pt>
                <c:pt idx="168">
                  <c:v>840</c:v>
                </c:pt>
                <c:pt idx="169">
                  <c:v>1686</c:v>
                </c:pt>
                <c:pt idx="170">
                  <c:v>720</c:v>
                </c:pt>
                <c:pt idx="171">
                  <c:v>1080</c:v>
                </c:pt>
                <c:pt idx="172">
                  <c:v>1064</c:v>
                </c:pt>
                <c:pt idx="173">
                  <c:v>1362</c:v>
                </c:pt>
                <c:pt idx="174">
                  <c:v>1606</c:v>
                </c:pt>
                <c:pt idx="175">
                  <c:v>1202</c:v>
                </c:pt>
                <c:pt idx="176">
                  <c:v>1151</c:v>
                </c:pt>
                <c:pt idx="177">
                  <c:v>1052</c:v>
                </c:pt>
                <c:pt idx="178">
                  <c:v>2216</c:v>
                </c:pt>
                <c:pt idx="179">
                  <c:v>968</c:v>
                </c:pt>
                <c:pt idx="180">
                  <c:v>756</c:v>
                </c:pt>
                <c:pt idx="181">
                  <c:v>793</c:v>
                </c:pt>
                <c:pt idx="182">
                  <c:v>0</c:v>
                </c:pt>
                <c:pt idx="183">
                  <c:v>1362</c:v>
                </c:pt>
                <c:pt idx="184">
                  <c:v>504</c:v>
                </c:pt>
                <c:pt idx="185">
                  <c:v>1107</c:v>
                </c:pt>
                <c:pt idx="186">
                  <c:v>1188</c:v>
                </c:pt>
                <c:pt idx="187">
                  <c:v>660</c:v>
                </c:pt>
                <c:pt idx="188">
                  <c:v>1086</c:v>
                </c:pt>
                <c:pt idx="189">
                  <c:v>1593</c:v>
                </c:pt>
                <c:pt idx="190">
                  <c:v>853</c:v>
                </c:pt>
                <c:pt idx="191">
                  <c:v>725</c:v>
                </c:pt>
                <c:pt idx="192">
                  <c:v>1431</c:v>
                </c:pt>
                <c:pt idx="193">
                  <c:v>970</c:v>
                </c:pt>
                <c:pt idx="194">
                  <c:v>864</c:v>
                </c:pt>
                <c:pt idx="195">
                  <c:v>855</c:v>
                </c:pt>
                <c:pt idx="196">
                  <c:v>1726</c:v>
                </c:pt>
                <c:pt idx="197">
                  <c:v>1360</c:v>
                </c:pt>
                <c:pt idx="198">
                  <c:v>755</c:v>
                </c:pt>
                <c:pt idx="199">
                  <c:v>1713</c:v>
                </c:pt>
                <c:pt idx="200">
                  <c:v>1121</c:v>
                </c:pt>
                <c:pt idx="201">
                  <c:v>1196</c:v>
                </c:pt>
                <c:pt idx="202">
                  <c:v>617</c:v>
                </c:pt>
                <c:pt idx="203">
                  <c:v>848</c:v>
                </c:pt>
                <c:pt idx="204">
                  <c:v>720</c:v>
                </c:pt>
                <c:pt idx="205">
                  <c:v>1424</c:v>
                </c:pt>
                <c:pt idx="206">
                  <c:v>1140</c:v>
                </c:pt>
                <c:pt idx="207">
                  <c:v>1100</c:v>
                </c:pt>
                <c:pt idx="208">
                  <c:v>1157</c:v>
                </c:pt>
                <c:pt idx="209">
                  <c:v>1092</c:v>
                </c:pt>
                <c:pt idx="210">
                  <c:v>864</c:v>
                </c:pt>
                <c:pt idx="211">
                  <c:v>1212</c:v>
                </c:pt>
                <c:pt idx="212">
                  <c:v>900</c:v>
                </c:pt>
                <c:pt idx="213">
                  <c:v>990</c:v>
                </c:pt>
                <c:pt idx="214">
                  <c:v>689</c:v>
                </c:pt>
                <c:pt idx="215">
                  <c:v>1070</c:v>
                </c:pt>
                <c:pt idx="216">
                  <c:v>1436</c:v>
                </c:pt>
                <c:pt idx="217">
                  <c:v>686</c:v>
                </c:pt>
                <c:pt idx="218">
                  <c:v>798</c:v>
                </c:pt>
                <c:pt idx="219">
                  <c:v>1248</c:v>
                </c:pt>
                <c:pt idx="220">
                  <c:v>1498</c:v>
                </c:pt>
                <c:pt idx="221">
                  <c:v>1010</c:v>
                </c:pt>
                <c:pt idx="222">
                  <c:v>713</c:v>
                </c:pt>
                <c:pt idx="223">
                  <c:v>864</c:v>
                </c:pt>
                <c:pt idx="224">
                  <c:v>2392</c:v>
                </c:pt>
                <c:pt idx="225">
                  <c:v>630</c:v>
                </c:pt>
                <c:pt idx="226">
                  <c:v>1203</c:v>
                </c:pt>
                <c:pt idx="227">
                  <c:v>483</c:v>
                </c:pt>
                <c:pt idx="228">
                  <c:v>912</c:v>
                </c:pt>
                <c:pt idx="229">
                  <c:v>1373</c:v>
                </c:pt>
                <c:pt idx="230">
                  <c:v>1194</c:v>
                </c:pt>
                <c:pt idx="231">
                  <c:v>1462</c:v>
                </c:pt>
                <c:pt idx="232">
                  <c:v>483</c:v>
                </c:pt>
                <c:pt idx="233">
                  <c:v>894</c:v>
                </c:pt>
                <c:pt idx="234">
                  <c:v>860</c:v>
                </c:pt>
                <c:pt idx="235">
                  <c:v>483</c:v>
                </c:pt>
                <c:pt idx="236">
                  <c:v>1414</c:v>
                </c:pt>
                <c:pt idx="237">
                  <c:v>996</c:v>
                </c:pt>
                <c:pt idx="238">
                  <c:v>1694</c:v>
                </c:pt>
                <c:pt idx="239">
                  <c:v>735</c:v>
                </c:pt>
                <c:pt idx="240">
                  <c:v>1566</c:v>
                </c:pt>
                <c:pt idx="241">
                  <c:v>686</c:v>
                </c:pt>
                <c:pt idx="242">
                  <c:v>540</c:v>
                </c:pt>
                <c:pt idx="243">
                  <c:v>626</c:v>
                </c:pt>
                <c:pt idx="244">
                  <c:v>948</c:v>
                </c:pt>
                <c:pt idx="245">
                  <c:v>1845</c:v>
                </c:pt>
                <c:pt idx="246">
                  <c:v>1020</c:v>
                </c:pt>
                <c:pt idx="247">
                  <c:v>1367</c:v>
                </c:pt>
                <c:pt idx="248">
                  <c:v>840</c:v>
                </c:pt>
                <c:pt idx="249">
                  <c:v>1444</c:v>
                </c:pt>
                <c:pt idx="250">
                  <c:v>728</c:v>
                </c:pt>
                <c:pt idx="251">
                  <c:v>1573</c:v>
                </c:pt>
                <c:pt idx="252">
                  <c:v>798</c:v>
                </c:pt>
                <c:pt idx="253">
                  <c:v>1302</c:v>
                </c:pt>
                <c:pt idx="254">
                  <c:v>1314</c:v>
                </c:pt>
                <c:pt idx="255">
                  <c:v>975</c:v>
                </c:pt>
                <c:pt idx="256">
                  <c:v>864</c:v>
                </c:pt>
                <c:pt idx="257">
                  <c:v>1604</c:v>
                </c:pt>
                <c:pt idx="258">
                  <c:v>963</c:v>
                </c:pt>
                <c:pt idx="259">
                  <c:v>0</c:v>
                </c:pt>
                <c:pt idx="260">
                  <c:v>1362</c:v>
                </c:pt>
                <c:pt idx="261">
                  <c:v>1482</c:v>
                </c:pt>
                <c:pt idx="262">
                  <c:v>506</c:v>
                </c:pt>
                <c:pt idx="263">
                  <c:v>926</c:v>
                </c:pt>
                <c:pt idx="264">
                  <c:v>680</c:v>
                </c:pt>
                <c:pt idx="265">
                  <c:v>1422</c:v>
                </c:pt>
                <c:pt idx="266">
                  <c:v>802</c:v>
                </c:pt>
                <c:pt idx="267">
                  <c:v>720</c:v>
                </c:pt>
                <c:pt idx="268">
                  <c:v>740</c:v>
                </c:pt>
                <c:pt idx="269">
                  <c:v>1143</c:v>
                </c:pt>
                <c:pt idx="270">
                  <c:v>1095</c:v>
                </c:pt>
                <c:pt idx="271">
                  <c:v>1385</c:v>
                </c:pt>
                <c:pt idx="272">
                  <c:v>1152</c:v>
                </c:pt>
                <c:pt idx="273">
                  <c:v>1240</c:v>
                </c:pt>
                <c:pt idx="274">
                  <c:v>816</c:v>
                </c:pt>
                <c:pt idx="275">
                  <c:v>952</c:v>
                </c:pt>
                <c:pt idx="276">
                  <c:v>1560</c:v>
                </c:pt>
                <c:pt idx="277">
                  <c:v>864</c:v>
                </c:pt>
                <c:pt idx="278">
                  <c:v>2121</c:v>
                </c:pt>
                <c:pt idx="279">
                  <c:v>1160</c:v>
                </c:pt>
                <c:pt idx="280">
                  <c:v>807</c:v>
                </c:pt>
                <c:pt idx="281">
                  <c:v>1262</c:v>
                </c:pt>
                <c:pt idx="282">
                  <c:v>1314</c:v>
                </c:pt>
                <c:pt idx="283">
                  <c:v>1468</c:v>
                </c:pt>
                <c:pt idx="284">
                  <c:v>1575</c:v>
                </c:pt>
                <c:pt idx="285">
                  <c:v>625</c:v>
                </c:pt>
                <c:pt idx="286">
                  <c:v>912</c:v>
                </c:pt>
                <c:pt idx="287">
                  <c:v>858</c:v>
                </c:pt>
                <c:pt idx="288">
                  <c:v>882</c:v>
                </c:pt>
                <c:pt idx="289">
                  <c:v>698</c:v>
                </c:pt>
                <c:pt idx="290">
                  <c:v>1079</c:v>
                </c:pt>
                <c:pt idx="291">
                  <c:v>780</c:v>
                </c:pt>
                <c:pt idx="292">
                  <c:v>768</c:v>
                </c:pt>
                <c:pt idx="293">
                  <c:v>795</c:v>
                </c:pt>
                <c:pt idx="294">
                  <c:v>1416</c:v>
                </c:pt>
                <c:pt idx="295">
                  <c:v>1003</c:v>
                </c:pt>
                <c:pt idx="296">
                  <c:v>910</c:v>
                </c:pt>
                <c:pt idx="297">
                  <c:v>975</c:v>
                </c:pt>
                <c:pt idx="298">
                  <c:v>702</c:v>
                </c:pt>
                <c:pt idx="299">
                  <c:v>1092</c:v>
                </c:pt>
                <c:pt idx="300">
                  <c:v>1165</c:v>
                </c:pt>
                <c:pt idx="301">
                  <c:v>1028</c:v>
                </c:pt>
                <c:pt idx="302">
                  <c:v>1541</c:v>
                </c:pt>
                <c:pt idx="303">
                  <c:v>894</c:v>
                </c:pt>
                <c:pt idx="304">
                  <c:v>1470</c:v>
                </c:pt>
                <c:pt idx="305">
                  <c:v>2000</c:v>
                </c:pt>
                <c:pt idx="306">
                  <c:v>700</c:v>
                </c:pt>
                <c:pt idx="307">
                  <c:v>319</c:v>
                </c:pt>
                <c:pt idx="308">
                  <c:v>861</c:v>
                </c:pt>
                <c:pt idx="309">
                  <c:v>1896</c:v>
                </c:pt>
                <c:pt idx="310">
                  <c:v>697</c:v>
                </c:pt>
                <c:pt idx="311">
                  <c:v>972</c:v>
                </c:pt>
                <c:pt idx="312">
                  <c:v>793</c:v>
                </c:pt>
                <c:pt idx="313">
                  <c:v>2136</c:v>
                </c:pt>
                <c:pt idx="314">
                  <c:v>728</c:v>
                </c:pt>
                <c:pt idx="315">
                  <c:v>716</c:v>
                </c:pt>
                <c:pt idx="316">
                  <c:v>845</c:v>
                </c:pt>
                <c:pt idx="317">
                  <c:v>1088</c:v>
                </c:pt>
                <c:pt idx="318">
                  <c:v>1347</c:v>
                </c:pt>
                <c:pt idx="319">
                  <c:v>1372</c:v>
                </c:pt>
                <c:pt idx="320">
                  <c:v>1249</c:v>
                </c:pt>
                <c:pt idx="321">
                  <c:v>1136</c:v>
                </c:pt>
                <c:pt idx="322">
                  <c:v>1502</c:v>
                </c:pt>
                <c:pt idx="323">
                  <c:v>1162</c:v>
                </c:pt>
                <c:pt idx="324">
                  <c:v>710</c:v>
                </c:pt>
                <c:pt idx="325">
                  <c:v>720</c:v>
                </c:pt>
                <c:pt idx="326">
                  <c:v>1719</c:v>
                </c:pt>
                <c:pt idx="327">
                  <c:v>1383</c:v>
                </c:pt>
                <c:pt idx="328">
                  <c:v>844</c:v>
                </c:pt>
                <c:pt idx="329">
                  <c:v>596</c:v>
                </c:pt>
                <c:pt idx="330">
                  <c:v>1728</c:v>
                </c:pt>
                <c:pt idx="331">
                  <c:v>1056</c:v>
                </c:pt>
                <c:pt idx="332">
                  <c:v>3206</c:v>
                </c:pt>
                <c:pt idx="333">
                  <c:v>1358</c:v>
                </c:pt>
                <c:pt idx="334">
                  <c:v>943</c:v>
                </c:pt>
                <c:pt idx="335">
                  <c:v>1499</c:v>
                </c:pt>
                <c:pt idx="336">
                  <c:v>1922</c:v>
                </c:pt>
                <c:pt idx="337">
                  <c:v>1536</c:v>
                </c:pt>
                <c:pt idx="338">
                  <c:v>1208</c:v>
                </c:pt>
                <c:pt idx="339">
                  <c:v>1215</c:v>
                </c:pt>
                <c:pt idx="340">
                  <c:v>967</c:v>
                </c:pt>
                <c:pt idx="341">
                  <c:v>721</c:v>
                </c:pt>
                <c:pt idx="342">
                  <c:v>0</c:v>
                </c:pt>
                <c:pt idx="343">
                  <c:v>1684</c:v>
                </c:pt>
                <c:pt idx="344">
                  <c:v>536</c:v>
                </c:pt>
                <c:pt idx="345">
                  <c:v>972</c:v>
                </c:pt>
                <c:pt idx="346">
                  <c:v>958</c:v>
                </c:pt>
                <c:pt idx="347">
                  <c:v>1478</c:v>
                </c:pt>
                <c:pt idx="348">
                  <c:v>764</c:v>
                </c:pt>
                <c:pt idx="349">
                  <c:v>1848</c:v>
                </c:pt>
                <c:pt idx="350">
                  <c:v>1869</c:v>
                </c:pt>
                <c:pt idx="351">
                  <c:v>1453</c:v>
                </c:pt>
                <c:pt idx="352">
                  <c:v>616</c:v>
                </c:pt>
                <c:pt idx="353">
                  <c:v>624</c:v>
                </c:pt>
                <c:pt idx="354">
                  <c:v>940</c:v>
                </c:pt>
                <c:pt idx="355">
                  <c:v>1200</c:v>
                </c:pt>
                <c:pt idx="356">
                  <c:v>1158</c:v>
                </c:pt>
                <c:pt idx="357">
                  <c:v>1142</c:v>
                </c:pt>
                <c:pt idx="358">
                  <c:v>1062</c:v>
                </c:pt>
                <c:pt idx="359">
                  <c:v>1086</c:v>
                </c:pt>
                <c:pt idx="360">
                  <c:v>888</c:v>
                </c:pt>
                <c:pt idx="361">
                  <c:v>883</c:v>
                </c:pt>
                <c:pt idx="362">
                  <c:v>0</c:v>
                </c:pt>
                <c:pt idx="363">
                  <c:v>483</c:v>
                </c:pt>
                <c:pt idx="364">
                  <c:v>796</c:v>
                </c:pt>
                <c:pt idx="365">
                  <c:v>672</c:v>
                </c:pt>
                <c:pt idx="366">
                  <c:v>1394</c:v>
                </c:pt>
                <c:pt idx="367">
                  <c:v>1099</c:v>
                </c:pt>
                <c:pt idx="368">
                  <c:v>1268</c:v>
                </c:pt>
                <c:pt idx="369">
                  <c:v>1063</c:v>
                </c:pt>
                <c:pt idx="370">
                  <c:v>953</c:v>
                </c:pt>
                <c:pt idx="371">
                  <c:v>0</c:v>
                </c:pt>
                <c:pt idx="372">
                  <c:v>744</c:v>
                </c:pt>
                <c:pt idx="373">
                  <c:v>608</c:v>
                </c:pt>
                <c:pt idx="374">
                  <c:v>847</c:v>
                </c:pt>
                <c:pt idx="375">
                  <c:v>683</c:v>
                </c:pt>
                <c:pt idx="376">
                  <c:v>870</c:v>
                </c:pt>
                <c:pt idx="377">
                  <c:v>1580</c:v>
                </c:pt>
                <c:pt idx="378">
                  <c:v>1856</c:v>
                </c:pt>
                <c:pt idx="379">
                  <c:v>982</c:v>
                </c:pt>
                <c:pt idx="380">
                  <c:v>1026</c:v>
                </c:pt>
                <c:pt idx="381">
                  <c:v>1293</c:v>
                </c:pt>
                <c:pt idx="382">
                  <c:v>939</c:v>
                </c:pt>
                <c:pt idx="383">
                  <c:v>784</c:v>
                </c:pt>
                <c:pt idx="384">
                  <c:v>1580</c:v>
                </c:pt>
                <c:pt idx="385">
                  <c:v>1256</c:v>
                </c:pt>
                <c:pt idx="386">
                  <c:v>658</c:v>
                </c:pt>
                <c:pt idx="387">
                  <c:v>1041</c:v>
                </c:pt>
                <c:pt idx="388">
                  <c:v>1468</c:v>
                </c:pt>
                <c:pt idx="389">
                  <c:v>1682</c:v>
                </c:pt>
                <c:pt idx="390">
                  <c:v>861</c:v>
                </c:pt>
                <c:pt idx="391">
                  <c:v>804</c:v>
                </c:pt>
                <c:pt idx="392">
                  <c:v>0</c:v>
                </c:pt>
                <c:pt idx="393">
                  <c:v>788</c:v>
                </c:pt>
                <c:pt idx="394">
                  <c:v>735</c:v>
                </c:pt>
                <c:pt idx="395">
                  <c:v>1144</c:v>
                </c:pt>
                <c:pt idx="396">
                  <c:v>894</c:v>
                </c:pt>
                <c:pt idx="397">
                  <c:v>864</c:v>
                </c:pt>
                <c:pt idx="398">
                  <c:v>961</c:v>
                </c:pt>
                <c:pt idx="399">
                  <c:v>1092</c:v>
                </c:pt>
                <c:pt idx="400">
                  <c:v>1260</c:v>
                </c:pt>
                <c:pt idx="401">
                  <c:v>1310</c:v>
                </c:pt>
                <c:pt idx="402">
                  <c:v>672</c:v>
                </c:pt>
                <c:pt idx="403">
                  <c:v>1141</c:v>
                </c:pt>
                <c:pt idx="404">
                  <c:v>806</c:v>
                </c:pt>
                <c:pt idx="405">
                  <c:v>1281</c:v>
                </c:pt>
                <c:pt idx="406">
                  <c:v>1064</c:v>
                </c:pt>
                <c:pt idx="407">
                  <c:v>840</c:v>
                </c:pt>
                <c:pt idx="408">
                  <c:v>1063</c:v>
                </c:pt>
                <c:pt idx="409">
                  <c:v>1034</c:v>
                </c:pt>
                <c:pt idx="410">
                  <c:v>1276</c:v>
                </c:pt>
                <c:pt idx="411">
                  <c:v>1056</c:v>
                </c:pt>
                <c:pt idx="412">
                  <c:v>1470</c:v>
                </c:pt>
                <c:pt idx="413">
                  <c:v>1008</c:v>
                </c:pt>
                <c:pt idx="414">
                  <c:v>1080</c:v>
                </c:pt>
                <c:pt idx="415">
                  <c:v>1340</c:v>
                </c:pt>
                <c:pt idx="416">
                  <c:v>672</c:v>
                </c:pt>
                <c:pt idx="417">
                  <c:v>1370</c:v>
                </c:pt>
                <c:pt idx="418">
                  <c:v>756</c:v>
                </c:pt>
                <c:pt idx="419">
                  <c:v>1056</c:v>
                </c:pt>
                <c:pt idx="420">
                  <c:v>1344</c:v>
                </c:pt>
                <c:pt idx="421">
                  <c:v>1602</c:v>
                </c:pt>
                <c:pt idx="422">
                  <c:v>988</c:v>
                </c:pt>
                <c:pt idx="423">
                  <c:v>1470</c:v>
                </c:pt>
                <c:pt idx="424">
                  <c:v>1196</c:v>
                </c:pt>
                <c:pt idx="425">
                  <c:v>651</c:v>
                </c:pt>
                <c:pt idx="426">
                  <c:v>1518</c:v>
                </c:pt>
                <c:pt idx="427">
                  <c:v>907</c:v>
                </c:pt>
                <c:pt idx="428">
                  <c:v>1208</c:v>
                </c:pt>
                <c:pt idx="429">
                  <c:v>1392</c:v>
                </c:pt>
                <c:pt idx="430">
                  <c:v>483</c:v>
                </c:pt>
                <c:pt idx="431">
                  <c:v>901</c:v>
                </c:pt>
                <c:pt idx="432">
                  <c:v>765</c:v>
                </c:pt>
                <c:pt idx="433">
                  <c:v>926</c:v>
                </c:pt>
                <c:pt idx="434">
                  <c:v>630</c:v>
                </c:pt>
                <c:pt idx="435">
                  <c:v>799</c:v>
                </c:pt>
                <c:pt idx="436">
                  <c:v>648</c:v>
                </c:pt>
                <c:pt idx="437">
                  <c:v>884</c:v>
                </c:pt>
                <c:pt idx="438">
                  <c:v>440</c:v>
                </c:pt>
                <c:pt idx="439">
                  <c:v>684</c:v>
                </c:pt>
                <c:pt idx="440">
                  <c:v>3094</c:v>
                </c:pt>
                <c:pt idx="441">
                  <c:v>1440</c:v>
                </c:pt>
                <c:pt idx="442">
                  <c:v>1078</c:v>
                </c:pt>
                <c:pt idx="443">
                  <c:v>1258</c:v>
                </c:pt>
                <c:pt idx="444">
                  <c:v>915</c:v>
                </c:pt>
                <c:pt idx="445">
                  <c:v>1436</c:v>
                </c:pt>
                <c:pt idx="446">
                  <c:v>1517</c:v>
                </c:pt>
                <c:pt idx="447">
                  <c:v>930</c:v>
                </c:pt>
                <c:pt idx="448">
                  <c:v>780</c:v>
                </c:pt>
                <c:pt idx="449">
                  <c:v>649</c:v>
                </c:pt>
                <c:pt idx="450">
                  <c:v>813</c:v>
                </c:pt>
                <c:pt idx="451">
                  <c:v>1533</c:v>
                </c:pt>
                <c:pt idx="452">
                  <c:v>872</c:v>
                </c:pt>
                <c:pt idx="453">
                  <c:v>768</c:v>
                </c:pt>
                <c:pt idx="454">
                  <c:v>1728</c:v>
                </c:pt>
                <c:pt idx="455">
                  <c:v>1242</c:v>
                </c:pt>
                <c:pt idx="456">
                  <c:v>624</c:v>
                </c:pt>
                <c:pt idx="457">
                  <c:v>1364</c:v>
                </c:pt>
                <c:pt idx="458">
                  <c:v>588</c:v>
                </c:pt>
                <c:pt idx="459">
                  <c:v>709</c:v>
                </c:pt>
                <c:pt idx="460">
                  <c:v>832</c:v>
                </c:pt>
                <c:pt idx="461">
                  <c:v>560</c:v>
                </c:pt>
                <c:pt idx="462">
                  <c:v>864</c:v>
                </c:pt>
                <c:pt idx="463">
                  <c:v>715</c:v>
                </c:pt>
                <c:pt idx="464">
                  <c:v>1040</c:v>
                </c:pt>
                <c:pt idx="465">
                  <c:v>1375</c:v>
                </c:pt>
                <c:pt idx="466">
                  <c:v>1277</c:v>
                </c:pt>
                <c:pt idx="467">
                  <c:v>728</c:v>
                </c:pt>
                <c:pt idx="468">
                  <c:v>1626</c:v>
                </c:pt>
                <c:pt idx="469">
                  <c:v>832</c:v>
                </c:pt>
                <c:pt idx="470">
                  <c:v>1488</c:v>
                </c:pt>
                <c:pt idx="471">
                  <c:v>808</c:v>
                </c:pt>
                <c:pt idx="472">
                  <c:v>547</c:v>
                </c:pt>
                <c:pt idx="473">
                  <c:v>1976</c:v>
                </c:pt>
                <c:pt idx="474">
                  <c:v>1494</c:v>
                </c:pt>
                <c:pt idx="475">
                  <c:v>970</c:v>
                </c:pt>
                <c:pt idx="476">
                  <c:v>1478</c:v>
                </c:pt>
                <c:pt idx="477">
                  <c:v>2153</c:v>
                </c:pt>
                <c:pt idx="478">
                  <c:v>1705</c:v>
                </c:pt>
                <c:pt idx="479">
                  <c:v>907</c:v>
                </c:pt>
                <c:pt idx="480">
                  <c:v>1833</c:v>
                </c:pt>
                <c:pt idx="481">
                  <c:v>1792</c:v>
                </c:pt>
                <c:pt idx="482">
                  <c:v>910</c:v>
                </c:pt>
                <c:pt idx="483">
                  <c:v>1216</c:v>
                </c:pt>
                <c:pt idx="484">
                  <c:v>999</c:v>
                </c:pt>
                <c:pt idx="485">
                  <c:v>1113</c:v>
                </c:pt>
                <c:pt idx="486">
                  <c:v>1073</c:v>
                </c:pt>
                <c:pt idx="487">
                  <c:v>1484</c:v>
                </c:pt>
                <c:pt idx="488">
                  <c:v>954</c:v>
                </c:pt>
                <c:pt idx="489">
                  <c:v>630</c:v>
                </c:pt>
                <c:pt idx="490">
                  <c:v>264</c:v>
                </c:pt>
                <c:pt idx="491">
                  <c:v>806</c:v>
                </c:pt>
                <c:pt idx="492">
                  <c:v>728</c:v>
                </c:pt>
                <c:pt idx="493">
                  <c:v>1269</c:v>
                </c:pt>
                <c:pt idx="494">
                  <c:v>190</c:v>
                </c:pt>
                <c:pt idx="495">
                  <c:v>720</c:v>
                </c:pt>
                <c:pt idx="496">
                  <c:v>3200</c:v>
                </c:pt>
                <c:pt idx="497">
                  <c:v>1026</c:v>
                </c:pt>
                <c:pt idx="498">
                  <c:v>864</c:v>
                </c:pt>
                <c:pt idx="499">
                  <c:v>912</c:v>
                </c:pt>
                <c:pt idx="500">
                  <c:v>672</c:v>
                </c:pt>
                <c:pt idx="501">
                  <c:v>866</c:v>
                </c:pt>
                <c:pt idx="502">
                  <c:v>1214</c:v>
                </c:pt>
                <c:pt idx="503">
                  <c:v>1501</c:v>
                </c:pt>
                <c:pt idx="504">
                  <c:v>855</c:v>
                </c:pt>
                <c:pt idx="505">
                  <c:v>960</c:v>
                </c:pt>
                <c:pt idx="506">
                  <c:v>777</c:v>
                </c:pt>
                <c:pt idx="507">
                  <c:v>1218</c:v>
                </c:pt>
                <c:pt idx="508">
                  <c:v>689</c:v>
                </c:pt>
                <c:pt idx="509">
                  <c:v>1041</c:v>
                </c:pt>
                <c:pt idx="510">
                  <c:v>1008</c:v>
                </c:pt>
                <c:pt idx="511">
                  <c:v>1368</c:v>
                </c:pt>
                <c:pt idx="512">
                  <c:v>864</c:v>
                </c:pt>
                <c:pt idx="513">
                  <c:v>1084</c:v>
                </c:pt>
                <c:pt idx="514">
                  <c:v>768</c:v>
                </c:pt>
                <c:pt idx="515">
                  <c:v>2006</c:v>
                </c:pt>
                <c:pt idx="516">
                  <c:v>689</c:v>
                </c:pt>
                <c:pt idx="517">
                  <c:v>1264</c:v>
                </c:pt>
                <c:pt idx="518">
                  <c:v>794</c:v>
                </c:pt>
                <c:pt idx="519">
                  <c:v>1276</c:v>
                </c:pt>
                <c:pt idx="520">
                  <c:v>0</c:v>
                </c:pt>
                <c:pt idx="521">
                  <c:v>1244</c:v>
                </c:pt>
                <c:pt idx="522">
                  <c:v>1004</c:v>
                </c:pt>
                <c:pt idx="523">
                  <c:v>3138</c:v>
                </c:pt>
                <c:pt idx="524">
                  <c:v>1379</c:v>
                </c:pt>
                <c:pt idx="525">
                  <c:v>1257</c:v>
                </c:pt>
                <c:pt idx="526">
                  <c:v>928</c:v>
                </c:pt>
                <c:pt idx="527">
                  <c:v>1452</c:v>
                </c:pt>
                <c:pt idx="528">
                  <c:v>528</c:v>
                </c:pt>
                <c:pt idx="529">
                  <c:v>2035</c:v>
                </c:pt>
                <c:pt idx="530">
                  <c:v>1461</c:v>
                </c:pt>
                <c:pt idx="531">
                  <c:v>611</c:v>
                </c:pt>
                <c:pt idx="532">
                  <c:v>0</c:v>
                </c:pt>
                <c:pt idx="533">
                  <c:v>0</c:v>
                </c:pt>
                <c:pt idx="534">
                  <c:v>707</c:v>
                </c:pt>
                <c:pt idx="535">
                  <c:v>1117</c:v>
                </c:pt>
                <c:pt idx="536">
                  <c:v>880</c:v>
                </c:pt>
                <c:pt idx="537">
                  <c:v>864</c:v>
                </c:pt>
                <c:pt idx="538">
                  <c:v>1051</c:v>
                </c:pt>
                <c:pt idx="539">
                  <c:v>1581</c:v>
                </c:pt>
                <c:pt idx="540">
                  <c:v>1838</c:v>
                </c:pt>
                <c:pt idx="541">
                  <c:v>969</c:v>
                </c:pt>
                <c:pt idx="542">
                  <c:v>1650</c:v>
                </c:pt>
                <c:pt idx="543">
                  <c:v>723</c:v>
                </c:pt>
                <c:pt idx="544">
                  <c:v>654</c:v>
                </c:pt>
                <c:pt idx="545">
                  <c:v>1204</c:v>
                </c:pt>
                <c:pt idx="546">
                  <c:v>1065</c:v>
                </c:pt>
                <c:pt idx="547">
                  <c:v>768</c:v>
                </c:pt>
                <c:pt idx="548">
                  <c:v>825</c:v>
                </c:pt>
                <c:pt idx="549">
                  <c:v>912</c:v>
                </c:pt>
                <c:pt idx="550">
                  <c:v>1069</c:v>
                </c:pt>
                <c:pt idx="551">
                  <c:v>928</c:v>
                </c:pt>
                <c:pt idx="552">
                  <c:v>1709</c:v>
                </c:pt>
                <c:pt idx="553">
                  <c:v>0</c:v>
                </c:pt>
                <c:pt idx="554">
                  <c:v>998</c:v>
                </c:pt>
                <c:pt idx="555">
                  <c:v>993</c:v>
                </c:pt>
                <c:pt idx="556">
                  <c:v>1092</c:v>
                </c:pt>
                <c:pt idx="557">
                  <c:v>637</c:v>
                </c:pt>
                <c:pt idx="558">
                  <c:v>729</c:v>
                </c:pt>
                <c:pt idx="559">
                  <c:v>1374</c:v>
                </c:pt>
                <c:pt idx="560">
                  <c:v>1392</c:v>
                </c:pt>
                <c:pt idx="561">
                  <c:v>1389</c:v>
                </c:pt>
                <c:pt idx="562">
                  <c:v>996</c:v>
                </c:pt>
                <c:pt idx="563">
                  <c:v>1163</c:v>
                </c:pt>
                <c:pt idx="564">
                  <c:v>1095</c:v>
                </c:pt>
                <c:pt idx="565">
                  <c:v>806</c:v>
                </c:pt>
                <c:pt idx="566">
                  <c:v>1122</c:v>
                </c:pt>
                <c:pt idx="567">
                  <c:v>1517</c:v>
                </c:pt>
                <c:pt idx="568">
                  <c:v>1496</c:v>
                </c:pt>
                <c:pt idx="569">
                  <c:v>943</c:v>
                </c:pt>
                <c:pt idx="570">
                  <c:v>1728</c:v>
                </c:pt>
                <c:pt idx="571">
                  <c:v>864</c:v>
                </c:pt>
                <c:pt idx="572">
                  <c:v>846</c:v>
                </c:pt>
                <c:pt idx="573">
                  <c:v>384</c:v>
                </c:pt>
                <c:pt idx="574">
                  <c:v>372</c:v>
                </c:pt>
                <c:pt idx="575">
                  <c:v>832</c:v>
                </c:pt>
                <c:pt idx="576">
                  <c:v>861</c:v>
                </c:pt>
                <c:pt idx="577">
                  <c:v>1164</c:v>
                </c:pt>
                <c:pt idx="578">
                  <c:v>689</c:v>
                </c:pt>
                <c:pt idx="579">
                  <c:v>1050</c:v>
                </c:pt>
                <c:pt idx="580">
                  <c:v>1144</c:v>
                </c:pt>
                <c:pt idx="581">
                  <c:v>2042</c:v>
                </c:pt>
                <c:pt idx="582">
                  <c:v>816</c:v>
                </c:pt>
                <c:pt idx="583">
                  <c:v>1237</c:v>
                </c:pt>
                <c:pt idx="584">
                  <c:v>884</c:v>
                </c:pt>
                <c:pt idx="585">
                  <c:v>1868</c:v>
                </c:pt>
                <c:pt idx="586">
                  <c:v>816</c:v>
                </c:pt>
                <c:pt idx="587">
                  <c:v>840</c:v>
                </c:pt>
                <c:pt idx="588">
                  <c:v>1437</c:v>
                </c:pt>
                <c:pt idx="589">
                  <c:v>742</c:v>
                </c:pt>
                <c:pt idx="590">
                  <c:v>770</c:v>
                </c:pt>
                <c:pt idx="591">
                  <c:v>1722</c:v>
                </c:pt>
                <c:pt idx="592">
                  <c:v>816</c:v>
                </c:pt>
                <c:pt idx="593">
                  <c:v>848</c:v>
                </c:pt>
                <c:pt idx="594">
                  <c:v>924</c:v>
                </c:pt>
                <c:pt idx="595">
                  <c:v>1814</c:v>
                </c:pt>
                <c:pt idx="596">
                  <c:v>684</c:v>
                </c:pt>
                <c:pt idx="597">
                  <c:v>1258</c:v>
                </c:pt>
                <c:pt idx="598">
                  <c:v>1430</c:v>
                </c:pt>
                <c:pt idx="599">
                  <c:v>716</c:v>
                </c:pt>
                <c:pt idx="600">
                  <c:v>1058</c:v>
                </c:pt>
                <c:pt idx="601">
                  <c:v>780</c:v>
                </c:pt>
                <c:pt idx="602">
                  <c:v>908</c:v>
                </c:pt>
                <c:pt idx="603">
                  <c:v>600</c:v>
                </c:pt>
                <c:pt idx="604">
                  <c:v>1494</c:v>
                </c:pt>
                <c:pt idx="605">
                  <c:v>768</c:v>
                </c:pt>
                <c:pt idx="606">
                  <c:v>1040</c:v>
                </c:pt>
                <c:pt idx="607">
                  <c:v>896</c:v>
                </c:pt>
                <c:pt idx="608">
                  <c:v>965</c:v>
                </c:pt>
                <c:pt idx="609">
                  <c:v>1029</c:v>
                </c:pt>
                <c:pt idx="610">
                  <c:v>1440</c:v>
                </c:pt>
                <c:pt idx="611">
                  <c:v>1032</c:v>
                </c:pt>
                <c:pt idx="612">
                  <c:v>1299</c:v>
                </c:pt>
                <c:pt idx="613">
                  <c:v>1120</c:v>
                </c:pt>
                <c:pt idx="614">
                  <c:v>630</c:v>
                </c:pt>
                <c:pt idx="615">
                  <c:v>936</c:v>
                </c:pt>
                <c:pt idx="616">
                  <c:v>783</c:v>
                </c:pt>
                <c:pt idx="617">
                  <c:v>832</c:v>
                </c:pt>
                <c:pt idx="618">
                  <c:v>1822</c:v>
                </c:pt>
                <c:pt idx="619">
                  <c:v>1482</c:v>
                </c:pt>
                <c:pt idx="620">
                  <c:v>864</c:v>
                </c:pt>
                <c:pt idx="621">
                  <c:v>1522</c:v>
                </c:pt>
                <c:pt idx="622">
                  <c:v>980</c:v>
                </c:pt>
                <c:pt idx="623">
                  <c:v>756</c:v>
                </c:pt>
                <c:pt idx="624">
                  <c:v>732</c:v>
                </c:pt>
                <c:pt idx="625">
                  <c:v>1116</c:v>
                </c:pt>
                <c:pt idx="626">
                  <c:v>978</c:v>
                </c:pt>
                <c:pt idx="627">
                  <c:v>1156</c:v>
                </c:pt>
                <c:pt idx="628">
                  <c:v>1040</c:v>
                </c:pt>
                <c:pt idx="629">
                  <c:v>1248</c:v>
                </c:pt>
                <c:pt idx="630">
                  <c:v>636</c:v>
                </c:pt>
                <c:pt idx="631">
                  <c:v>1554</c:v>
                </c:pt>
                <c:pt idx="632">
                  <c:v>1386</c:v>
                </c:pt>
                <c:pt idx="633">
                  <c:v>1056</c:v>
                </c:pt>
                <c:pt idx="634">
                  <c:v>1056</c:v>
                </c:pt>
                <c:pt idx="635">
                  <c:v>1440</c:v>
                </c:pt>
                <c:pt idx="636">
                  <c:v>264</c:v>
                </c:pt>
                <c:pt idx="637">
                  <c:v>811</c:v>
                </c:pt>
                <c:pt idx="638">
                  <c:v>796</c:v>
                </c:pt>
                <c:pt idx="639">
                  <c:v>1520</c:v>
                </c:pt>
                <c:pt idx="640">
                  <c:v>1518</c:v>
                </c:pt>
                <c:pt idx="641">
                  <c:v>1057</c:v>
                </c:pt>
                <c:pt idx="642">
                  <c:v>1952</c:v>
                </c:pt>
                <c:pt idx="643">
                  <c:v>780</c:v>
                </c:pt>
                <c:pt idx="644">
                  <c:v>1766</c:v>
                </c:pt>
                <c:pt idx="645">
                  <c:v>981</c:v>
                </c:pt>
                <c:pt idx="646">
                  <c:v>0</c:v>
                </c:pt>
                <c:pt idx="647">
                  <c:v>1094</c:v>
                </c:pt>
                <c:pt idx="648">
                  <c:v>756</c:v>
                </c:pt>
                <c:pt idx="649">
                  <c:v>630</c:v>
                </c:pt>
                <c:pt idx="650">
                  <c:v>813</c:v>
                </c:pt>
                <c:pt idx="651">
                  <c:v>755</c:v>
                </c:pt>
                <c:pt idx="652">
                  <c:v>880</c:v>
                </c:pt>
                <c:pt idx="653">
                  <c:v>756</c:v>
                </c:pt>
                <c:pt idx="654">
                  <c:v>2109</c:v>
                </c:pt>
                <c:pt idx="655">
                  <c:v>525</c:v>
                </c:pt>
                <c:pt idx="656">
                  <c:v>1053</c:v>
                </c:pt>
                <c:pt idx="657">
                  <c:v>776</c:v>
                </c:pt>
                <c:pt idx="658">
                  <c:v>912</c:v>
                </c:pt>
                <c:pt idx="659">
                  <c:v>1486</c:v>
                </c:pt>
                <c:pt idx="660">
                  <c:v>793</c:v>
                </c:pt>
                <c:pt idx="661">
                  <c:v>1629</c:v>
                </c:pt>
                <c:pt idx="662">
                  <c:v>1392</c:v>
                </c:pt>
                <c:pt idx="663">
                  <c:v>1138</c:v>
                </c:pt>
                <c:pt idx="664">
                  <c:v>2077</c:v>
                </c:pt>
                <c:pt idx="665">
                  <c:v>1406</c:v>
                </c:pt>
                <c:pt idx="666">
                  <c:v>1021</c:v>
                </c:pt>
                <c:pt idx="667">
                  <c:v>1408</c:v>
                </c:pt>
                <c:pt idx="668">
                  <c:v>1188</c:v>
                </c:pt>
                <c:pt idx="669">
                  <c:v>700</c:v>
                </c:pt>
                <c:pt idx="670">
                  <c:v>738</c:v>
                </c:pt>
                <c:pt idx="671">
                  <c:v>672</c:v>
                </c:pt>
                <c:pt idx="672">
                  <c:v>1208</c:v>
                </c:pt>
                <c:pt idx="673">
                  <c:v>1477</c:v>
                </c:pt>
                <c:pt idx="674">
                  <c:v>1136</c:v>
                </c:pt>
                <c:pt idx="675">
                  <c:v>855</c:v>
                </c:pt>
                <c:pt idx="676">
                  <c:v>1095</c:v>
                </c:pt>
                <c:pt idx="677">
                  <c:v>768</c:v>
                </c:pt>
                <c:pt idx="678">
                  <c:v>2046</c:v>
                </c:pt>
                <c:pt idx="679">
                  <c:v>988</c:v>
                </c:pt>
                <c:pt idx="680">
                  <c:v>923</c:v>
                </c:pt>
                <c:pt idx="681">
                  <c:v>793</c:v>
                </c:pt>
                <c:pt idx="682">
                  <c:v>1291</c:v>
                </c:pt>
                <c:pt idx="683">
                  <c:v>1626</c:v>
                </c:pt>
                <c:pt idx="684">
                  <c:v>1195</c:v>
                </c:pt>
                <c:pt idx="685">
                  <c:v>1190</c:v>
                </c:pt>
                <c:pt idx="686">
                  <c:v>874</c:v>
                </c:pt>
                <c:pt idx="687">
                  <c:v>551</c:v>
                </c:pt>
                <c:pt idx="688">
                  <c:v>1419</c:v>
                </c:pt>
                <c:pt idx="689">
                  <c:v>1362</c:v>
                </c:pt>
                <c:pt idx="690">
                  <c:v>848</c:v>
                </c:pt>
                <c:pt idx="691">
                  <c:v>2444</c:v>
                </c:pt>
                <c:pt idx="692">
                  <c:v>1210</c:v>
                </c:pt>
                <c:pt idx="693">
                  <c:v>1073</c:v>
                </c:pt>
                <c:pt idx="694">
                  <c:v>927</c:v>
                </c:pt>
                <c:pt idx="695">
                  <c:v>1112</c:v>
                </c:pt>
                <c:pt idx="696">
                  <c:v>616</c:v>
                </c:pt>
                <c:pt idx="697">
                  <c:v>980</c:v>
                </c:pt>
                <c:pt idx="698">
                  <c:v>894</c:v>
                </c:pt>
                <c:pt idx="699">
                  <c:v>1391</c:v>
                </c:pt>
                <c:pt idx="700">
                  <c:v>1800</c:v>
                </c:pt>
                <c:pt idx="701">
                  <c:v>1164</c:v>
                </c:pt>
                <c:pt idx="702">
                  <c:v>1234</c:v>
                </c:pt>
                <c:pt idx="703">
                  <c:v>360</c:v>
                </c:pt>
                <c:pt idx="704">
                  <c:v>1473</c:v>
                </c:pt>
                <c:pt idx="705">
                  <c:v>0</c:v>
                </c:pt>
                <c:pt idx="706">
                  <c:v>1643</c:v>
                </c:pt>
                <c:pt idx="707">
                  <c:v>1324</c:v>
                </c:pt>
                <c:pt idx="708">
                  <c:v>728</c:v>
                </c:pt>
                <c:pt idx="709">
                  <c:v>876</c:v>
                </c:pt>
                <c:pt idx="710">
                  <c:v>270</c:v>
                </c:pt>
                <c:pt idx="711">
                  <c:v>859</c:v>
                </c:pt>
                <c:pt idx="712">
                  <c:v>1228</c:v>
                </c:pt>
                <c:pt idx="713">
                  <c:v>960</c:v>
                </c:pt>
                <c:pt idx="714">
                  <c:v>725</c:v>
                </c:pt>
                <c:pt idx="715">
                  <c:v>1064</c:v>
                </c:pt>
                <c:pt idx="716">
                  <c:v>718</c:v>
                </c:pt>
                <c:pt idx="717">
                  <c:v>1176</c:v>
                </c:pt>
                <c:pt idx="718">
                  <c:v>1311</c:v>
                </c:pt>
                <c:pt idx="719">
                  <c:v>971</c:v>
                </c:pt>
                <c:pt idx="720">
                  <c:v>1742</c:v>
                </c:pt>
                <c:pt idx="721">
                  <c:v>848</c:v>
                </c:pt>
                <c:pt idx="722">
                  <c:v>864</c:v>
                </c:pt>
                <c:pt idx="723">
                  <c:v>941</c:v>
                </c:pt>
                <c:pt idx="724">
                  <c:v>1698</c:v>
                </c:pt>
                <c:pt idx="725">
                  <c:v>864</c:v>
                </c:pt>
                <c:pt idx="726">
                  <c:v>880</c:v>
                </c:pt>
                <c:pt idx="727">
                  <c:v>1232</c:v>
                </c:pt>
                <c:pt idx="728">
                  <c:v>1584</c:v>
                </c:pt>
                <c:pt idx="729">
                  <c:v>780</c:v>
                </c:pt>
                <c:pt idx="730">
                  <c:v>1595</c:v>
                </c:pt>
                <c:pt idx="731">
                  <c:v>868</c:v>
                </c:pt>
                <c:pt idx="732">
                  <c:v>1153</c:v>
                </c:pt>
                <c:pt idx="733">
                  <c:v>864</c:v>
                </c:pt>
                <c:pt idx="734">
                  <c:v>948</c:v>
                </c:pt>
                <c:pt idx="735">
                  <c:v>880</c:v>
                </c:pt>
                <c:pt idx="736">
                  <c:v>0</c:v>
                </c:pt>
                <c:pt idx="737">
                  <c:v>893</c:v>
                </c:pt>
                <c:pt idx="738">
                  <c:v>1200</c:v>
                </c:pt>
                <c:pt idx="739">
                  <c:v>864</c:v>
                </c:pt>
                <c:pt idx="740">
                  <c:v>264</c:v>
                </c:pt>
                <c:pt idx="741">
                  <c:v>912</c:v>
                </c:pt>
                <c:pt idx="742">
                  <c:v>1349</c:v>
                </c:pt>
                <c:pt idx="743">
                  <c:v>520</c:v>
                </c:pt>
                <c:pt idx="744">
                  <c:v>1337</c:v>
                </c:pt>
                <c:pt idx="745">
                  <c:v>1142</c:v>
                </c:pt>
                <c:pt idx="746">
                  <c:v>952</c:v>
                </c:pt>
                <c:pt idx="747">
                  <c:v>1240</c:v>
                </c:pt>
                <c:pt idx="748">
                  <c:v>1720</c:v>
                </c:pt>
                <c:pt idx="749">
                  <c:v>0</c:v>
                </c:pt>
                <c:pt idx="750">
                  <c:v>576</c:v>
                </c:pt>
                <c:pt idx="751">
                  <c:v>660</c:v>
                </c:pt>
                <c:pt idx="752">
                  <c:v>1479</c:v>
                </c:pt>
                <c:pt idx="753">
                  <c:v>1030</c:v>
                </c:pt>
                <c:pt idx="754">
                  <c:v>1026</c:v>
                </c:pt>
                <c:pt idx="755">
                  <c:v>729</c:v>
                </c:pt>
                <c:pt idx="756">
                  <c:v>866</c:v>
                </c:pt>
                <c:pt idx="757">
                  <c:v>672</c:v>
                </c:pt>
                <c:pt idx="758">
                  <c:v>744</c:v>
                </c:pt>
                <c:pt idx="759">
                  <c:v>1318</c:v>
                </c:pt>
                <c:pt idx="760">
                  <c:v>864</c:v>
                </c:pt>
                <c:pt idx="761">
                  <c:v>1145</c:v>
                </c:pt>
                <c:pt idx="762">
                  <c:v>756</c:v>
                </c:pt>
                <c:pt idx="763">
                  <c:v>1252</c:v>
                </c:pt>
                <c:pt idx="764">
                  <c:v>1494</c:v>
                </c:pt>
                <c:pt idx="765">
                  <c:v>1498</c:v>
                </c:pt>
                <c:pt idx="766">
                  <c:v>980</c:v>
                </c:pt>
                <c:pt idx="767">
                  <c:v>983</c:v>
                </c:pt>
                <c:pt idx="768">
                  <c:v>1860</c:v>
                </c:pt>
                <c:pt idx="769">
                  <c:v>1650</c:v>
                </c:pt>
                <c:pt idx="770">
                  <c:v>858</c:v>
                </c:pt>
                <c:pt idx="771">
                  <c:v>836</c:v>
                </c:pt>
                <c:pt idx="772">
                  <c:v>1029</c:v>
                </c:pt>
                <c:pt idx="773">
                  <c:v>912</c:v>
                </c:pt>
                <c:pt idx="774">
                  <c:v>1935</c:v>
                </c:pt>
                <c:pt idx="775">
                  <c:v>1204</c:v>
                </c:pt>
                <c:pt idx="776">
                  <c:v>1614</c:v>
                </c:pt>
                <c:pt idx="777">
                  <c:v>864</c:v>
                </c:pt>
                <c:pt idx="778">
                  <c:v>0</c:v>
                </c:pt>
                <c:pt idx="779">
                  <c:v>975</c:v>
                </c:pt>
                <c:pt idx="780">
                  <c:v>1237</c:v>
                </c:pt>
                <c:pt idx="781">
                  <c:v>761</c:v>
                </c:pt>
                <c:pt idx="782">
                  <c:v>1413</c:v>
                </c:pt>
                <c:pt idx="783">
                  <c:v>1097</c:v>
                </c:pt>
                <c:pt idx="784">
                  <c:v>742</c:v>
                </c:pt>
                <c:pt idx="785">
                  <c:v>1372</c:v>
                </c:pt>
                <c:pt idx="786">
                  <c:v>686</c:v>
                </c:pt>
                <c:pt idx="787">
                  <c:v>956</c:v>
                </c:pt>
                <c:pt idx="788">
                  <c:v>901</c:v>
                </c:pt>
                <c:pt idx="789">
                  <c:v>832</c:v>
                </c:pt>
                <c:pt idx="790">
                  <c:v>1145</c:v>
                </c:pt>
                <c:pt idx="791">
                  <c:v>1029</c:v>
                </c:pt>
                <c:pt idx="792">
                  <c:v>1117</c:v>
                </c:pt>
                <c:pt idx="793">
                  <c:v>1496</c:v>
                </c:pt>
                <c:pt idx="794">
                  <c:v>712</c:v>
                </c:pt>
                <c:pt idx="795">
                  <c:v>650</c:v>
                </c:pt>
                <c:pt idx="796">
                  <c:v>660</c:v>
                </c:pt>
                <c:pt idx="797">
                  <c:v>773</c:v>
                </c:pt>
                <c:pt idx="798">
                  <c:v>1926</c:v>
                </c:pt>
                <c:pt idx="799">
                  <c:v>731</c:v>
                </c:pt>
                <c:pt idx="800">
                  <c:v>616</c:v>
                </c:pt>
                <c:pt idx="801">
                  <c:v>1196</c:v>
                </c:pt>
                <c:pt idx="802">
                  <c:v>728</c:v>
                </c:pt>
                <c:pt idx="803">
                  <c:v>1734</c:v>
                </c:pt>
                <c:pt idx="804">
                  <c:v>936</c:v>
                </c:pt>
                <c:pt idx="805">
                  <c:v>1417</c:v>
                </c:pt>
                <c:pt idx="806">
                  <c:v>980</c:v>
                </c:pt>
                <c:pt idx="807">
                  <c:v>1324</c:v>
                </c:pt>
                <c:pt idx="808">
                  <c:v>1024</c:v>
                </c:pt>
                <c:pt idx="809">
                  <c:v>849</c:v>
                </c:pt>
                <c:pt idx="810">
                  <c:v>1040</c:v>
                </c:pt>
                <c:pt idx="811">
                  <c:v>848</c:v>
                </c:pt>
                <c:pt idx="812">
                  <c:v>540</c:v>
                </c:pt>
                <c:pt idx="813">
                  <c:v>1442</c:v>
                </c:pt>
                <c:pt idx="814">
                  <c:v>686</c:v>
                </c:pt>
                <c:pt idx="815">
                  <c:v>1649</c:v>
                </c:pt>
                <c:pt idx="816">
                  <c:v>1008</c:v>
                </c:pt>
                <c:pt idx="817">
                  <c:v>1568</c:v>
                </c:pt>
                <c:pt idx="818">
                  <c:v>1010</c:v>
                </c:pt>
                <c:pt idx="819">
                  <c:v>1358</c:v>
                </c:pt>
                <c:pt idx="820">
                  <c:v>798</c:v>
                </c:pt>
                <c:pt idx="821">
                  <c:v>936</c:v>
                </c:pt>
                <c:pt idx="822">
                  <c:v>847</c:v>
                </c:pt>
                <c:pt idx="823">
                  <c:v>778</c:v>
                </c:pt>
                <c:pt idx="824">
                  <c:v>1489</c:v>
                </c:pt>
                <c:pt idx="825">
                  <c:v>2078</c:v>
                </c:pt>
                <c:pt idx="826">
                  <c:v>784</c:v>
                </c:pt>
                <c:pt idx="827">
                  <c:v>1454</c:v>
                </c:pt>
                <c:pt idx="828">
                  <c:v>1013</c:v>
                </c:pt>
                <c:pt idx="829">
                  <c:v>600</c:v>
                </c:pt>
                <c:pt idx="830">
                  <c:v>1392</c:v>
                </c:pt>
                <c:pt idx="831">
                  <c:v>600</c:v>
                </c:pt>
                <c:pt idx="832">
                  <c:v>941</c:v>
                </c:pt>
                <c:pt idx="833">
                  <c:v>1516</c:v>
                </c:pt>
                <c:pt idx="834">
                  <c:v>1144</c:v>
                </c:pt>
                <c:pt idx="835">
                  <c:v>1067</c:v>
                </c:pt>
                <c:pt idx="836">
                  <c:v>1559</c:v>
                </c:pt>
                <c:pt idx="837">
                  <c:v>483</c:v>
                </c:pt>
                <c:pt idx="838">
                  <c:v>1099</c:v>
                </c:pt>
                <c:pt idx="839">
                  <c:v>768</c:v>
                </c:pt>
                <c:pt idx="840">
                  <c:v>672</c:v>
                </c:pt>
                <c:pt idx="841">
                  <c:v>650</c:v>
                </c:pt>
                <c:pt idx="842">
                  <c:v>1127</c:v>
                </c:pt>
                <c:pt idx="843">
                  <c:v>1800</c:v>
                </c:pt>
                <c:pt idx="844">
                  <c:v>876</c:v>
                </c:pt>
                <c:pt idx="845">
                  <c:v>1390</c:v>
                </c:pt>
                <c:pt idx="846">
                  <c:v>740</c:v>
                </c:pt>
                <c:pt idx="847">
                  <c:v>864</c:v>
                </c:pt>
                <c:pt idx="848">
                  <c:v>907</c:v>
                </c:pt>
                <c:pt idx="849">
                  <c:v>528</c:v>
                </c:pt>
                <c:pt idx="850">
                  <c:v>848</c:v>
                </c:pt>
                <c:pt idx="851">
                  <c:v>1273</c:v>
                </c:pt>
                <c:pt idx="852">
                  <c:v>918</c:v>
                </c:pt>
                <c:pt idx="853">
                  <c:v>1127</c:v>
                </c:pt>
                <c:pt idx="854">
                  <c:v>1763</c:v>
                </c:pt>
                <c:pt idx="855">
                  <c:v>1040</c:v>
                </c:pt>
                <c:pt idx="856">
                  <c:v>940</c:v>
                </c:pt>
                <c:pt idx="857">
                  <c:v>702</c:v>
                </c:pt>
                <c:pt idx="858">
                  <c:v>1090</c:v>
                </c:pt>
                <c:pt idx="859">
                  <c:v>1054</c:v>
                </c:pt>
                <c:pt idx="860">
                  <c:v>912</c:v>
                </c:pt>
                <c:pt idx="861">
                  <c:v>1039</c:v>
                </c:pt>
                <c:pt idx="862">
                  <c:v>1040</c:v>
                </c:pt>
                <c:pt idx="863">
                  <c:v>1148</c:v>
                </c:pt>
                <c:pt idx="864">
                  <c:v>1372</c:v>
                </c:pt>
                <c:pt idx="865">
                  <c:v>1002</c:v>
                </c:pt>
                <c:pt idx="866">
                  <c:v>1638</c:v>
                </c:pt>
                <c:pt idx="867">
                  <c:v>1040</c:v>
                </c:pt>
                <c:pt idx="868">
                  <c:v>0</c:v>
                </c:pt>
                <c:pt idx="869">
                  <c:v>1050</c:v>
                </c:pt>
                <c:pt idx="870">
                  <c:v>894</c:v>
                </c:pt>
                <c:pt idx="871">
                  <c:v>804</c:v>
                </c:pt>
                <c:pt idx="872">
                  <c:v>105</c:v>
                </c:pt>
                <c:pt idx="873">
                  <c:v>832</c:v>
                </c:pt>
                <c:pt idx="874">
                  <c:v>676</c:v>
                </c:pt>
                <c:pt idx="875">
                  <c:v>1184</c:v>
                </c:pt>
                <c:pt idx="876">
                  <c:v>1064</c:v>
                </c:pt>
                <c:pt idx="877">
                  <c:v>1462</c:v>
                </c:pt>
                <c:pt idx="878">
                  <c:v>1109</c:v>
                </c:pt>
                <c:pt idx="879">
                  <c:v>864</c:v>
                </c:pt>
                <c:pt idx="880">
                  <c:v>1090</c:v>
                </c:pt>
                <c:pt idx="881">
                  <c:v>1156</c:v>
                </c:pt>
                <c:pt idx="882">
                  <c:v>808</c:v>
                </c:pt>
                <c:pt idx="883">
                  <c:v>795</c:v>
                </c:pt>
                <c:pt idx="884">
                  <c:v>892</c:v>
                </c:pt>
                <c:pt idx="885">
                  <c:v>1698</c:v>
                </c:pt>
                <c:pt idx="886">
                  <c:v>1626</c:v>
                </c:pt>
                <c:pt idx="887">
                  <c:v>816</c:v>
                </c:pt>
                <c:pt idx="888">
                  <c:v>2217</c:v>
                </c:pt>
                <c:pt idx="889">
                  <c:v>1505</c:v>
                </c:pt>
                <c:pt idx="890">
                  <c:v>672</c:v>
                </c:pt>
                <c:pt idx="891">
                  <c:v>918</c:v>
                </c:pt>
                <c:pt idx="892">
                  <c:v>1059</c:v>
                </c:pt>
                <c:pt idx="893">
                  <c:v>1383</c:v>
                </c:pt>
                <c:pt idx="894">
                  <c:v>0</c:v>
                </c:pt>
                <c:pt idx="895">
                  <c:v>780</c:v>
                </c:pt>
                <c:pt idx="896">
                  <c:v>951</c:v>
                </c:pt>
                <c:pt idx="897">
                  <c:v>0</c:v>
                </c:pt>
                <c:pt idx="898">
                  <c:v>2330</c:v>
                </c:pt>
                <c:pt idx="899">
                  <c:v>912</c:v>
                </c:pt>
                <c:pt idx="900">
                  <c:v>858</c:v>
                </c:pt>
                <c:pt idx="901">
                  <c:v>992</c:v>
                </c:pt>
                <c:pt idx="902">
                  <c:v>783</c:v>
                </c:pt>
                <c:pt idx="903">
                  <c:v>1670</c:v>
                </c:pt>
                <c:pt idx="904">
                  <c:v>876</c:v>
                </c:pt>
                <c:pt idx="905">
                  <c:v>1056</c:v>
                </c:pt>
                <c:pt idx="906">
                  <c:v>1623</c:v>
                </c:pt>
                <c:pt idx="907">
                  <c:v>1017</c:v>
                </c:pt>
                <c:pt idx="908">
                  <c:v>864</c:v>
                </c:pt>
                <c:pt idx="909">
                  <c:v>742</c:v>
                </c:pt>
                <c:pt idx="910">
                  <c:v>1105</c:v>
                </c:pt>
                <c:pt idx="911">
                  <c:v>1268</c:v>
                </c:pt>
                <c:pt idx="912">
                  <c:v>768</c:v>
                </c:pt>
                <c:pt idx="913">
                  <c:v>1001</c:v>
                </c:pt>
                <c:pt idx="914">
                  <c:v>612</c:v>
                </c:pt>
                <c:pt idx="915">
                  <c:v>546</c:v>
                </c:pt>
                <c:pt idx="916">
                  <c:v>480</c:v>
                </c:pt>
                <c:pt idx="917">
                  <c:v>1134</c:v>
                </c:pt>
                <c:pt idx="918">
                  <c:v>1104</c:v>
                </c:pt>
                <c:pt idx="919">
                  <c:v>1184</c:v>
                </c:pt>
                <c:pt idx="920">
                  <c:v>928</c:v>
                </c:pt>
                <c:pt idx="921">
                  <c:v>1272</c:v>
                </c:pt>
                <c:pt idx="922">
                  <c:v>1316</c:v>
                </c:pt>
                <c:pt idx="923">
                  <c:v>1604</c:v>
                </c:pt>
                <c:pt idx="924">
                  <c:v>1686</c:v>
                </c:pt>
                <c:pt idx="925">
                  <c:v>1126</c:v>
                </c:pt>
                <c:pt idx="926">
                  <c:v>1181</c:v>
                </c:pt>
                <c:pt idx="927">
                  <c:v>832</c:v>
                </c:pt>
                <c:pt idx="928">
                  <c:v>1753</c:v>
                </c:pt>
                <c:pt idx="929">
                  <c:v>964</c:v>
                </c:pt>
                <c:pt idx="930">
                  <c:v>1466</c:v>
                </c:pt>
                <c:pt idx="931">
                  <c:v>925</c:v>
                </c:pt>
                <c:pt idx="932">
                  <c:v>1905</c:v>
                </c:pt>
                <c:pt idx="933">
                  <c:v>1500</c:v>
                </c:pt>
                <c:pt idx="934">
                  <c:v>585</c:v>
                </c:pt>
                <c:pt idx="935">
                  <c:v>600</c:v>
                </c:pt>
                <c:pt idx="936">
                  <c:v>1176</c:v>
                </c:pt>
                <c:pt idx="937">
                  <c:v>1113</c:v>
                </c:pt>
                <c:pt idx="938">
                  <c:v>1391</c:v>
                </c:pt>
                <c:pt idx="939">
                  <c:v>1032</c:v>
                </c:pt>
                <c:pt idx="940">
                  <c:v>1728</c:v>
                </c:pt>
                <c:pt idx="941">
                  <c:v>992</c:v>
                </c:pt>
                <c:pt idx="942">
                  <c:v>1440</c:v>
                </c:pt>
                <c:pt idx="943">
                  <c:v>1632</c:v>
                </c:pt>
                <c:pt idx="944">
                  <c:v>819</c:v>
                </c:pt>
                <c:pt idx="945">
                  <c:v>1088</c:v>
                </c:pt>
                <c:pt idx="946">
                  <c:v>1144</c:v>
                </c:pt>
                <c:pt idx="947">
                  <c:v>1616</c:v>
                </c:pt>
                <c:pt idx="948">
                  <c:v>936</c:v>
                </c:pt>
                <c:pt idx="949">
                  <c:v>1161</c:v>
                </c:pt>
                <c:pt idx="950">
                  <c:v>864</c:v>
                </c:pt>
                <c:pt idx="951">
                  <c:v>828</c:v>
                </c:pt>
                <c:pt idx="952">
                  <c:v>768</c:v>
                </c:pt>
                <c:pt idx="953">
                  <c:v>784</c:v>
                </c:pt>
                <c:pt idx="954">
                  <c:v>945</c:v>
                </c:pt>
                <c:pt idx="955">
                  <c:v>979</c:v>
                </c:pt>
                <c:pt idx="956">
                  <c:v>561</c:v>
                </c:pt>
                <c:pt idx="957">
                  <c:v>1057</c:v>
                </c:pt>
                <c:pt idx="958">
                  <c:v>1337</c:v>
                </c:pt>
                <c:pt idx="959">
                  <c:v>696</c:v>
                </c:pt>
                <c:pt idx="960">
                  <c:v>858</c:v>
                </c:pt>
                <c:pt idx="961">
                  <c:v>1330</c:v>
                </c:pt>
                <c:pt idx="962">
                  <c:v>804</c:v>
                </c:pt>
                <c:pt idx="963">
                  <c:v>1800</c:v>
                </c:pt>
                <c:pt idx="964">
                  <c:v>817</c:v>
                </c:pt>
                <c:pt idx="965">
                  <c:v>783</c:v>
                </c:pt>
                <c:pt idx="966">
                  <c:v>728</c:v>
                </c:pt>
                <c:pt idx="967">
                  <c:v>1098</c:v>
                </c:pt>
                <c:pt idx="968">
                  <c:v>600</c:v>
                </c:pt>
                <c:pt idx="969">
                  <c:v>588</c:v>
                </c:pt>
                <c:pt idx="970">
                  <c:v>720</c:v>
                </c:pt>
                <c:pt idx="971">
                  <c:v>764</c:v>
                </c:pt>
                <c:pt idx="972">
                  <c:v>918</c:v>
                </c:pt>
                <c:pt idx="973">
                  <c:v>1428</c:v>
                </c:pt>
                <c:pt idx="974">
                  <c:v>728</c:v>
                </c:pt>
                <c:pt idx="975">
                  <c:v>673</c:v>
                </c:pt>
                <c:pt idx="976">
                  <c:v>440</c:v>
                </c:pt>
                <c:pt idx="977">
                  <c:v>1241</c:v>
                </c:pt>
                <c:pt idx="978">
                  <c:v>894</c:v>
                </c:pt>
                <c:pt idx="979">
                  <c:v>1121</c:v>
                </c:pt>
                <c:pt idx="980">
                  <c:v>944</c:v>
                </c:pt>
                <c:pt idx="981">
                  <c:v>1225</c:v>
                </c:pt>
                <c:pt idx="982">
                  <c:v>1266</c:v>
                </c:pt>
                <c:pt idx="983">
                  <c:v>1128</c:v>
                </c:pt>
                <c:pt idx="984">
                  <c:v>0</c:v>
                </c:pt>
                <c:pt idx="985">
                  <c:v>1164</c:v>
                </c:pt>
                <c:pt idx="986">
                  <c:v>485</c:v>
                </c:pt>
                <c:pt idx="987">
                  <c:v>1930</c:v>
                </c:pt>
                <c:pt idx="988">
                  <c:v>848</c:v>
                </c:pt>
                <c:pt idx="989">
                  <c:v>770</c:v>
                </c:pt>
                <c:pt idx="990">
                  <c:v>1396</c:v>
                </c:pt>
                <c:pt idx="991">
                  <c:v>916</c:v>
                </c:pt>
                <c:pt idx="992">
                  <c:v>822</c:v>
                </c:pt>
                <c:pt idx="993">
                  <c:v>750</c:v>
                </c:pt>
                <c:pt idx="994">
                  <c:v>1700</c:v>
                </c:pt>
                <c:pt idx="995">
                  <c:v>747</c:v>
                </c:pt>
                <c:pt idx="996">
                  <c:v>1050</c:v>
                </c:pt>
                <c:pt idx="997">
                  <c:v>1442</c:v>
                </c:pt>
                <c:pt idx="998">
                  <c:v>1007</c:v>
                </c:pt>
                <c:pt idx="999">
                  <c:v>1187</c:v>
                </c:pt>
                <c:pt idx="1000">
                  <c:v>0</c:v>
                </c:pt>
                <c:pt idx="1001">
                  <c:v>691</c:v>
                </c:pt>
                <c:pt idx="1002">
                  <c:v>1574</c:v>
                </c:pt>
                <c:pt idx="1003">
                  <c:v>1680</c:v>
                </c:pt>
                <c:pt idx="1004">
                  <c:v>1346</c:v>
                </c:pt>
                <c:pt idx="1005">
                  <c:v>985</c:v>
                </c:pt>
                <c:pt idx="1006">
                  <c:v>1657</c:v>
                </c:pt>
                <c:pt idx="1007">
                  <c:v>546</c:v>
                </c:pt>
                <c:pt idx="1008">
                  <c:v>1710</c:v>
                </c:pt>
                <c:pt idx="1009">
                  <c:v>1008</c:v>
                </c:pt>
                <c:pt idx="1010">
                  <c:v>720</c:v>
                </c:pt>
                <c:pt idx="1011">
                  <c:v>0</c:v>
                </c:pt>
                <c:pt idx="1012">
                  <c:v>602</c:v>
                </c:pt>
                <c:pt idx="1013">
                  <c:v>1022</c:v>
                </c:pt>
                <c:pt idx="1014">
                  <c:v>1082</c:v>
                </c:pt>
                <c:pt idx="1015">
                  <c:v>810</c:v>
                </c:pt>
                <c:pt idx="1016">
                  <c:v>1504</c:v>
                </c:pt>
                <c:pt idx="1017">
                  <c:v>1220</c:v>
                </c:pt>
                <c:pt idx="1018">
                  <c:v>384</c:v>
                </c:pt>
                <c:pt idx="1019">
                  <c:v>1362</c:v>
                </c:pt>
                <c:pt idx="1020">
                  <c:v>1132</c:v>
                </c:pt>
                <c:pt idx="1021">
                  <c:v>1199</c:v>
                </c:pt>
                <c:pt idx="1022">
                  <c:v>912</c:v>
                </c:pt>
                <c:pt idx="1023">
                  <c:v>1346</c:v>
                </c:pt>
                <c:pt idx="1024">
                  <c:v>1565</c:v>
                </c:pt>
                <c:pt idx="1025">
                  <c:v>882</c:v>
                </c:pt>
                <c:pt idx="1026">
                  <c:v>1268</c:v>
                </c:pt>
                <c:pt idx="1027">
                  <c:v>1638</c:v>
                </c:pt>
                <c:pt idx="1028">
                  <c:v>768</c:v>
                </c:pt>
                <c:pt idx="1029">
                  <c:v>672</c:v>
                </c:pt>
                <c:pt idx="1030">
                  <c:v>686</c:v>
                </c:pt>
                <c:pt idx="1031">
                  <c:v>824</c:v>
                </c:pt>
                <c:pt idx="1032">
                  <c:v>1338</c:v>
                </c:pt>
                <c:pt idx="1033">
                  <c:v>1654</c:v>
                </c:pt>
                <c:pt idx="1034">
                  <c:v>920</c:v>
                </c:pt>
                <c:pt idx="1035">
                  <c:v>0</c:v>
                </c:pt>
                <c:pt idx="1036">
                  <c:v>1620</c:v>
                </c:pt>
                <c:pt idx="1037">
                  <c:v>1055</c:v>
                </c:pt>
                <c:pt idx="1038">
                  <c:v>546</c:v>
                </c:pt>
                <c:pt idx="1039">
                  <c:v>630</c:v>
                </c:pt>
                <c:pt idx="1040">
                  <c:v>1134</c:v>
                </c:pt>
                <c:pt idx="1041">
                  <c:v>800</c:v>
                </c:pt>
                <c:pt idx="1042">
                  <c:v>1306</c:v>
                </c:pt>
                <c:pt idx="1043">
                  <c:v>1475</c:v>
                </c:pt>
                <c:pt idx="1044">
                  <c:v>2524</c:v>
                </c:pt>
                <c:pt idx="1045">
                  <c:v>0</c:v>
                </c:pt>
                <c:pt idx="1046">
                  <c:v>1992</c:v>
                </c:pt>
                <c:pt idx="1047">
                  <c:v>990</c:v>
                </c:pt>
                <c:pt idx="1048">
                  <c:v>0</c:v>
                </c:pt>
                <c:pt idx="1049">
                  <c:v>0</c:v>
                </c:pt>
                <c:pt idx="1050">
                  <c:v>1302</c:v>
                </c:pt>
                <c:pt idx="1051">
                  <c:v>1316</c:v>
                </c:pt>
                <c:pt idx="1052">
                  <c:v>816</c:v>
                </c:pt>
                <c:pt idx="1053">
                  <c:v>1216</c:v>
                </c:pt>
                <c:pt idx="1054">
                  <c:v>1065</c:v>
                </c:pt>
                <c:pt idx="1055">
                  <c:v>1193</c:v>
                </c:pt>
                <c:pt idx="1056">
                  <c:v>1364</c:v>
                </c:pt>
                <c:pt idx="1057">
                  <c:v>973</c:v>
                </c:pt>
                <c:pt idx="1058">
                  <c:v>1104</c:v>
                </c:pt>
                <c:pt idx="1059">
                  <c:v>854</c:v>
                </c:pt>
                <c:pt idx="1060">
                  <c:v>1338</c:v>
                </c:pt>
                <c:pt idx="1061">
                  <c:v>894</c:v>
                </c:pt>
                <c:pt idx="1062">
                  <c:v>662</c:v>
                </c:pt>
                <c:pt idx="1063">
                  <c:v>1103</c:v>
                </c:pt>
                <c:pt idx="1064">
                  <c:v>1154</c:v>
                </c:pt>
                <c:pt idx="1065">
                  <c:v>1306</c:v>
                </c:pt>
                <c:pt idx="1066">
                  <c:v>799</c:v>
                </c:pt>
                <c:pt idx="1067">
                  <c:v>780</c:v>
                </c:pt>
                <c:pt idx="1068">
                  <c:v>942</c:v>
                </c:pt>
                <c:pt idx="1069">
                  <c:v>845</c:v>
                </c:pt>
                <c:pt idx="1070">
                  <c:v>1048</c:v>
                </c:pt>
                <c:pt idx="1071">
                  <c:v>727</c:v>
                </c:pt>
                <c:pt idx="1072">
                  <c:v>810</c:v>
                </c:pt>
                <c:pt idx="1073">
                  <c:v>690</c:v>
                </c:pt>
                <c:pt idx="1074">
                  <c:v>1240</c:v>
                </c:pt>
                <c:pt idx="1075">
                  <c:v>800</c:v>
                </c:pt>
                <c:pt idx="1076">
                  <c:v>796</c:v>
                </c:pt>
                <c:pt idx="1077">
                  <c:v>1096</c:v>
                </c:pt>
                <c:pt idx="1078">
                  <c:v>848</c:v>
                </c:pt>
                <c:pt idx="1079">
                  <c:v>990</c:v>
                </c:pt>
                <c:pt idx="1080">
                  <c:v>1258</c:v>
                </c:pt>
                <c:pt idx="1081">
                  <c:v>1040</c:v>
                </c:pt>
                <c:pt idx="1082">
                  <c:v>1459</c:v>
                </c:pt>
                <c:pt idx="1083">
                  <c:v>1251</c:v>
                </c:pt>
                <c:pt idx="1084">
                  <c:v>691</c:v>
                </c:pt>
                <c:pt idx="1085">
                  <c:v>936</c:v>
                </c:pt>
                <c:pt idx="1086">
                  <c:v>546</c:v>
                </c:pt>
                <c:pt idx="1087">
                  <c:v>1082</c:v>
                </c:pt>
                <c:pt idx="1088">
                  <c:v>970</c:v>
                </c:pt>
                <c:pt idx="1089">
                  <c:v>1247</c:v>
                </c:pt>
                <c:pt idx="1090">
                  <c:v>0</c:v>
                </c:pt>
                <c:pt idx="1091">
                  <c:v>600</c:v>
                </c:pt>
                <c:pt idx="1092">
                  <c:v>1181</c:v>
                </c:pt>
                <c:pt idx="1093">
                  <c:v>864</c:v>
                </c:pt>
                <c:pt idx="1094">
                  <c:v>936</c:v>
                </c:pt>
                <c:pt idx="1095">
                  <c:v>1314</c:v>
                </c:pt>
                <c:pt idx="1096">
                  <c:v>684</c:v>
                </c:pt>
                <c:pt idx="1097">
                  <c:v>1074</c:v>
                </c:pt>
                <c:pt idx="1098">
                  <c:v>672</c:v>
                </c:pt>
                <c:pt idx="1099">
                  <c:v>1271</c:v>
                </c:pt>
                <c:pt idx="1100">
                  <c:v>290</c:v>
                </c:pt>
                <c:pt idx="1101">
                  <c:v>950</c:v>
                </c:pt>
                <c:pt idx="1102">
                  <c:v>1010</c:v>
                </c:pt>
                <c:pt idx="1103">
                  <c:v>655</c:v>
                </c:pt>
                <c:pt idx="1104">
                  <c:v>630</c:v>
                </c:pt>
                <c:pt idx="1105">
                  <c:v>1463</c:v>
                </c:pt>
                <c:pt idx="1106">
                  <c:v>910</c:v>
                </c:pt>
                <c:pt idx="1107">
                  <c:v>868</c:v>
                </c:pt>
                <c:pt idx="1108">
                  <c:v>924</c:v>
                </c:pt>
                <c:pt idx="1109">
                  <c:v>1836</c:v>
                </c:pt>
                <c:pt idx="1110">
                  <c:v>773</c:v>
                </c:pt>
                <c:pt idx="1111">
                  <c:v>803</c:v>
                </c:pt>
                <c:pt idx="1112">
                  <c:v>816</c:v>
                </c:pt>
                <c:pt idx="1113">
                  <c:v>1008</c:v>
                </c:pt>
                <c:pt idx="1114">
                  <c:v>833</c:v>
                </c:pt>
                <c:pt idx="1115">
                  <c:v>1734</c:v>
                </c:pt>
                <c:pt idx="1116">
                  <c:v>408</c:v>
                </c:pt>
                <c:pt idx="1117">
                  <c:v>894</c:v>
                </c:pt>
                <c:pt idx="1118">
                  <c:v>533</c:v>
                </c:pt>
                <c:pt idx="1119">
                  <c:v>1040</c:v>
                </c:pt>
                <c:pt idx="1120">
                  <c:v>1012</c:v>
                </c:pt>
                <c:pt idx="1121">
                  <c:v>1552</c:v>
                </c:pt>
                <c:pt idx="1122">
                  <c:v>672</c:v>
                </c:pt>
                <c:pt idx="1123">
                  <c:v>698</c:v>
                </c:pt>
                <c:pt idx="1124">
                  <c:v>384</c:v>
                </c:pt>
                <c:pt idx="1125">
                  <c:v>1005</c:v>
                </c:pt>
                <c:pt idx="1126">
                  <c:v>1373</c:v>
                </c:pt>
                <c:pt idx="1127">
                  <c:v>1530</c:v>
                </c:pt>
                <c:pt idx="1128">
                  <c:v>847</c:v>
                </c:pt>
                <c:pt idx="1129">
                  <c:v>936</c:v>
                </c:pt>
                <c:pt idx="1130">
                  <c:v>1122</c:v>
                </c:pt>
                <c:pt idx="1131">
                  <c:v>974</c:v>
                </c:pt>
                <c:pt idx="1132">
                  <c:v>1008</c:v>
                </c:pt>
                <c:pt idx="1133">
                  <c:v>1128</c:v>
                </c:pt>
                <c:pt idx="1134">
                  <c:v>916</c:v>
                </c:pt>
                <c:pt idx="1135">
                  <c:v>960</c:v>
                </c:pt>
                <c:pt idx="1136">
                  <c:v>1032</c:v>
                </c:pt>
                <c:pt idx="1137">
                  <c:v>780</c:v>
                </c:pt>
                <c:pt idx="1138">
                  <c:v>1567</c:v>
                </c:pt>
                <c:pt idx="1139">
                  <c:v>915</c:v>
                </c:pt>
                <c:pt idx="1140">
                  <c:v>952</c:v>
                </c:pt>
                <c:pt idx="1141">
                  <c:v>780</c:v>
                </c:pt>
                <c:pt idx="1142">
                  <c:v>1466</c:v>
                </c:pt>
                <c:pt idx="1143">
                  <c:v>1006</c:v>
                </c:pt>
                <c:pt idx="1144">
                  <c:v>672</c:v>
                </c:pt>
                <c:pt idx="1145">
                  <c:v>1042</c:v>
                </c:pt>
                <c:pt idx="1146">
                  <c:v>1298</c:v>
                </c:pt>
                <c:pt idx="1147">
                  <c:v>704</c:v>
                </c:pt>
                <c:pt idx="1148">
                  <c:v>572</c:v>
                </c:pt>
                <c:pt idx="1149">
                  <c:v>650</c:v>
                </c:pt>
                <c:pt idx="1150">
                  <c:v>932</c:v>
                </c:pt>
                <c:pt idx="1151">
                  <c:v>1466</c:v>
                </c:pt>
                <c:pt idx="1152">
                  <c:v>1073</c:v>
                </c:pt>
                <c:pt idx="1153">
                  <c:v>816</c:v>
                </c:pt>
                <c:pt idx="1154">
                  <c:v>864</c:v>
                </c:pt>
                <c:pt idx="1155">
                  <c:v>1437</c:v>
                </c:pt>
                <c:pt idx="1156">
                  <c:v>1219</c:v>
                </c:pt>
                <c:pt idx="1157">
                  <c:v>1314</c:v>
                </c:pt>
                <c:pt idx="1158">
                  <c:v>1580</c:v>
                </c:pt>
                <c:pt idx="1159">
                  <c:v>901</c:v>
                </c:pt>
                <c:pt idx="1160">
                  <c:v>855</c:v>
                </c:pt>
                <c:pt idx="1161">
                  <c:v>1296</c:v>
                </c:pt>
                <c:pt idx="1162">
                  <c:v>894</c:v>
                </c:pt>
                <c:pt idx="1163">
                  <c:v>1198</c:v>
                </c:pt>
                <c:pt idx="1164">
                  <c:v>1360</c:v>
                </c:pt>
                <c:pt idx="1165">
                  <c:v>1502</c:v>
                </c:pt>
                <c:pt idx="1166">
                  <c:v>1694</c:v>
                </c:pt>
                <c:pt idx="1167">
                  <c:v>959</c:v>
                </c:pt>
                <c:pt idx="1168">
                  <c:v>1127</c:v>
                </c:pt>
                <c:pt idx="1169">
                  <c:v>1930</c:v>
                </c:pt>
                <c:pt idx="1170">
                  <c:v>1096</c:v>
                </c:pt>
                <c:pt idx="1171">
                  <c:v>1261</c:v>
                </c:pt>
                <c:pt idx="1172">
                  <c:v>625</c:v>
                </c:pt>
                <c:pt idx="1173">
                  <c:v>1598</c:v>
                </c:pt>
                <c:pt idx="1174">
                  <c:v>952</c:v>
                </c:pt>
                <c:pt idx="1175">
                  <c:v>1683</c:v>
                </c:pt>
                <c:pt idx="1176">
                  <c:v>876</c:v>
                </c:pt>
                <c:pt idx="1177">
                  <c:v>818</c:v>
                </c:pt>
                <c:pt idx="1178">
                  <c:v>731</c:v>
                </c:pt>
                <c:pt idx="1179">
                  <c:v>0</c:v>
                </c:pt>
                <c:pt idx="1180">
                  <c:v>1216</c:v>
                </c:pt>
                <c:pt idx="1181">
                  <c:v>1600</c:v>
                </c:pt>
                <c:pt idx="1182">
                  <c:v>2396</c:v>
                </c:pt>
                <c:pt idx="1183">
                  <c:v>1120</c:v>
                </c:pt>
                <c:pt idx="1184">
                  <c:v>1572</c:v>
                </c:pt>
                <c:pt idx="1185">
                  <c:v>784</c:v>
                </c:pt>
                <c:pt idx="1186">
                  <c:v>978</c:v>
                </c:pt>
                <c:pt idx="1187">
                  <c:v>1624</c:v>
                </c:pt>
                <c:pt idx="1188">
                  <c:v>831</c:v>
                </c:pt>
                <c:pt idx="1189">
                  <c:v>994</c:v>
                </c:pt>
                <c:pt idx="1190">
                  <c:v>1249</c:v>
                </c:pt>
                <c:pt idx="1191">
                  <c:v>776</c:v>
                </c:pt>
                <c:pt idx="1192">
                  <c:v>702</c:v>
                </c:pt>
                <c:pt idx="1193">
                  <c:v>1224</c:v>
                </c:pt>
                <c:pt idx="1194">
                  <c:v>663</c:v>
                </c:pt>
                <c:pt idx="1195">
                  <c:v>728</c:v>
                </c:pt>
                <c:pt idx="1196">
                  <c:v>879</c:v>
                </c:pt>
                <c:pt idx="1197">
                  <c:v>815</c:v>
                </c:pt>
                <c:pt idx="1198">
                  <c:v>1212</c:v>
                </c:pt>
                <c:pt idx="1199">
                  <c:v>1051</c:v>
                </c:pt>
                <c:pt idx="1200">
                  <c:v>864</c:v>
                </c:pt>
                <c:pt idx="1201">
                  <c:v>866</c:v>
                </c:pt>
                <c:pt idx="1202">
                  <c:v>884</c:v>
                </c:pt>
                <c:pt idx="1203">
                  <c:v>1630</c:v>
                </c:pt>
                <c:pt idx="1204">
                  <c:v>1056</c:v>
                </c:pt>
                <c:pt idx="1205">
                  <c:v>2158</c:v>
                </c:pt>
                <c:pt idx="1206">
                  <c:v>1056</c:v>
                </c:pt>
                <c:pt idx="1207">
                  <c:v>1682</c:v>
                </c:pt>
                <c:pt idx="1208">
                  <c:v>931</c:v>
                </c:pt>
                <c:pt idx="1209">
                  <c:v>1660</c:v>
                </c:pt>
                <c:pt idx="1210">
                  <c:v>1055</c:v>
                </c:pt>
                <c:pt idx="1211">
                  <c:v>559</c:v>
                </c:pt>
                <c:pt idx="1212">
                  <c:v>672</c:v>
                </c:pt>
                <c:pt idx="1213">
                  <c:v>648</c:v>
                </c:pt>
                <c:pt idx="1214">
                  <c:v>925</c:v>
                </c:pt>
                <c:pt idx="1215">
                  <c:v>894</c:v>
                </c:pt>
                <c:pt idx="1216">
                  <c:v>0</c:v>
                </c:pt>
                <c:pt idx="1217">
                  <c:v>1300</c:v>
                </c:pt>
                <c:pt idx="1218">
                  <c:v>0</c:v>
                </c:pt>
                <c:pt idx="1219">
                  <c:v>672</c:v>
                </c:pt>
                <c:pt idx="1220">
                  <c:v>912</c:v>
                </c:pt>
                <c:pt idx="1221">
                  <c:v>952</c:v>
                </c:pt>
                <c:pt idx="1222">
                  <c:v>1040</c:v>
                </c:pt>
                <c:pt idx="1223">
                  <c:v>2136</c:v>
                </c:pt>
                <c:pt idx="1224">
                  <c:v>788</c:v>
                </c:pt>
                <c:pt idx="1225">
                  <c:v>588</c:v>
                </c:pt>
                <c:pt idx="1226">
                  <c:v>894</c:v>
                </c:pt>
                <c:pt idx="1227">
                  <c:v>912</c:v>
                </c:pt>
                <c:pt idx="1228">
                  <c:v>1702</c:v>
                </c:pt>
                <c:pt idx="1229">
                  <c:v>1075</c:v>
                </c:pt>
                <c:pt idx="1230">
                  <c:v>1361</c:v>
                </c:pt>
                <c:pt idx="1231">
                  <c:v>1106</c:v>
                </c:pt>
                <c:pt idx="1232">
                  <c:v>0</c:v>
                </c:pt>
                <c:pt idx="1233">
                  <c:v>1188</c:v>
                </c:pt>
                <c:pt idx="1234">
                  <c:v>940</c:v>
                </c:pt>
                <c:pt idx="1235">
                  <c:v>747</c:v>
                </c:pt>
                <c:pt idx="1236">
                  <c:v>764</c:v>
                </c:pt>
                <c:pt idx="1237">
                  <c:v>847</c:v>
                </c:pt>
                <c:pt idx="1238">
                  <c:v>1141</c:v>
                </c:pt>
                <c:pt idx="1239">
                  <c:v>1476</c:v>
                </c:pt>
                <c:pt idx="1240">
                  <c:v>884</c:v>
                </c:pt>
                <c:pt idx="1241">
                  <c:v>1689</c:v>
                </c:pt>
                <c:pt idx="1242">
                  <c:v>1053</c:v>
                </c:pt>
                <c:pt idx="1243">
                  <c:v>2076</c:v>
                </c:pt>
                <c:pt idx="1244">
                  <c:v>792</c:v>
                </c:pt>
                <c:pt idx="1245">
                  <c:v>585</c:v>
                </c:pt>
                <c:pt idx="1246">
                  <c:v>756</c:v>
                </c:pt>
                <c:pt idx="1247">
                  <c:v>1012</c:v>
                </c:pt>
                <c:pt idx="1248">
                  <c:v>735</c:v>
                </c:pt>
                <c:pt idx="1249">
                  <c:v>876</c:v>
                </c:pt>
                <c:pt idx="1250">
                  <c:v>2110</c:v>
                </c:pt>
                <c:pt idx="1251">
                  <c:v>1405</c:v>
                </c:pt>
                <c:pt idx="1252">
                  <c:v>864</c:v>
                </c:pt>
                <c:pt idx="1253">
                  <c:v>1192</c:v>
                </c:pt>
                <c:pt idx="1254">
                  <c:v>746</c:v>
                </c:pt>
                <c:pt idx="1255">
                  <c:v>884</c:v>
                </c:pt>
                <c:pt idx="1256">
                  <c:v>1986</c:v>
                </c:pt>
                <c:pt idx="1257">
                  <c:v>864</c:v>
                </c:pt>
                <c:pt idx="1258">
                  <c:v>856</c:v>
                </c:pt>
                <c:pt idx="1259">
                  <c:v>1054</c:v>
                </c:pt>
                <c:pt idx="1260">
                  <c:v>841</c:v>
                </c:pt>
                <c:pt idx="1261">
                  <c:v>1050</c:v>
                </c:pt>
                <c:pt idx="1262">
                  <c:v>1104</c:v>
                </c:pt>
                <c:pt idx="1263">
                  <c:v>764</c:v>
                </c:pt>
                <c:pt idx="1264">
                  <c:v>1405</c:v>
                </c:pt>
                <c:pt idx="1265">
                  <c:v>691</c:v>
                </c:pt>
                <c:pt idx="1266">
                  <c:v>925</c:v>
                </c:pt>
                <c:pt idx="1267">
                  <c:v>2002</c:v>
                </c:pt>
                <c:pt idx="1268">
                  <c:v>728</c:v>
                </c:pt>
                <c:pt idx="1269">
                  <c:v>874</c:v>
                </c:pt>
                <c:pt idx="1270">
                  <c:v>1332</c:v>
                </c:pt>
                <c:pt idx="1271">
                  <c:v>1489</c:v>
                </c:pt>
                <c:pt idx="1272">
                  <c:v>935</c:v>
                </c:pt>
                <c:pt idx="1273">
                  <c:v>1019</c:v>
                </c:pt>
                <c:pt idx="1274">
                  <c:v>661</c:v>
                </c:pt>
                <c:pt idx="1275">
                  <c:v>928</c:v>
                </c:pt>
                <c:pt idx="1276">
                  <c:v>723</c:v>
                </c:pt>
                <c:pt idx="1277">
                  <c:v>1680</c:v>
                </c:pt>
                <c:pt idx="1278">
                  <c:v>1128</c:v>
                </c:pt>
                <c:pt idx="1279">
                  <c:v>698</c:v>
                </c:pt>
                <c:pt idx="1280">
                  <c:v>1573</c:v>
                </c:pt>
                <c:pt idx="1281">
                  <c:v>1309</c:v>
                </c:pt>
                <c:pt idx="1282">
                  <c:v>1040</c:v>
                </c:pt>
                <c:pt idx="1283">
                  <c:v>912</c:v>
                </c:pt>
                <c:pt idx="1284">
                  <c:v>804</c:v>
                </c:pt>
                <c:pt idx="1285">
                  <c:v>780</c:v>
                </c:pt>
                <c:pt idx="1286">
                  <c:v>1328</c:v>
                </c:pt>
                <c:pt idx="1287">
                  <c:v>1624</c:v>
                </c:pt>
                <c:pt idx="1288">
                  <c:v>1501</c:v>
                </c:pt>
                <c:pt idx="1289">
                  <c:v>1085</c:v>
                </c:pt>
                <c:pt idx="1290">
                  <c:v>1152</c:v>
                </c:pt>
                <c:pt idx="1291">
                  <c:v>630</c:v>
                </c:pt>
                <c:pt idx="1292">
                  <c:v>994</c:v>
                </c:pt>
                <c:pt idx="1293">
                  <c:v>832</c:v>
                </c:pt>
                <c:pt idx="1294">
                  <c:v>864</c:v>
                </c:pt>
                <c:pt idx="1295">
                  <c:v>1052</c:v>
                </c:pt>
                <c:pt idx="1296">
                  <c:v>1120</c:v>
                </c:pt>
                <c:pt idx="1297">
                  <c:v>547</c:v>
                </c:pt>
                <c:pt idx="1298">
                  <c:v>6110</c:v>
                </c:pt>
                <c:pt idx="1299">
                  <c:v>1246</c:v>
                </c:pt>
                <c:pt idx="1300">
                  <c:v>978</c:v>
                </c:pt>
                <c:pt idx="1301">
                  <c:v>771</c:v>
                </c:pt>
                <c:pt idx="1302">
                  <c:v>1165</c:v>
                </c:pt>
                <c:pt idx="1303">
                  <c:v>1616</c:v>
                </c:pt>
                <c:pt idx="1304">
                  <c:v>976</c:v>
                </c:pt>
                <c:pt idx="1305">
                  <c:v>1652</c:v>
                </c:pt>
                <c:pt idx="1306">
                  <c:v>1368</c:v>
                </c:pt>
                <c:pt idx="1307">
                  <c:v>990</c:v>
                </c:pt>
                <c:pt idx="1308">
                  <c:v>924</c:v>
                </c:pt>
                <c:pt idx="1309">
                  <c:v>1278</c:v>
                </c:pt>
                <c:pt idx="1310">
                  <c:v>1902</c:v>
                </c:pt>
                <c:pt idx="1311">
                  <c:v>1274</c:v>
                </c:pt>
                <c:pt idx="1312">
                  <c:v>1453</c:v>
                </c:pt>
                <c:pt idx="1313">
                  <c:v>1393</c:v>
                </c:pt>
                <c:pt idx="1314">
                  <c:v>948</c:v>
                </c:pt>
                <c:pt idx="1315">
                  <c:v>952</c:v>
                </c:pt>
                <c:pt idx="1316">
                  <c:v>1622</c:v>
                </c:pt>
                <c:pt idx="1317">
                  <c:v>1352</c:v>
                </c:pt>
                <c:pt idx="1318">
                  <c:v>1753</c:v>
                </c:pt>
                <c:pt idx="1319">
                  <c:v>864</c:v>
                </c:pt>
                <c:pt idx="1320">
                  <c:v>1478</c:v>
                </c:pt>
                <c:pt idx="1321">
                  <c:v>0</c:v>
                </c:pt>
                <c:pt idx="1322">
                  <c:v>750</c:v>
                </c:pt>
                <c:pt idx="1323">
                  <c:v>420</c:v>
                </c:pt>
                <c:pt idx="1324">
                  <c:v>1795</c:v>
                </c:pt>
                <c:pt idx="1325">
                  <c:v>796</c:v>
                </c:pt>
                <c:pt idx="1326">
                  <c:v>544</c:v>
                </c:pt>
                <c:pt idx="1327">
                  <c:v>816</c:v>
                </c:pt>
                <c:pt idx="1328">
                  <c:v>1510</c:v>
                </c:pt>
                <c:pt idx="1329">
                  <c:v>935</c:v>
                </c:pt>
                <c:pt idx="1330">
                  <c:v>1588</c:v>
                </c:pt>
                <c:pt idx="1331">
                  <c:v>911</c:v>
                </c:pt>
                <c:pt idx="1332">
                  <c:v>816</c:v>
                </c:pt>
                <c:pt idx="1333">
                  <c:v>803</c:v>
                </c:pt>
                <c:pt idx="1334">
                  <c:v>765</c:v>
                </c:pt>
                <c:pt idx="1335">
                  <c:v>1350</c:v>
                </c:pt>
                <c:pt idx="1336">
                  <c:v>1656</c:v>
                </c:pt>
                <c:pt idx="1337">
                  <c:v>693</c:v>
                </c:pt>
                <c:pt idx="1338">
                  <c:v>916</c:v>
                </c:pt>
                <c:pt idx="1339">
                  <c:v>864</c:v>
                </c:pt>
                <c:pt idx="1340">
                  <c:v>858</c:v>
                </c:pt>
                <c:pt idx="1341">
                  <c:v>1114</c:v>
                </c:pt>
                <c:pt idx="1342">
                  <c:v>1284</c:v>
                </c:pt>
                <c:pt idx="1343">
                  <c:v>896</c:v>
                </c:pt>
                <c:pt idx="1344">
                  <c:v>728</c:v>
                </c:pt>
                <c:pt idx="1345">
                  <c:v>960</c:v>
                </c:pt>
                <c:pt idx="1346">
                  <c:v>1568</c:v>
                </c:pt>
                <c:pt idx="1347">
                  <c:v>1732</c:v>
                </c:pt>
                <c:pt idx="1348">
                  <c:v>1482</c:v>
                </c:pt>
                <c:pt idx="1349">
                  <c:v>684</c:v>
                </c:pt>
                <c:pt idx="1350">
                  <c:v>1248</c:v>
                </c:pt>
                <c:pt idx="1351">
                  <c:v>858</c:v>
                </c:pt>
                <c:pt idx="1352">
                  <c:v>698</c:v>
                </c:pt>
                <c:pt idx="1353">
                  <c:v>2033</c:v>
                </c:pt>
                <c:pt idx="1354">
                  <c:v>992</c:v>
                </c:pt>
                <c:pt idx="1355">
                  <c:v>570</c:v>
                </c:pt>
                <c:pt idx="1356">
                  <c:v>864</c:v>
                </c:pt>
                <c:pt idx="1357">
                  <c:v>1078</c:v>
                </c:pt>
                <c:pt idx="1358">
                  <c:v>756</c:v>
                </c:pt>
                <c:pt idx="1359">
                  <c:v>1980</c:v>
                </c:pt>
                <c:pt idx="1360">
                  <c:v>612</c:v>
                </c:pt>
                <c:pt idx="1361">
                  <c:v>1530</c:v>
                </c:pt>
                <c:pt idx="1362">
                  <c:v>715</c:v>
                </c:pt>
                <c:pt idx="1363">
                  <c:v>616</c:v>
                </c:pt>
                <c:pt idx="1364">
                  <c:v>600</c:v>
                </c:pt>
                <c:pt idx="1365">
                  <c:v>814</c:v>
                </c:pt>
                <c:pt idx="1366">
                  <c:v>873</c:v>
                </c:pt>
                <c:pt idx="1367">
                  <c:v>757</c:v>
                </c:pt>
                <c:pt idx="1368">
                  <c:v>848</c:v>
                </c:pt>
                <c:pt idx="1369">
                  <c:v>1657</c:v>
                </c:pt>
                <c:pt idx="1370">
                  <c:v>840</c:v>
                </c:pt>
                <c:pt idx="1371">
                  <c:v>992</c:v>
                </c:pt>
                <c:pt idx="1372">
                  <c:v>1108</c:v>
                </c:pt>
                <c:pt idx="1373">
                  <c:v>2633</c:v>
                </c:pt>
                <c:pt idx="1374">
                  <c:v>1026</c:v>
                </c:pt>
                <c:pt idx="1375">
                  <c:v>1571</c:v>
                </c:pt>
                <c:pt idx="1376">
                  <c:v>768</c:v>
                </c:pt>
                <c:pt idx="1377">
                  <c:v>984</c:v>
                </c:pt>
                <c:pt idx="1378">
                  <c:v>483</c:v>
                </c:pt>
                <c:pt idx="1379">
                  <c:v>384</c:v>
                </c:pt>
                <c:pt idx="1380">
                  <c:v>864</c:v>
                </c:pt>
                <c:pt idx="1381">
                  <c:v>1205</c:v>
                </c:pt>
                <c:pt idx="1382">
                  <c:v>596</c:v>
                </c:pt>
                <c:pt idx="1383">
                  <c:v>816</c:v>
                </c:pt>
                <c:pt idx="1384">
                  <c:v>560</c:v>
                </c:pt>
                <c:pt idx="1385">
                  <c:v>796</c:v>
                </c:pt>
                <c:pt idx="1386">
                  <c:v>1392</c:v>
                </c:pt>
                <c:pt idx="1387">
                  <c:v>714</c:v>
                </c:pt>
                <c:pt idx="1388">
                  <c:v>1746</c:v>
                </c:pt>
                <c:pt idx="1389">
                  <c:v>735</c:v>
                </c:pt>
                <c:pt idx="1390">
                  <c:v>1525</c:v>
                </c:pt>
                <c:pt idx="1391">
                  <c:v>1584</c:v>
                </c:pt>
                <c:pt idx="1392">
                  <c:v>864</c:v>
                </c:pt>
                <c:pt idx="1393">
                  <c:v>482</c:v>
                </c:pt>
                <c:pt idx="1394">
                  <c:v>1356</c:v>
                </c:pt>
                <c:pt idx="1395">
                  <c:v>1094</c:v>
                </c:pt>
                <c:pt idx="1396">
                  <c:v>747</c:v>
                </c:pt>
                <c:pt idx="1397">
                  <c:v>939</c:v>
                </c:pt>
                <c:pt idx="1398">
                  <c:v>1208</c:v>
                </c:pt>
                <c:pt idx="1399">
                  <c:v>976</c:v>
                </c:pt>
                <c:pt idx="1400">
                  <c:v>862</c:v>
                </c:pt>
                <c:pt idx="1401">
                  <c:v>839</c:v>
                </c:pt>
                <c:pt idx="1402">
                  <c:v>1286</c:v>
                </c:pt>
                <c:pt idx="1403">
                  <c:v>1485</c:v>
                </c:pt>
                <c:pt idx="1404">
                  <c:v>672</c:v>
                </c:pt>
                <c:pt idx="1405">
                  <c:v>1594</c:v>
                </c:pt>
                <c:pt idx="1406">
                  <c:v>768</c:v>
                </c:pt>
                <c:pt idx="1407">
                  <c:v>833</c:v>
                </c:pt>
                <c:pt idx="1408">
                  <c:v>622</c:v>
                </c:pt>
                <c:pt idx="1409">
                  <c:v>791</c:v>
                </c:pt>
                <c:pt idx="1410">
                  <c:v>944</c:v>
                </c:pt>
                <c:pt idx="1411">
                  <c:v>856</c:v>
                </c:pt>
                <c:pt idx="1412">
                  <c:v>0</c:v>
                </c:pt>
                <c:pt idx="1413">
                  <c:v>1844</c:v>
                </c:pt>
                <c:pt idx="1414">
                  <c:v>833</c:v>
                </c:pt>
                <c:pt idx="1415">
                  <c:v>1386</c:v>
                </c:pt>
                <c:pt idx="1416">
                  <c:v>777</c:v>
                </c:pt>
                <c:pt idx="1417">
                  <c:v>1284</c:v>
                </c:pt>
                <c:pt idx="1418">
                  <c:v>1144</c:v>
                </c:pt>
                <c:pt idx="1419">
                  <c:v>1844</c:v>
                </c:pt>
                <c:pt idx="1420">
                  <c:v>708</c:v>
                </c:pt>
                <c:pt idx="1421">
                  <c:v>1069</c:v>
                </c:pt>
                <c:pt idx="1422">
                  <c:v>848</c:v>
                </c:pt>
                <c:pt idx="1423">
                  <c:v>697</c:v>
                </c:pt>
                <c:pt idx="1424">
                  <c:v>1024</c:v>
                </c:pt>
                <c:pt idx="1425">
                  <c:v>1252</c:v>
                </c:pt>
                <c:pt idx="1426">
                  <c:v>1223</c:v>
                </c:pt>
                <c:pt idx="1427">
                  <c:v>913</c:v>
                </c:pt>
                <c:pt idx="1428">
                  <c:v>788</c:v>
                </c:pt>
                <c:pt idx="1429">
                  <c:v>1440</c:v>
                </c:pt>
                <c:pt idx="1430">
                  <c:v>732</c:v>
                </c:pt>
                <c:pt idx="1431">
                  <c:v>958</c:v>
                </c:pt>
                <c:pt idx="1432">
                  <c:v>656</c:v>
                </c:pt>
                <c:pt idx="1433">
                  <c:v>936</c:v>
                </c:pt>
                <c:pt idx="1434">
                  <c:v>1126</c:v>
                </c:pt>
                <c:pt idx="1435">
                  <c:v>1319</c:v>
                </c:pt>
                <c:pt idx="1436">
                  <c:v>864</c:v>
                </c:pt>
                <c:pt idx="1437">
                  <c:v>1932</c:v>
                </c:pt>
                <c:pt idx="1438">
                  <c:v>912</c:v>
                </c:pt>
                <c:pt idx="1439">
                  <c:v>539</c:v>
                </c:pt>
                <c:pt idx="1440">
                  <c:v>588</c:v>
                </c:pt>
                <c:pt idx="1441">
                  <c:v>848</c:v>
                </c:pt>
                <c:pt idx="1442">
                  <c:v>1017</c:v>
                </c:pt>
                <c:pt idx="1443">
                  <c:v>952</c:v>
                </c:pt>
                <c:pt idx="1444">
                  <c:v>1422</c:v>
                </c:pt>
                <c:pt idx="1445">
                  <c:v>814</c:v>
                </c:pt>
                <c:pt idx="1446">
                  <c:v>1188</c:v>
                </c:pt>
                <c:pt idx="1447">
                  <c:v>1220</c:v>
                </c:pt>
                <c:pt idx="1448">
                  <c:v>560</c:v>
                </c:pt>
                <c:pt idx="1449">
                  <c:v>630</c:v>
                </c:pt>
                <c:pt idx="1450">
                  <c:v>896</c:v>
                </c:pt>
                <c:pt idx="1451">
                  <c:v>1573</c:v>
                </c:pt>
                <c:pt idx="1452">
                  <c:v>547</c:v>
                </c:pt>
                <c:pt idx="1453">
                  <c:v>1140</c:v>
                </c:pt>
                <c:pt idx="1454">
                  <c:v>1221</c:v>
                </c:pt>
                <c:pt idx="1455">
                  <c:v>953</c:v>
                </c:pt>
                <c:pt idx="1456">
                  <c:v>1542</c:v>
                </c:pt>
                <c:pt idx="1457">
                  <c:v>1152</c:v>
                </c:pt>
                <c:pt idx="1458">
                  <c:v>1078</c:v>
                </c:pt>
                <c:pt idx="1459">
                  <c:v>1256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1-7CD5-42F6-AB7E-BA369A135EF4}"/>
            </c:ext>
          </c:extLst>
        </c:ser>
        <c:dLbls>
          <c:showLegendKey val="0"/>
          <c:showVal val="0"/>
          <c:showCatName val="0"/>
          <c:showSerName val="0"/>
          <c:showPercent val="0"/>
          <c:showBubbleSize val="0"/>
        </c:dLbls>
        <c:axId val="1634833120"/>
        <c:axId val="1535883712"/>
      </c:scatterChart>
      <c:valAx>
        <c:axId val="1634833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5883712"/>
        <c:crosses val="autoZero"/>
        <c:crossBetween val="midCat"/>
      </c:valAx>
      <c:valAx>
        <c:axId val="1535883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8331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Garage</a:t>
            </a:r>
            <a:r>
              <a:rPr lang="en-US" baseline="0"/>
              <a:t> Area (Square Feet)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'DA_-_housing-price-data-0404201'!$BK$2:$BK$1461</c:f>
              <c:numCache>
                <c:formatCode>General</c:formatCode>
                <c:ptCount val="1460"/>
                <c:pt idx="0">
                  <c:v>548</c:v>
                </c:pt>
                <c:pt idx="1">
                  <c:v>460</c:v>
                </c:pt>
                <c:pt idx="2">
                  <c:v>608</c:v>
                </c:pt>
                <c:pt idx="3">
                  <c:v>642</c:v>
                </c:pt>
                <c:pt idx="4">
                  <c:v>836</c:v>
                </c:pt>
                <c:pt idx="5">
                  <c:v>480</c:v>
                </c:pt>
                <c:pt idx="6">
                  <c:v>636</c:v>
                </c:pt>
                <c:pt idx="7">
                  <c:v>484</c:v>
                </c:pt>
                <c:pt idx="8">
                  <c:v>468</c:v>
                </c:pt>
                <c:pt idx="9">
                  <c:v>205</c:v>
                </c:pt>
                <c:pt idx="10">
                  <c:v>384</c:v>
                </c:pt>
                <c:pt idx="11">
                  <c:v>736</c:v>
                </c:pt>
                <c:pt idx="12">
                  <c:v>352</c:v>
                </c:pt>
                <c:pt idx="13">
                  <c:v>840</c:v>
                </c:pt>
                <c:pt idx="14">
                  <c:v>352</c:v>
                </c:pt>
                <c:pt idx="15">
                  <c:v>576</c:v>
                </c:pt>
                <c:pt idx="16">
                  <c:v>480</c:v>
                </c:pt>
                <c:pt idx="17">
                  <c:v>516</c:v>
                </c:pt>
                <c:pt idx="18">
                  <c:v>576</c:v>
                </c:pt>
                <c:pt idx="19">
                  <c:v>294</c:v>
                </c:pt>
                <c:pt idx="20">
                  <c:v>853</c:v>
                </c:pt>
                <c:pt idx="21">
                  <c:v>280</c:v>
                </c:pt>
                <c:pt idx="22">
                  <c:v>534</c:v>
                </c:pt>
                <c:pt idx="23">
                  <c:v>572</c:v>
                </c:pt>
                <c:pt idx="24">
                  <c:v>270</c:v>
                </c:pt>
                <c:pt idx="25">
                  <c:v>890</c:v>
                </c:pt>
                <c:pt idx="26">
                  <c:v>576</c:v>
                </c:pt>
                <c:pt idx="27">
                  <c:v>772</c:v>
                </c:pt>
                <c:pt idx="28">
                  <c:v>319</c:v>
                </c:pt>
                <c:pt idx="29">
                  <c:v>240</c:v>
                </c:pt>
                <c:pt idx="30">
                  <c:v>250</c:v>
                </c:pt>
                <c:pt idx="31">
                  <c:v>271</c:v>
                </c:pt>
                <c:pt idx="32">
                  <c:v>484</c:v>
                </c:pt>
                <c:pt idx="33">
                  <c:v>447</c:v>
                </c:pt>
                <c:pt idx="34">
                  <c:v>556</c:v>
                </c:pt>
                <c:pt idx="35">
                  <c:v>691</c:v>
                </c:pt>
                <c:pt idx="36">
                  <c:v>672</c:v>
                </c:pt>
                <c:pt idx="37">
                  <c:v>498</c:v>
                </c:pt>
                <c:pt idx="38">
                  <c:v>246</c:v>
                </c:pt>
                <c:pt idx="39">
                  <c:v>0</c:v>
                </c:pt>
                <c:pt idx="40">
                  <c:v>440</c:v>
                </c:pt>
                <c:pt idx="41">
                  <c:v>308</c:v>
                </c:pt>
                <c:pt idx="42">
                  <c:v>504</c:v>
                </c:pt>
                <c:pt idx="43">
                  <c:v>308</c:v>
                </c:pt>
                <c:pt idx="44">
                  <c:v>300</c:v>
                </c:pt>
                <c:pt idx="45">
                  <c:v>576</c:v>
                </c:pt>
                <c:pt idx="46">
                  <c:v>670</c:v>
                </c:pt>
                <c:pt idx="47">
                  <c:v>826</c:v>
                </c:pt>
                <c:pt idx="48">
                  <c:v>0</c:v>
                </c:pt>
                <c:pt idx="49">
                  <c:v>386</c:v>
                </c:pt>
                <c:pt idx="50">
                  <c:v>388</c:v>
                </c:pt>
                <c:pt idx="51">
                  <c:v>528</c:v>
                </c:pt>
                <c:pt idx="52">
                  <c:v>516</c:v>
                </c:pt>
                <c:pt idx="53">
                  <c:v>894</c:v>
                </c:pt>
                <c:pt idx="54">
                  <c:v>572</c:v>
                </c:pt>
                <c:pt idx="55">
                  <c:v>576</c:v>
                </c:pt>
                <c:pt idx="56">
                  <c:v>480</c:v>
                </c:pt>
                <c:pt idx="57">
                  <c:v>565</c:v>
                </c:pt>
                <c:pt idx="58">
                  <c:v>641</c:v>
                </c:pt>
                <c:pt idx="59">
                  <c:v>352</c:v>
                </c:pt>
                <c:pt idx="60">
                  <c:v>576</c:v>
                </c:pt>
                <c:pt idx="61">
                  <c:v>288</c:v>
                </c:pt>
                <c:pt idx="62">
                  <c:v>484</c:v>
                </c:pt>
                <c:pt idx="63">
                  <c:v>480</c:v>
                </c:pt>
                <c:pt idx="64">
                  <c:v>645</c:v>
                </c:pt>
                <c:pt idx="65">
                  <c:v>852</c:v>
                </c:pt>
                <c:pt idx="66">
                  <c:v>576</c:v>
                </c:pt>
                <c:pt idx="67">
                  <c:v>558</c:v>
                </c:pt>
                <c:pt idx="68">
                  <c:v>220</c:v>
                </c:pt>
                <c:pt idx="69">
                  <c:v>667</c:v>
                </c:pt>
                <c:pt idx="70">
                  <c:v>516</c:v>
                </c:pt>
                <c:pt idx="71">
                  <c:v>360</c:v>
                </c:pt>
                <c:pt idx="72">
                  <c:v>427</c:v>
                </c:pt>
                <c:pt idx="73">
                  <c:v>490</c:v>
                </c:pt>
                <c:pt idx="74">
                  <c:v>379</c:v>
                </c:pt>
                <c:pt idx="75">
                  <c:v>297</c:v>
                </c:pt>
                <c:pt idx="76">
                  <c:v>283</c:v>
                </c:pt>
                <c:pt idx="77">
                  <c:v>240</c:v>
                </c:pt>
                <c:pt idx="78">
                  <c:v>0</c:v>
                </c:pt>
                <c:pt idx="79">
                  <c:v>440</c:v>
                </c:pt>
                <c:pt idx="80">
                  <c:v>509</c:v>
                </c:pt>
                <c:pt idx="81">
                  <c:v>405</c:v>
                </c:pt>
                <c:pt idx="82">
                  <c:v>758</c:v>
                </c:pt>
                <c:pt idx="83">
                  <c:v>461</c:v>
                </c:pt>
                <c:pt idx="84">
                  <c:v>400</c:v>
                </c:pt>
                <c:pt idx="85">
                  <c:v>462</c:v>
                </c:pt>
                <c:pt idx="86">
                  <c:v>400</c:v>
                </c:pt>
                <c:pt idx="87">
                  <c:v>528</c:v>
                </c:pt>
                <c:pt idx="88">
                  <c:v>0</c:v>
                </c:pt>
                <c:pt idx="89">
                  <c:v>0</c:v>
                </c:pt>
                <c:pt idx="90">
                  <c:v>420</c:v>
                </c:pt>
                <c:pt idx="91">
                  <c:v>480</c:v>
                </c:pt>
                <c:pt idx="92">
                  <c:v>432</c:v>
                </c:pt>
                <c:pt idx="93">
                  <c:v>506</c:v>
                </c:pt>
                <c:pt idx="94">
                  <c:v>684</c:v>
                </c:pt>
                <c:pt idx="95">
                  <c:v>420</c:v>
                </c:pt>
                <c:pt idx="96">
                  <c:v>472</c:v>
                </c:pt>
                <c:pt idx="97">
                  <c:v>432</c:v>
                </c:pt>
                <c:pt idx="98">
                  <c:v>366</c:v>
                </c:pt>
                <c:pt idx="99">
                  <c:v>0</c:v>
                </c:pt>
                <c:pt idx="100">
                  <c:v>480</c:v>
                </c:pt>
                <c:pt idx="101">
                  <c:v>476</c:v>
                </c:pt>
                <c:pt idx="102">
                  <c:v>410</c:v>
                </c:pt>
                <c:pt idx="103">
                  <c:v>740</c:v>
                </c:pt>
                <c:pt idx="104">
                  <c:v>240</c:v>
                </c:pt>
                <c:pt idx="105">
                  <c:v>648</c:v>
                </c:pt>
                <c:pt idx="106">
                  <c:v>273</c:v>
                </c:pt>
                <c:pt idx="107">
                  <c:v>250</c:v>
                </c:pt>
                <c:pt idx="108">
                  <c:v>0</c:v>
                </c:pt>
                <c:pt idx="109">
                  <c:v>546</c:v>
                </c:pt>
                <c:pt idx="110">
                  <c:v>325</c:v>
                </c:pt>
                <c:pt idx="111">
                  <c:v>400</c:v>
                </c:pt>
                <c:pt idx="112">
                  <c:v>792</c:v>
                </c:pt>
                <c:pt idx="113">
                  <c:v>450</c:v>
                </c:pt>
                <c:pt idx="114">
                  <c:v>180</c:v>
                </c:pt>
                <c:pt idx="115">
                  <c:v>440</c:v>
                </c:pt>
                <c:pt idx="116">
                  <c:v>288</c:v>
                </c:pt>
                <c:pt idx="117">
                  <c:v>430</c:v>
                </c:pt>
                <c:pt idx="118">
                  <c:v>594</c:v>
                </c:pt>
                <c:pt idx="119">
                  <c:v>390</c:v>
                </c:pt>
                <c:pt idx="120">
                  <c:v>540</c:v>
                </c:pt>
                <c:pt idx="121">
                  <c:v>264</c:v>
                </c:pt>
                <c:pt idx="122">
                  <c:v>288</c:v>
                </c:pt>
                <c:pt idx="123">
                  <c:v>530</c:v>
                </c:pt>
                <c:pt idx="124">
                  <c:v>435</c:v>
                </c:pt>
                <c:pt idx="125">
                  <c:v>0</c:v>
                </c:pt>
                <c:pt idx="126">
                  <c:v>440</c:v>
                </c:pt>
                <c:pt idx="127">
                  <c:v>0</c:v>
                </c:pt>
                <c:pt idx="128">
                  <c:v>453</c:v>
                </c:pt>
                <c:pt idx="129">
                  <c:v>750</c:v>
                </c:pt>
                <c:pt idx="130">
                  <c:v>487</c:v>
                </c:pt>
                <c:pt idx="131">
                  <c:v>390</c:v>
                </c:pt>
                <c:pt idx="132">
                  <c:v>624</c:v>
                </c:pt>
                <c:pt idx="133">
                  <c:v>471</c:v>
                </c:pt>
                <c:pt idx="134">
                  <c:v>440</c:v>
                </c:pt>
                <c:pt idx="135">
                  <c:v>530</c:v>
                </c:pt>
                <c:pt idx="136">
                  <c:v>318</c:v>
                </c:pt>
                <c:pt idx="137">
                  <c:v>766</c:v>
                </c:pt>
                <c:pt idx="138">
                  <c:v>660</c:v>
                </c:pt>
                <c:pt idx="139">
                  <c:v>470</c:v>
                </c:pt>
                <c:pt idx="140">
                  <c:v>0</c:v>
                </c:pt>
                <c:pt idx="141">
                  <c:v>660</c:v>
                </c:pt>
                <c:pt idx="142">
                  <c:v>720</c:v>
                </c:pt>
                <c:pt idx="143">
                  <c:v>577</c:v>
                </c:pt>
                <c:pt idx="144">
                  <c:v>504</c:v>
                </c:pt>
                <c:pt idx="145">
                  <c:v>380</c:v>
                </c:pt>
                <c:pt idx="146">
                  <c:v>180</c:v>
                </c:pt>
                <c:pt idx="147">
                  <c:v>434</c:v>
                </c:pt>
                <c:pt idx="148">
                  <c:v>0</c:v>
                </c:pt>
                <c:pt idx="149">
                  <c:v>240</c:v>
                </c:pt>
                <c:pt idx="150">
                  <c:v>440</c:v>
                </c:pt>
                <c:pt idx="151">
                  <c:v>866</c:v>
                </c:pt>
                <c:pt idx="152">
                  <c:v>495</c:v>
                </c:pt>
                <c:pt idx="153">
                  <c:v>564</c:v>
                </c:pt>
                <c:pt idx="154">
                  <c:v>312</c:v>
                </c:pt>
                <c:pt idx="155">
                  <c:v>0</c:v>
                </c:pt>
                <c:pt idx="156">
                  <c:v>625</c:v>
                </c:pt>
                <c:pt idx="157">
                  <c:v>680</c:v>
                </c:pt>
                <c:pt idx="158">
                  <c:v>678</c:v>
                </c:pt>
                <c:pt idx="159">
                  <c:v>576</c:v>
                </c:pt>
                <c:pt idx="160">
                  <c:v>516</c:v>
                </c:pt>
                <c:pt idx="161">
                  <c:v>726</c:v>
                </c:pt>
                <c:pt idx="162">
                  <c:v>532</c:v>
                </c:pt>
                <c:pt idx="163">
                  <c:v>0</c:v>
                </c:pt>
                <c:pt idx="164">
                  <c:v>216</c:v>
                </c:pt>
                <c:pt idx="165">
                  <c:v>0</c:v>
                </c:pt>
                <c:pt idx="166">
                  <c:v>303</c:v>
                </c:pt>
                <c:pt idx="167">
                  <c:v>789</c:v>
                </c:pt>
                <c:pt idx="168">
                  <c:v>440</c:v>
                </c:pt>
                <c:pt idx="169">
                  <c:v>511</c:v>
                </c:pt>
                <c:pt idx="170">
                  <c:v>660</c:v>
                </c:pt>
                <c:pt idx="171">
                  <c:v>528</c:v>
                </c:pt>
                <c:pt idx="172">
                  <c:v>504</c:v>
                </c:pt>
                <c:pt idx="173">
                  <c:v>504</c:v>
                </c:pt>
                <c:pt idx="174">
                  <c:v>616</c:v>
                </c:pt>
                <c:pt idx="175">
                  <c:v>576</c:v>
                </c:pt>
                <c:pt idx="176">
                  <c:v>521</c:v>
                </c:pt>
                <c:pt idx="177">
                  <c:v>451</c:v>
                </c:pt>
                <c:pt idx="178">
                  <c:v>1166</c:v>
                </c:pt>
                <c:pt idx="179">
                  <c:v>480</c:v>
                </c:pt>
                <c:pt idx="180">
                  <c:v>440</c:v>
                </c:pt>
                <c:pt idx="181">
                  <c:v>216</c:v>
                </c:pt>
                <c:pt idx="182">
                  <c:v>252</c:v>
                </c:pt>
                <c:pt idx="183">
                  <c:v>484</c:v>
                </c:pt>
                <c:pt idx="184">
                  <c:v>576</c:v>
                </c:pt>
                <c:pt idx="185">
                  <c:v>840</c:v>
                </c:pt>
                <c:pt idx="186">
                  <c:v>497</c:v>
                </c:pt>
                <c:pt idx="187">
                  <c:v>180</c:v>
                </c:pt>
                <c:pt idx="188">
                  <c:v>528</c:v>
                </c:pt>
                <c:pt idx="189">
                  <c:v>682</c:v>
                </c:pt>
                <c:pt idx="190">
                  <c:v>440</c:v>
                </c:pt>
                <c:pt idx="191">
                  <c:v>484</c:v>
                </c:pt>
                <c:pt idx="192">
                  <c:v>666</c:v>
                </c:pt>
                <c:pt idx="193">
                  <c:v>380</c:v>
                </c:pt>
                <c:pt idx="194">
                  <c:v>352</c:v>
                </c:pt>
                <c:pt idx="195">
                  <c:v>440</c:v>
                </c:pt>
                <c:pt idx="196">
                  <c:v>786</c:v>
                </c:pt>
                <c:pt idx="197">
                  <c:v>795</c:v>
                </c:pt>
                <c:pt idx="198">
                  <c:v>0</c:v>
                </c:pt>
                <c:pt idx="199">
                  <c:v>856</c:v>
                </c:pt>
                <c:pt idx="200">
                  <c:v>440</c:v>
                </c:pt>
                <c:pt idx="201">
                  <c:v>473</c:v>
                </c:pt>
                <c:pt idx="202">
                  <c:v>398</c:v>
                </c:pt>
                <c:pt idx="203">
                  <c:v>420</c:v>
                </c:pt>
                <c:pt idx="204">
                  <c:v>240</c:v>
                </c:pt>
                <c:pt idx="205">
                  <c:v>500</c:v>
                </c:pt>
                <c:pt idx="206">
                  <c:v>349</c:v>
                </c:pt>
                <c:pt idx="207">
                  <c:v>312</c:v>
                </c:pt>
                <c:pt idx="208">
                  <c:v>454</c:v>
                </c:pt>
                <c:pt idx="209">
                  <c:v>504</c:v>
                </c:pt>
                <c:pt idx="210">
                  <c:v>0</c:v>
                </c:pt>
                <c:pt idx="211">
                  <c:v>460</c:v>
                </c:pt>
                <c:pt idx="212">
                  <c:v>644</c:v>
                </c:pt>
                <c:pt idx="213">
                  <c:v>576</c:v>
                </c:pt>
                <c:pt idx="214">
                  <c:v>299</c:v>
                </c:pt>
                <c:pt idx="215">
                  <c:v>447</c:v>
                </c:pt>
                <c:pt idx="216">
                  <c:v>484</c:v>
                </c:pt>
                <c:pt idx="217">
                  <c:v>210</c:v>
                </c:pt>
                <c:pt idx="218">
                  <c:v>431</c:v>
                </c:pt>
                <c:pt idx="219">
                  <c:v>438</c:v>
                </c:pt>
                <c:pt idx="220">
                  <c:v>675</c:v>
                </c:pt>
                <c:pt idx="221">
                  <c:v>390</c:v>
                </c:pt>
                <c:pt idx="222">
                  <c:v>434</c:v>
                </c:pt>
                <c:pt idx="223">
                  <c:v>576</c:v>
                </c:pt>
                <c:pt idx="224">
                  <c:v>968</c:v>
                </c:pt>
                <c:pt idx="225">
                  <c:v>280</c:v>
                </c:pt>
                <c:pt idx="226">
                  <c:v>721</c:v>
                </c:pt>
                <c:pt idx="227">
                  <c:v>280</c:v>
                </c:pt>
                <c:pt idx="228">
                  <c:v>336</c:v>
                </c:pt>
                <c:pt idx="229">
                  <c:v>430</c:v>
                </c:pt>
                <c:pt idx="230">
                  <c:v>312</c:v>
                </c:pt>
                <c:pt idx="231">
                  <c:v>810</c:v>
                </c:pt>
                <c:pt idx="232">
                  <c:v>288</c:v>
                </c:pt>
                <c:pt idx="233">
                  <c:v>308</c:v>
                </c:pt>
                <c:pt idx="234">
                  <c:v>440</c:v>
                </c:pt>
                <c:pt idx="235">
                  <c:v>264</c:v>
                </c:pt>
                <c:pt idx="236">
                  <c:v>494</c:v>
                </c:pt>
                <c:pt idx="237">
                  <c:v>457</c:v>
                </c:pt>
                <c:pt idx="238">
                  <c:v>818</c:v>
                </c:pt>
                <c:pt idx="239">
                  <c:v>220</c:v>
                </c:pt>
                <c:pt idx="240">
                  <c:v>750</c:v>
                </c:pt>
                <c:pt idx="241">
                  <c:v>0</c:v>
                </c:pt>
                <c:pt idx="242">
                  <c:v>352</c:v>
                </c:pt>
                <c:pt idx="243">
                  <c:v>288</c:v>
                </c:pt>
                <c:pt idx="244">
                  <c:v>463</c:v>
                </c:pt>
                <c:pt idx="245">
                  <c:v>604</c:v>
                </c:pt>
                <c:pt idx="246">
                  <c:v>440</c:v>
                </c:pt>
                <c:pt idx="247">
                  <c:v>451</c:v>
                </c:pt>
                <c:pt idx="248">
                  <c:v>500</c:v>
                </c:pt>
                <c:pt idx="249">
                  <c:v>389</c:v>
                </c:pt>
                <c:pt idx="250">
                  <c:v>0</c:v>
                </c:pt>
                <c:pt idx="251">
                  <c:v>538</c:v>
                </c:pt>
                <c:pt idx="252">
                  <c:v>520</c:v>
                </c:pt>
                <c:pt idx="253">
                  <c:v>309</c:v>
                </c:pt>
                <c:pt idx="254">
                  <c:v>294</c:v>
                </c:pt>
                <c:pt idx="255">
                  <c:v>429</c:v>
                </c:pt>
                <c:pt idx="256">
                  <c:v>673</c:v>
                </c:pt>
                <c:pt idx="257">
                  <c:v>660</c:v>
                </c:pt>
                <c:pt idx="258">
                  <c:v>564</c:v>
                </c:pt>
                <c:pt idx="259">
                  <c:v>308</c:v>
                </c:pt>
                <c:pt idx="260">
                  <c:v>884</c:v>
                </c:pt>
                <c:pt idx="261">
                  <c:v>868</c:v>
                </c:pt>
                <c:pt idx="262">
                  <c:v>492</c:v>
                </c:pt>
                <c:pt idx="263">
                  <c:v>484</c:v>
                </c:pt>
                <c:pt idx="264">
                  <c:v>504</c:v>
                </c:pt>
                <c:pt idx="265">
                  <c:v>576</c:v>
                </c:pt>
                <c:pt idx="266">
                  <c:v>413</c:v>
                </c:pt>
                <c:pt idx="267">
                  <c:v>240</c:v>
                </c:pt>
                <c:pt idx="268">
                  <c:v>924</c:v>
                </c:pt>
                <c:pt idx="269">
                  <c:v>504</c:v>
                </c:pt>
                <c:pt idx="270">
                  <c:v>1053</c:v>
                </c:pt>
                <c:pt idx="271">
                  <c:v>439</c:v>
                </c:pt>
                <c:pt idx="272">
                  <c:v>671</c:v>
                </c:pt>
                <c:pt idx="273">
                  <c:v>338</c:v>
                </c:pt>
                <c:pt idx="274">
                  <c:v>264</c:v>
                </c:pt>
                <c:pt idx="275">
                  <c:v>672</c:v>
                </c:pt>
                <c:pt idx="276">
                  <c:v>573</c:v>
                </c:pt>
                <c:pt idx="277">
                  <c:v>400</c:v>
                </c:pt>
                <c:pt idx="278">
                  <c:v>732</c:v>
                </c:pt>
                <c:pt idx="279">
                  <c:v>505</c:v>
                </c:pt>
                <c:pt idx="280">
                  <c:v>575</c:v>
                </c:pt>
                <c:pt idx="281">
                  <c:v>572</c:v>
                </c:pt>
                <c:pt idx="282">
                  <c:v>626</c:v>
                </c:pt>
                <c:pt idx="283">
                  <c:v>898</c:v>
                </c:pt>
                <c:pt idx="284">
                  <c:v>529</c:v>
                </c:pt>
                <c:pt idx="285">
                  <c:v>528</c:v>
                </c:pt>
                <c:pt idx="286">
                  <c:v>440</c:v>
                </c:pt>
                <c:pt idx="287">
                  <c:v>0</c:v>
                </c:pt>
                <c:pt idx="288">
                  <c:v>280</c:v>
                </c:pt>
                <c:pt idx="289">
                  <c:v>384</c:v>
                </c:pt>
                <c:pt idx="290">
                  <c:v>685</c:v>
                </c:pt>
                <c:pt idx="291">
                  <c:v>0</c:v>
                </c:pt>
                <c:pt idx="292">
                  <c:v>281</c:v>
                </c:pt>
                <c:pt idx="293">
                  <c:v>539</c:v>
                </c:pt>
                <c:pt idx="294">
                  <c:v>418</c:v>
                </c:pt>
                <c:pt idx="295">
                  <c:v>588</c:v>
                </c:pt>
                <c:pt idx="296">
                  <c:v>282</c:v>
                </c:pt>
                <c:pt idx="297">
                  <c:v>576</c:v>
                </c:pt>
                <c:pt idx="298">
                  <c:v>539</c:v>
                </c:pt>
                <c:pt idx="299">
                  <c:v>300</c:v>
                </c:pt>
                <c:pt idx="300">
                  <c:v>375</c:v>
                </c:pt>
                <c:pt idx="301">
                  <c:v>683</c:v>
                </c:pt>
                <c:pt idx="302">
                  <c:v>843</c:v>
                </c:pt>
                <c:pt idx="303">
                  <c:v>552</c:v>
                </c:pt>
                <c:pt idx="304">
                  <c:v>870</c:v>
                </c:pt>
                <c:pt idx="305">
                  <c:v>888</c:v>
                </c:pt>
                <c:pt idx="306">
                  <c:v>746</c:v>
                </c:pt>
                <c:pt idx="307">
                  <c:v>0</c:v>
                </c:pt>
                <c:pt idx="308">
                  <c:v>539</c:v>
                </c:pt>
                <c:pt idx="309">
                  <c:v>708</c:v>
                </c:pt>
                <c:pt idx="310">
                  <c:v>420</c:v>
                </c:pt>
                <c:pt idx="311">
                  <c:v>240</c:v>
                </c:pt>
                <c:pt idx="312">
                  <c:v>410</c:v>
                </c:pt>
                <c:pt idx="313">
                  <c:v>513</c:v>
                </c:pt>
                <c:pt idx="314">
                  <c:v>546</c:v>
                </c:pt>
                <c:pt idx="315">
                  <c:v>432</c:v>
                </c:pt>
                <c:pt idx="316">
                  <c:v>484</c:v>
                </c:pt>
                <c:pt idx="317">
                  <c:v>1025</c:v>
                </c:pt>
                <c:pt idx="318">
                  <c:v>656</c:v>
                </c:pt>
                <c:pt idx="319">
                  <c:v>588</c:v>
                </c:pt>
                <c:pt idx="320">
                  <c:v>840</c:v>
                </c:pt>
                <c:pt idx="321">
                  <c:v>872</c:v>
                </c:pt>
                <c:pt idx="322">
                  <c:v>576</c:v>
                </c:pt>
                <c:pt idx="323">
                  <c:v>220</c:v>
                </c:pt>
                <c:pt idx="324">
                  <c:v>564</c:v>
                </c:pt>
                <c:pt idx="325">
                  <c:v>360</c:v>
                </c:pt>
                <c:pt idx="326">
                  <c:v>473</c:v>
                </c:pt>
                <c:pt idx="327">
                  <c:v>292</c:v>
                </c:pt>
                <c:pt idx="328">
                  <c:v>441</c:v>
                </c:pt>
                <c:pt idx="329">
                  <c:v>189</c:v>
                </c:pt>
                <c:pt idx="330">
                  <c:v>352</c:v>
                </c:pt>
                <c:pt idx="331">
                  <c:v>308</c:v>
                </c:pt>
                <c:pt idx="332">
                  <c:v>880</c:v>
                </c:pt>
                <c:pt idx="333">
                  <c:v>484</c:v>
                </c:pt>
                <c:pt idx="334">
                  <c:v>472</c:v>
                </c:pt>
                <c:pt idx="335">
                  <c:v>529</c:v>
                </c:pt>
                <c:pt idx="336">
                  <c:v>676</c:v>
                </c:pt>
                <c:pt idx="337">
                  <c:v>532</c:v>
                </c:pt>
                <c:pt idx="338">
                  <c:v>440</c:v>
                </c:pt>
                <c:pt idx="339">
                  <c:v>297</c:v>
                </c:pt>
                <c:pt idx="340">
                  <c:v>431</c:v>
                </c:pt>
                <c:pt idx="341">
                  <c:v>294</c:v>
                </c:pt>
                <c:pt idx="342">
                  <c:v>400</c:v>
                </c:pt>
                <c:pt idx="343">
                  <c:v>564</c:v>
                </c:pt>
                <c:pt idx="344">
                  <c:v>336</c:v>
                </c:pt>
                <c:pt idx="345">
                  <c:v>312</c:v>
                </c:pt>
                <c:pt idx="346">
                  <c:v>301</c:v>
                </c:pt>
                <c:pt idx="347">
                  <c:v>498</c:v>
                </c:pt>
                <c:pt idx="348">
                  <c:v>474</c:v>
                </c:pt>
                <c:pt idx="349">
                  <c:v>706</c:v>
                </c:pt>
                <c:pt idx="350">
                  <c:v>617</c:v>
                </c:pt>
                <c:pt idx="351">
                  <c:v>445</c:v>
                </c:pt>
                <c:pt idx="352">
                  <c:v>200</c:v>
                </c:pt>
                <c:pt idx="353">
                  <c:v>484</c:v>
                </c:pt>
                <c:pt idx="354">
                  <c:v>240</c:v>
                </c:pt>
                <c:pt idx="355">
                  <c:v>521</c:v>
                </c:pt>
                <c:pt idx="356">
                  <c:v>400</c:v>
                </c:pt>
                <c:pt idx="357">
                  <c:v>528</c:v>
                </c:pt>
                <c:pt idx="358">
                  <c:v>288</c:v>
                </c:pt>
                <c:pt idx="359">
                  <c:v>592</c:v>
                </c:pt>
                <c:pt idx="360">
                  <c:v>470</c:v>
                </c:pt>
                <c:pt idx="361">
                  <c:v>240</c:v>
                </c:pt>
                <c:pt idx="362">
                  <c:v>672</c:v>
                </c:pt>
                <c:pt idx="363">
                  <c:v>264</c:v>
                </c:pt>
                <c:pt idx="364">
                  <c:v>566</c:v>
                </c:pt>
                <c:pt idx="365">
                  <c:v>468</c:v>
                </c:pt>
                <c:pt idx="366">
                  <c:v>514</c:v>
                </c:pt>
                <c:pt idx="367">
                  <c:v>296</c:v>
                </c:pt>
                <c:pt idx="368">
                  <c:v>244</c:v>
                </c:pt>
                <c:pt idx="369">
                  <c:v>576</c:v>
                </c:pt>
                <c:pt idx="370">
                  <c:v>460</c:v>
                </c:pt>
                <c:pt idx="371">
                  <c:v>680</c:v>
                </c:pt>
                <c:pt idx="372">
                  <c:v>264</c:v>
                </c:pt>
                <c:pt idx="373">
                  <c:v>270</c:v>
                </c:pt>
                <c:pt idx="374">
                  <c:v>434</c:v>
                </c:pt>
                <c:pt idx="375">
                  <c:v>0</c:v>
                </c:pt>
                <c:pt idx="376">
                  <c:v>576</c:v>
                </c:pt>
                <c:pt idx="377">
                  <c:v>610</c:v>
                </c:pt>
                <c:pt idx="378">
                  <c:v>834</c:v>
                </c:pt>
                <c:pt idx="379">
                  <c:v>463</c:v>
                </c:pt>
                <c:pt idx="380">
                  <c:v>308</c:v>
                </c:pt>
                <c:pt idx="381">
                  <c:v>572</c:v>
                </c:pt>
                <c:pt idx="382">
                  <c:v>639</c:v>
                </c:pt>
                <c:pt idx="383">
                  <c:v>360</c:v>
                </c:pt>
                <c:pt idx="384">
                  <c:v>501</c:v>
                </c:pt>
                <c:pt idx="385">
                  <c:v>430</c:v>
                </c:pt>
                <c:pt idx="386">
                  <c:v>0</c:v>
                </c:pt>
                <c:pt idx="387">
                  <c:v>352</c:v>
                </c:pt>
                <c:pt idx="388">
                  <c:v>577</c:v>
                </c:pt>
                <c:pt idx="389">
                  <c:v>846</c:v>
                </c:pt>
                <c:pt idx="390">
                  <c:v>384</c:v>
                </c:pt>
                <c:pt idx="391">
                  <c:v>560</c:v>
                </c:pt>
                <c:pt idx="392">
                  <c:v>294</c:v>
                </c:pt>
                <c:pt idx="393">
                  <c:v>0</c:v>
                </c:pt>
                <c:pt idx="394">
                  <c:v>240</c:v>
                </c:pt>
                <c:pt idx="395">
                  <c:v>596</c:v>
                </c:pt>
                <c:pt idx="396">
                  <c:v>600</c:v>
                </c:pt>
                <c:pt idx="397">
                  <c:v>264</c:v>
                </c:pt>
                <c:pt idx="398">
                  <c:v>338</c:v>
                </c:pt>
                <c:pt idx="399">
                  <c:v>438</c:v>
                </c:pt>
                <c:pt idx="400">
                  <c:v>500</c:v>
                </c:pt>
                <c:pt idx="401">
                  <c:v>400</c:v>
                </c:pt>
                <c:pt idx="402">
                  <c:v>240</c:v>
                </c:pt>
                <c:pt idx="403">
                  <c:v>420</c:v>
                </c:pt>
                <c:pt idx="404">
                  <c:v>373</c:v>
                </c:pt>
                <c:pt idx="405">
                  <c:v>490</c:v>
                </c:pt>
                <c:pt idx="406">
                  <c:v>240</c:v>
                </c:pt>
                <c:pt idx="407">
                  <c:v>308</c:v>
                </c:pt>
                <c:pt idx="408">
                  <c:v>947</c:v>
                </c:pt>
                <c:pt idx="409">
                  <c:v>836</c:v>
                </c:pt>
                <c:pt idx="410">
                  <c:v>350</c:v>
                </c:pt>
                <c:pt idx="411">
                  <c:v>572</c:v>
                </c:pt>
                <c:pt idx="412">
                  <c:v>484</c:v>
                </c:pt>
                <c:pt idx="413">
                  <c:v>360</c:v>
                </c:pt>
                <c:pt idx="414">
                  <c:v>678</c:v>
                </c:pt>
                <c:pt idx="415">
                  <c:v>396</c:v>
                </c:pt>
                <c:pt idx="416">
                  <c:v>440</c:v>
                </c:pt>
                <c:pt idx="417">
                  <c:v>864</c:v>
                </c:pt>
                <c:pt idx="418">
                  <c:v>240</c:v>
                </c:pt>
                <c:pt idx="419">
                  <c:v>304</c:v>
                </c:pt>
                <c:pt idx="420">
                  <c:v>784</c:v>
                </c:pt>
                <c:pt idx="421">
                  <c:v>529</c:v>
                </c:pt>
                <c:pt idx="422">
                  <c:v>520</c:v>
                </c:pt>
                <c:pt idx="423">
                  <c:v>696</c:v>
                </c:pt>
                <c:pt idx="424">
                  <c:v>297</c:v>
                </c:pt>
                <c:pt idx="425">
                  <c:v>240</c:v>
                </c:pt>
                <c:pt idx="426">
                  <c:v>569</c:v>
                </c:pt>
                <c:pt idx="427">
                  <c:v>352</c:v>
                </c:pt>
                <c:pt idx="428">
                  <c:v>628</c:v>
                </c:pt>
                <c:pt idx="429">
                  <c:v>576</c:v>
                </c:pt>
                <c:pt idx="430">
                  <c:v>264</c:v>
                </c:pt>
                <c:pt idx="431">
                  <c:v>0</c:v>
                </c:pt>
                <c:pt idx="432">
                  <c:v>440</c:v>
                </c:pt>
                <c:pt idx="433">
                  <c:v>470</c:v>
                </c:pt>
                <c:pt idx="434">
                  <c:v>0</c:v>
                </c:pt>
                <c:pt idx="435">
                  <c:v>550</c:v>
                </c:pt>
                <c:pt idx="436">
                  <c:v>440</c:v>
                </c:pt>
                <c:pt idx="437">
                  <c:v>180</c:v>
                </c:pt>
                <c:pt idx="438">
                  <c:v>352</c:v>
                </c:pt>
                <c:pt idx="439">
                  <c:v>528</c:v>
                </c:pt>
                <c:pt idx="440">
                  <c:v>672</c:v>
                </c:pt>
                <c:pt idx="441">
                  <c:v>0</c:v>
                </c:pt>
                <c:pt idx="442">
                  <c:v>360</c:v>
                </c:pt>
                <c:pt idx="443">
                  <c:v>648</c:v>
                </c:pt>
                <c:pt idx="444">
                  <c:v>493</c:v>
                </c:pt>
                <c:pt idx="445">
                  <c:v>480</c:v>
                </c:pt>
                <c:pt idx="446">
                  <c:v>578</c:v>
                </c:pt>
                <c:pt idx="447">
                  <c:v>431</c:v>
                </c:pt>
                <c:pt idx="448">
                  <c:v>198</c:v>
                </c:pt>
                <c:pt idx="449">
                  <c:v>308</c:v>
                </c:pt>
                <c:pt idx="450">
                  <c:v>270</c:v>
                </c:pt>
                <c:pt idx="451">
                  <c:v>576</c:v>
                </c:pt>
                <c:pt idx="452">
                  <c:v>422</c:v>
                </c:pt>
                <c:pt idx="453">
                  <c:v>676</c:v>
                </c:pt>
                <c:pt idx="454">
                  <c:v>560</c:v>
                </c:pt>
                <c:pt idx="455">
                  <c:v>528</c:v>
                </c:pt>
                <c:pt idx="456">
                  <c:v>513</c:v>
                </c:pt>
                <c:pt idx="457">
                  <c:v>529</c:v>
                </c:pt>
                <c:pt idx="458">
                  <c:v>228</c:v>
                </c:pt>
                <c:pt idx="459">
                  <c:v>352</c:v>
                </c:pt>
                <c:pt idx="460">
                  <c:v>552</c:v>
                </c:pt>
                <c:pt idx="461">
                  <c:v>576</c:v>
                </c:pt>
                <c:pt idx="462">
                  <c:v>360</c:v>
                </c:pt>
                <c:pt idx="463">
                  <c:v>240</c:v>
                </c:pt>
                <c:pt idx="464">
                  <c:v>0</c:v>
                </c:pt>
                <c:pt idx="465">
                  <c:v>398</c:v>
                </c:pt>
                <c:pt idx="466">
                  <c:v>526</c:v>
                </c:pt>
                <c:pt idx="467">
                  <c:v>312</c:v>
                </c:pt>
                <c:pt idx="468">
                  <c:v>866</c:v>
                </c:pt>
                <c:pt idx="469">
                  <c:v>506</c:v>
                </c:pt>
                <c:pt idx="470">
                  <c:v>528</c:v>
                </c:pt>
                <c:pt idx="471">
                  <c:v>534</c:v>
                </c:pt>
                <c:pt idx="472">
                  <c:v>525</c:v>
                </c:pt>
                <c:pt idx="473">
                  <c:v>908</c:v>
                </c:pt>
                <c:pt idx="474">
                  <c:v>499</c:v>
                </c:pt>
                <c:pt idx="475">
                  <c:v>624</c:v>
                </c:pt>
                <c:pt idx="476">
                  <c:v>508</c:v>
                </c:pt>
                <c:pt idx="477">
                  <c:v>694</c:v>
                </c:pt>
                <c:pt idx="478">
                  <c:v>826</c:v>
                </c:pt>
                <c:pt idx="479">
                  <c:v>672</c:v>
                </c:pt>
                <c:pt idx="480">
                  <c:v>772</c:v>
                </c:pt>
                <c:pt idx="481">
                  <c:v>874</c:v>
                </c:pt>
                <c:pt idx="482">
                  <c:v>164</c:v>
                </c:pt>
                <c:pt idx="483">
                  <c:v>402</c:v>
                </c:pt>
                <c:pt idx="484">
                  <c:v>264</c:v>
                </c:pt>
                <c:pt idx="485">
                  <c:v>264</c:v>
                </c:pt>
                <c:pt idx="486">
                  <c:v>515</c:v>
                </c:pt>
                <c:pt idx="487">
                  <c:v>487</c:v>
                </c:pt>
                <c:pt idx="488">
                  <c:v>520</c:v>
                </c:pt>
                <c:pt idx="489">
                  <c:v>286</c:v>
                </c:pt>
                <c:pt idx="490">
                  <c:v>336</c:v>
                </c:pt>
                <c:pt idx="491">
                  <c:v>240</c:v>
                </c:pt>
                <c:pt idx="492">
                  <c:v>429</c:v>
                </c:pt>
                <c:pt idx="493">
                  <c:v>308</c:v>
                </c:pt>
                <c:pt idx="494">
                  <c:v>273</c:v>
                </c:pt>
                <c:pt idx="495">
                  <c:v>0</c:v>
                </c:pt>
                <c:pt idx="496">
                  <c:v>546</c:v>
                </c:pt>
                <c:pt idx="497">
                  <c:v>240</c:v>
                </c:pt>
                <c:pt idx="498">
                  <c:v>288</c:v>
                </c:pt>
                <c:pt idx="499">
                  <c:v>297</c:v>
                </c:pt>
                <c:pt idx="500">
                  <c:v>264</c:v>
                </c:pt>
                <c:pt idx="501">
                  <c:v>603</c:v>
                </c:pt>
                <c:pt idx="502">
                  <c:v>461</c:v>
                </c:pt>
                <c:pt idx="503">
                  <c:v>484</c:v>
                </c:pt>
                <c:pt idx="504">
                  <c:v>440</c:v>
                </c:pt>
                <c:pt idx="505">
                  <c:v>400</c:v>
                </c:pt>
                <c:pt idx="506">
                  <c:v>471</c:v>
                </c:pt>
                <c:pt idx="507">
                  <c:v>676</c:v>
                </c:pt>
                <c:pt idx="508">
                  <c:v>360</c:v>
                </c:pt>
                <c:pt idx="509">
                  <c:v>270</c:v>
                </c:pt>
                <c:pt idx="510">
                  <c:v>288</c:v>
                </c:pt>
                <c:pt idx="511">
                  <c:v>474</c:v>
                </c:pt>
                <c:pt idx="512">
                  <c:v>624</c:v>
                </c:pt>
                <c:pt idx="513">
                  <c:v>484</c:v>
                </c:pt>
                <c:pt idx="514">
                  <c:v>200</c:v>
                </c:pt>
                <c:pt idx="515">
                  <c:v>900</c:v>
                </c:pt>
                <c:pt idx="516">
                  <c:v>583</c:v>
                </c:pt>
                <c:pt idx="517">
                  <c:v>889</c:v>
                </c:pt>
                <c:pt idx="518">
                  <c:v>546</c:v>
                </c:pt>
                <c:pt idx="519">
                  <c:v>282</c:v>
                </c:pt>
                <c:pt idx="520">
                  <c:v>0</c:v>
                </c:pt>
                <c:pt idx="521">
                  <c:v>336</c:v>
                </c:pt>
                <c:pt idx="522">
                  <c:v>420</c:v>
                </c:pt>
                <c:pt idx="523">
                  <c:v>884</c:v>
                </c:pt>
                <c:pt idx="524">
                  <c:v>834</c:v>
                </c:pt>
                <c:pt idx="525">
                  <c:v>453</c:v>
                </c:pt>
                <c:pt idx="526">
                  <c:v>252</c:v>
                </c:pt>
                <c:pt idx="527">
                  <c:v>858</c:v>
                </c:pt>
                <c:pt idx="528">
                  <c:v>0</c:v>
                </c:pt>
                <c:pt idx="529">
                  <c:v>484</c:v>
                </c:pt>
                <c:pt idx="530">
                  <c:v>600</c:v>
                </c:pt>
                <c:pt idx="531">
                  <c:v>502</c:v>
                </c:pt>
                <c:pt idx="532">
                  <c:v>392</c:v>
                </c:pt>
                <c:pt idx="533">
                  <c:v>0</c:v>
                </c:pt>
                <c:pt idx="534">
                  <c:v>403</c:v>
                </c:pt>
                <c:pt idx="535">
                  <c:v>0</c:v>
                </c:pt>
                <c:pt idx="536">
                  <c:v>527</c:v>
                </c:pt>
                <c:pt idx="537">
                  <c:v>576</c:v>
                </c:pt>
                <c:pt idx="538">
                  <c:v>336</c:v>
                </c:pt>
                <c:pt idx="539">
                  <c:v>670</c:v>
                </c:pt>
                <c:pt idx="540">
                  <c:v>765</c:v>
                </c:pt>
                <c:pt idx="541">
                  <c:v>648</c:v>
                </c:pt>
                <c:pt idx="542">
                  <c:v>583</c:v>
                </c:pt>
                <c:pt idx="543">
                  <c:v>367</c:v>
                </c:pt>
                <c:pt idx="544">
                  <c:v>426</c:v>
                </c:pt>
                <c:pt idx="545">
                  <c:v>786</c:v>
                </c:pt>
                <c:pt idx="546">
                  <c:v>440</c:v>
                </c:pt>
                <c:pt idx="547">
                  <c:v>624</c:v>
                </c:pt>
                <c:pt idx="548">
                  <c:v>720</c:v>
                </c:pt>
                <c:pt idx="549">
                  <c:v>615</c:v>
                </c:pt>
                <c:pt idx="550">
                  <c:v>440</c:v>
                </c:pt>
                <c:pt idx="551">
                  <c:v>288</c:v>
                </c:pt>
                <c:pt idx="552">
                  <c:v>908</c:v>
                </c:pt>
                <c:pt idx="553">
                  <c:v>520</c:v>
                </c:pt>
                <c:pt idx="554">
                  <c:v>871</c:v>
                </c:pt>
                <c:pt idx="555">
                  <c:v>280</c:v>
                </c:pt>
                <c:pt idx="556">
                  <c:v>299</c:v>
                </c:pt>
                <c:pt idx="557">
                  <c:v>570</c:v>
                </c:pt>
                <c:pt idx="558">
                  <c:v>406</c:v>
                </c:pt>
                <c:pt idx="559">
                  <c:v>420</c:v>
                </c:pt>
                <c:pt idx="560">
                  <c:v>528</c:v>
                </c:pt>
                <c:pt idx="561">
                  <c:v>418</c:v>
                </c:pt>
                <c:pt idx="562">
                  <c:v>0</c:v>
                </c:pt>
                <c:pt idx="563">
                  <c:v>396</c:v>
                </c:pt>
                <c:pt idx="564">
                  <c:v>590</c:v>
                </c:pt>
                <c:pt idx="565">
                  <c:v>216</c:v>
                </c:pt>
                <c:pt idx="566">
                  <c:v>656</c:v>
                </c:pt>
                <c:pt idx="567">
                  <c:v>532</c:v>
                </c:pt>
                <c:pt idx="568">
                  <c:v>612</c:v>
                </c:pt>
                <c:pt idx="569">
                  <c:v>600</c:v>
                </c:pt>
                <c:pt idx="570">
                  <c:v>576</c:v>
                </c:pt>
                <c:pt idx="571">
                  <c:v>288</c:v>
                </c:pt>
                <c:pt idx="572">
                  <c:v>650</c:v>
                </c:pt>
                <c:pt idx="573">
                  <c:v>400</c:v>
                </c:pt>
                <c:pt idx="574">
                  <c:v>288</c:v>
                </c:pt>
                <c:pt idx="575">
                  <c:v>336</c:v>
                </c:pt>
                <c:pt idx="576">
                  <c:v>216</c:v>
                </c:pt>
                <c:pt idx="577">
                  <c:v>564</c:v>
                </c:pt>
                <c:pt idx="578">
                  <c:v>540</c:v>
                </c:pt>
                <c:pt idx="579">
                  <c:v>352</c:v>
                </c:pt>
                <c:pt idx="580">
                  <c:v>572</c:v>
                </c:pt>
                <c:pt idx="581">
                  <c:v>1390</c:v>
                </c:pt>
                <c:pt idx="582">
                  <c:v>0</c:v>
                </c:pt>
                <c:pt idx="583">
                  <c:v>880</c:v>
                </c:pt>
                <c:pt idx="584">
                  <c:v>240</c:v>
                </c:pt>
                <c:pt idx="585">
                  <c:v>880</c:v>
                </c:pt>
                <c:pt idx="586">
                  <c:v>275</c:v>
                </c:pt>
                <c:pt idx="587">
                  <c:v>528</c:v>
                </c:pt>
                <c:pt idx="588">
                  <c:v>452</c:v>
                </c:pt>
                <c:pt idx="589">
                  <c:v>308</c:v>
                </c:pt>
                <c:pt idx="590">
                  <c:v>520</c:v>
                </c:pt>
                <c:pt idx="591">
                  <c:v>842</c:v>
                </c:pt>
                <c:pt idx="592">
                  <c:v>816</c:v>
                </c:pt>
                <c:pt idx="593">
                  <c:v>420</c:v>
                </c:pt>
                <c:pt idx="594">
                  <c:v>280</c:v>
                </c:pt>
                <c:pt idx="595">
                  <c:v>758</c:v>
                </c:pt>
                <c:pt idx="596">
                  <c:v>216</c:v>
                </c:pt>
                <c:pt idx="597">
                  <c:v>648</c:v>
                </c:pt>
                <c:pt idx="598">
                  <c:v>621</c:v>
                </c:pt>
                <c:pt idx="599">
                  <c:v>452</c:v>
                </c:pt>
                <c:pt idx="600">
                  <c:v>736</c:v>
                </c:pt>
                <c:pt idx="601">
                  <c:v>544</c:v>
                </c:pt>
                <c:pt idx="602">
                  <c:v>506</c:v>
                </c:pt>
                <c:pt idx="603">
                  <c:v>480</c:v>
                </c:pt>
                <c:pt idx="604">
                  <c:v>530</c:v>
                </c:pt>
                <c:pt idx="605">
                  <c:v>486</c:v>
                </c:pt>
                <c:pt idx="606">
                  <c:v>576</c:v>
                </c:pt>
                <c:pt idx="607">
                  <c:v>230</c:v>
                </c:pt>
                <c:pt idx="608">
                  <c:v>380</c:v>
                </c:pt>
                <c:pt idx="609">
                  <c:v>261</c:v>
                </c:pt>
                <c:pt idx="610">
                  <c:v>736</c:v>
                </c:pt>
                <c:pt idx="611">
                  <c:v>564</c:v>
                </c:pt>
                <c:pt idx="612">
                  <c:v>531</c:v>
                </c:pt>
                <c:pt idx="613">
                  <c:v>0</c:v>
                </c:pt>
                <c:pt idx="614">
                  <c:v>0</c:v>
                </c:pt>
                <c:pt idx="615">
                  <c:v>480</c:v>
                </c:pt>
                <c:pt idx="616">
                  <c:v>393</c:v>
                </c:pt>
                <c:pt idx="617">
                  <c:v>528</c:v>
                </c:pt>
                <c:pt idx="618">
                  <c:v>774</c:v>
                </c:pt>
                <c:pt idx="619">
                  <c:v>749</c:v>
                </c:pt>
                <c:pt idx="620">
                  <c:v>0</c:v>
                </c:pt>
                <c:pt idx="621">
                  <c:v>624</c:v>
                </c:pt>
                <c:pt idx="622">
                  <c:v>484</c:v>
                </c:pt>
                <c:pt idx="623">
                  <c:v>440</c:v>
                </c:pt>
                <c:pt idx="624">
                  <c:v>484</c:v>
                </c:pt>
                <c:pt idx="625">
                  <c:v>440</c:v>
                </c:pt>
                <c:pt idx="626">
                  <c:v>286</c:v>
                </c:pt>
                <c:pt idx="627">
                  <c:v>364</c:v>
                </c:pt>
                <c:pt idx="628">
                  <c:v>504</c:v>
                </c:pt>
                <c:pt idx="629">
                  <c:v>520</c:v>
                </c:pt>
                <c:pt idx="630">
                  <c:v>240</c:v>
                </c:pt>
                <c:pt idx="631">
                  <c:v>627</c:v>
                </c:pt>
                <c:pt idx="632">
                  <c:v>544</c:v>
                </c:pt>
                <c:pt idx="633">
                  <c:v>260</c:v>
                </c:pt>
                <c:pt idx="634">
                  <c:v>576</c:v>
                </c:pt>
                <c:pt idx="635">
                  <c:v>0</c:v>
                </c:pt>
                <c:pt idx="636">
                  <c:v>0</c:v>
                </c:pt>
                <c:pt idx="637">
                  <c:v>256</c:v>
                </c:pt>
                <c:pt idx="638">
                  <c:v>0</c:v>
                </c:pt>
                <c:pt idx="639">
                  <c:v>648</c:v>
                </c:pt>
                <c:pt idx="640">
                  <c:v>588</c:v>
                </c:pt>
                <c:pt idx="641">
                  <c:v>650</c:v>
                </c:pt>
                <c:pt idx="642">
                  <c:v>538</c:v>
                </c:pt>
                <c:pt idx="643">
                  <c:v>462</c:v>
                </c:pt>
                <c:pt idx="644">
                  <c:v>478</c:v>
                </c:pt>
                <c:pt idx="645">
                  <c:v>576</c:v>
                </c:pt>
                <c:pt idx="646">
                  <c:v>420</c:v>
                </c:pt>
                <c:pt idx="647">
                  <c:v>495</c:v>
                </c:pt>
                <c:pt idx="648">
                  <c:v>442</c:v>
                </c:pt>
                <c:pt idx="649">
                  <c:v>0</c:v>
                </c:pt>
                <c:pt idx="650">
                  <c:v>562</c:v>
                </c:pt>
                <c:pt idx="651">
                  <c:v>296</c:v>
                </c:pt>
                <c:pt idx="652">
                  <c:v>512</c:v>
                </c:pt>
                <c:pt idx="653">
                  <c:v>216</c:v>
                </c:pt>
                <c:pt idx="654">
                  <c:v>839</c:v>
                </c:pt>
                <c:pt idx="655">
                  <c:v>264</c:v>
                </c:pt>
                <c:pt idx="656">
                  <c:v>312</c:v>
                </c:pt>
                <c:pt idx="657">
                  <c:v>270</c:v>
                </c:pt>
                <c:pt idx="658">
                  <c:v>330</c:v>
                </c:pt>
                <c:pt idx="659">
                  <c:v>480</c:v>
                </c:pt>
                <c:pt idx="660">
                  <c:v>550</c:v>
                </c:pt>
                <c:pt idx="661">
                  <c:v>711</c:v>
                </c:pt>
                <c:pt idx="662">
                  <c:v>576</c:v>
                </c:pt>
                <c:pt idx="663">
                  <c:v>588</c:v>
                </c:pt>
                <c:pt idx="664">
                  <c:v>1134</c:v>
                </c:pt>
                <c:pt idx="665">
                  <c:v>504</c:v>
                </c:pt>
                <c:pt idx="666">
                  <c:v>596</c:v>
                </c:pt>
                <c:pt idx="667">
                  <c:v>575</c:v>
                </c:pt>
                <c:pt idx="668">
                  <c:v>576</c:v>
                </c:pt>
                <c:pt idx="669">
                  <c:v>252</c:v>
                </c:pt>
                <c:pt idx="670">
                  <c:v>540</c:v>
                </c:pt>
                <c:pt idx="671">
                  <c:v>300</c:v>
                </c:pt>
                <c:pt idx="672">
                  <c:v>546</c:v>
                </c:pt>
                <c:pt idx="673">
                  <c:v>416</c:v>
                </c:pt>
                <c:pt idx="674">
                  <c:v>384</c:v>
                </c:pt>
                <c:pt idx="675">
                  <c:v>440</c:v>
                </c:pt>
                <c:pt idx="676">
                  <c:v>779</c:v>
                </c:pt>
                <c:pt idx="677">
                  <c:v>240</c:v>
                </c:pt>
                <c:pt idx="678">
                  <c:v>834</c:v>
                </c:pt>
                <c:pt idx="679">
                  <c:v>572</c:v>
                </c:pt>
                <c:pt idx="680">
                  <c:v>264</c:v>
                </c:pt>
                <c:pt idx="681">
                  <c:v>281</c:v>
                </c:pt>
                <c:pt idx="682">
                  <c:v>431</c:v>
                </c:pt>
                <c:pt idx="683">
                  <c:v>702</c:v>
                </c:pt>
                <c:pt idx="684">
                  <c:v>486</c:v>
                </c:pt>
                <c:pt idx="685">
                  <c:v>577</c:v>
                </c:pt>
                <c:pt idx="686">
                  <c:v>578</c:v>
                </c:pt>
                <c:pt idx="687">
                  <c:v>480</c:v>
                </c:pt>
                <c:pt idx="688">
                  <c:v>567</c:v>
                </c:pt>
                <c:pt idx="689">
                  <c:v>460</c:v>
                </c:pt>
                <c:pt idx="690">
                  <c:v>420</c:v>
                </c:pt>
                <c:pt idx="691">
                  <c:v>832</c:v>
                </c:pt>
                <c:pt idx="692">
                  <c:v>628</c:v>
                </c:pt>
                <c:pt idx="693">
                  <c:v>326</c:v>
                </c:pt>
                <c:pt idx="694">
                  <c:v>576</c:v>
                </c:pt>
                <c:pt idx="695">
                  <c:v>551</c:v>
                </c:pt>
                <c:pt idx="696">
                  <c:v>205</c:v>
                </c:pt>
                <c:pt idx="697">
                  <c:v>308</c:v>
                </c:pt>
                <c:pt idx="698">
                  <c:v>336</c:v>
                </c:pt>
                <c:pt idx="699">
                  <c:v>530</c:v>
                </c:pt>
                <c:pt idx="700">
                  <c:v>765</c:v>
                </c:pt>
                <c:pt idx="701">
                  <c:v>528</c:v>
                </c:pt>
                <c:pt idx="702">
                  <c:v>666</c:v>
                </c:pt>
                <c:pt idx="703">
                  <c:v>672</c:v>
                </c:pt>
                <c:pt idx="704">
                  <c:v>606</c:v>
                </c:pt>
                <c:pt idx="705">
                  <c:v>0</c:v>
                </c:pt>
                <c:pt idx="706">
                  <c:v>739</c:v>
                </c:pt>
                <c:pt idx="707">
                  <c:v>550</c:v>
                </c:pt>
                <c:pt idx="708">
                  <c:v>400</c:v>
                </c:pt>
                <c:pt idx="709">
                  <c:v>408</c:v>
                </c:pt>
                <c:pt idx="710">
                  <c:v>0</c:v>
                </c:pt>
                <c:pt idx="711">
                  <c:v>384</c:v>
                </c:pt>
                <c:pt idx="712">
                  <c:v>472</c:v>
                </c:pt>
                <c:pt idx="713">
                  <c:v>576</c:v>
                </c:pt>
                <c:pt idx="714">
                  <c:v>475</c:v>
                </c:pt>
                <c:pt idx="715">
                  <c:v>478</c:v>
                </c:pt>
                <c:pt idx="716">
                  <c:v>704</c:v>
                </c:pt>
                <c:pt idx="717">
                  <c:v>439</c:v>
                </c:pt>
                <c:pt idx="718">
                  <c:v>983</c:v>
                </c:pt>
                <c:pt idx="719">
                  <c:v>300</c:v>
                </c:pt>
                <c:pt idx="720">
                  <c:v>564</c:v>
                </c:pt>
                <c:pt idx="721">
                  <c:v>420</c:v>
                </c:pt>
                <c:pt idx="722">
                  <c:v>463</c:v>
                </c:pt>
                <c:pt idx="723">
                  <c:v>548</c:v>
                </c:pt>
                <c:pt idx="724">
                  <c:v>768</c:v>
                </c:pt>
                <c:pt idx="725">
                  <c:v>660</c:v>
                </c:pt>
                <c:pt idx="726">
                  <c:v>540</c:v>
                </c:pt>
                <c:pt idx="727">
                  <c:v>632</c:v>
                </c:pt>
                <c:pt idx="728">
                  <c:v>888</c:v>
                </c:pt>
                <c:pt idx="729">
                  <c:v>539</c:v>
                </c:pt>
                <c:pt idx="730">
                  <c:v>608</c:v>
                </c:pt>
                <c:pt idx="731">
                  <c:v>438</c:v>
                </c:pt>
                <c:pt idx="732">
                  <c:v>541</c:v>
                </c:pt>
                <c:pt idx="733">
                  <c:v>264</c:v>
                </c:pt>
                <c:pt idx="734">
                  <c:v>300</c:v>
                </c:pt>
                <c:pt idx="735">
                  <c:v>320</c:v>
                </c:pt>
                <c:pt idx="736">
                  <c:v>400</c:v>
                </c:pt>
                <c:pt idx="737">
                  <c:v>800</c:v>
                </c:pt>
                <c:pt idx="738">
                  <c:v>0</c:v>
                </c:pt>
                <c:pt idx="739">
                  <c:v>572</c:v>
                </c:pt>
                <c:pt idx="740">
                  <c:v>360</c:v>
                </c:pt>
                <c:pt idx="741">
                  <c:v>288</c:v>
                </c:pt>
                <c:pt idx="742">
                  <c:v>539</c:v>
                </c:pt>
                <c:pt idx="743">
                  <c:v>480</c:v>
                </c:pt>
                <c:pt idx="744">
                  <c:v>462</c:v>
                </c:pt>
                <c:pt idx="745">
                  <c:v>831</c:v>
                </c:pt>
                <c:pt idx="746">
                  <c:v>554</c:v>
                </c:pt>
                <c:pt idx="747">
                  <c:v>864</c:v>
                </c:pt>
                <c:pt idx="748">
                  <c:v>527</c:v>
                </c:pt>
                <c:pt idx="749">
                  <c:v>240</c:v>
                </c:pt>
                <c:pt idx="750">
                  <c:v>0</c:v>
                </c:pt>
                <c:pt idx="751">
                  <c:v>400</c:v>
                </c:pt>
                <c:pt idx="752">
                  <c:v>576</c:v>
                </c:pt>
                <c:pt idx="753">
                  <c:v>878</c:v>
                </c:pt>
                <c:pt idx="754">
                  <c:v>440</c:v>
                </c:pt>
                <c:pt idx="755">
                  <c:v>440</c:v>
                </c:pt>
                <c:pt idx="756">
                  <c:v>578</c:v>
                </c:pt>
                <c:pt idx="757">
                  <c:v>440</c:v>
                </c:pt>
                <c:pt idx="758">
                  <c:v>440</c:v>
                </c:pt>
                <c:pt idx="759">
                  <c:v>752</c:v>
                </c:pt>
                <c:pt idx="760">
                  <c:v>300</c:v>
                </c:pt>
                <c:pt idx="761">
                  <c:v>440</c:v>
                </c:pt>
                <c:pt idx="762">
                  <c:v>614</c:v>
                </c:pt>
                <c:pt idx="763">
                  <c:v>856</c:v>
                </c:pt>
                <c:pt idx="764">
                  <c:v>481</c:v>
                </c:pt>
                <c:pt idx="765">
                  <c:v>592</c:v>
                </c:pt>
                <c:pt idx="766">
                  <c:v>496</c:v>
                </c:pt>
                <c:pt idx="767">
                  <c:v>423</c:v>
                </c:pt>
                <c:pt idx="768">
                  <c:v>484</c:v>
                </c:pt>
                <c:pt idx="769">
                  <c:v>841</c:v>
                </c:pt>
                <c:pt idx="770">
                  <c:v>576</c:v>
                </c:pt>
                <c:pt idx="771">
                  <c:v>396</c:v>
                </c:pt>
                <c:pt idx="772">
                  <c:v>672</c:v>
                </c:pt>
                <c:pt idx="773">
                  <c:v>275</c:v>
                </c:pt>
                <c:pt idx="774">
                  <c:v>895</c:v>
                </c:pt>
                <c:pt idx="775">
                  <c:v>412</c:v>
                </c:pt>
                <c:pt idx="776">
                  <c:v>865</c:v>
                </c:pt>
                <c:pt idx="777">
                  <c:v>440</c:v>
                </c:pt>
                <c:pt idx="778">
                  <c:v>630</c:v>
                </c:pt>
                <c:pt idx="779">
                  <c:v>504</c:v>
                </c:pt>
                <c:pt idx="780">
                  <c:v>402</c:v>
                </c:pt>
                <c:pt idx="781">
                  <c:v>484</c:v>
                </c:pt>
                <c:pt idx="782">
                  <c:v>605</c:v>
                </c:pt>
                <c:pt idx="783">
                  <c:v>602</c:v>
                </c:pt>
                <c:pt idx="784">
                  <c:v>0</c:v>
                </c:pt>
                <c:pt idx="785">
                  <c:v>457</c:v>
                </c:pt>
                <c:pt idx="786">
                  <c:v>416</c:v>
                </c:pt>
                <c:pt idx="787">
                  <c:v>618</c:v>
                </c:pt>
                <c:pt idx="788">
                  <c:v>281</c:v>
                </c:pt>
                <c:pt idx="789">
                  <c:v>444</c:v>
                </c:pt>
                <c:pt idx="790">
                  <c:v>397</c:v>
                </c:pt>
                <c:pt idx="791">
                  <c:v>539</c:v>
                </c:pt>
                <c:pt idx="792">
                  <c:v>455</c:v>
                </c:pt>
                <c:pt idx="793">
                  <c:v>474</c:v>
                </c:pt>
                <c:pt idx="794">
                  <c:v>409</c:v>
                </c:pt>
                <c:pt idx="795">
                  <c:v>476</c:v>
                </c:pt>
                <c:pt idx="796">
                  <c:v>528</c:v>
                </c:pt>
                <c:pt idx="797">
                  <c:v>240</c:v>
                </c:pt>
                <c:pt idx="798">
                  <c:v>820</c:v>
                </c:pt>
                <c:pt idx="799">
                  <c:v>240</c:v>
                </c:pt>
                <c:pt idx="800">
                  <c:v>603</c:v>
                </c:pt>
                <c:pt idx="801">
                  <c:v>440</c:v>
                </c:pt>
                <c:pt idx="802">
                  <c:v>410</c:v>
                </c:pt>
                <c:pt idx="803">
                  <c:v>1020</c:v>
                </c:pt>
                <c:pt idx="804">
                  <c:v>286</c:v>
                </c:pt>
                <c:pt idx="805">
                  <c:v>554</c:v>
                </c:pt>
                <c:pt idx="806">
                  <c:v>384</c:v>
                </c:pt>
                <c:pt idx="807">
                  <c:v>528</c:v>
                </c:pt>
                <c:pt idx="808">
                  <c:v>484</c:v>
                </c:pt>
                <c:pt idx="809">
                  <c:v>360</c:v>
                </c:pt>
                <c:pt idx="810">
                  <c:v>484</c:v>
                </c:pt>
                <c:pt idx="811">
                  <c:v>420</c:v>
                </c:pt>
                <c:pt idx="812">
                  <c:v>504</c:v>
                </c:pt>
                <c:pt idx="813">
                  <c:v>301</c:v>
                </c:pt>
                <c:pt idx="814">
                  <c:v>280</c:v>
                </c:pt>
                <c:pt idx="815">
                  <c:v>598</c:v>
                </c:pt>
                <c:pt idx="816">
                  <c:v>275</c:v>
                </c:pt>
                <c:pt idx="817">
                  <c:v>857</c:v>
                </c:pt>
                <c:pt idx="818">
                  <c:v>440</c:v>
                </c:pt>
                <c:pt idx="819">
                  <c:v>484</c:v>
                </c:pt>
                <c:pt idx="820">
                  <c:v>595</c:v>
                </c:pt>
                <c:pt idx="821">
                  <c:v>576</c:v>
                </c:pt>
                <c:pt idx="822">
                  <c:v>433</c:v>
                </c:pt>
                <c:pt idx="823">
                  <c:v>240</c:v>
                </c:pt>
                <c:pt idx="824">
                  <c:v>776</c:v>
                </c:pt>
                <c:pt idx="825">
                  <c:v>1220</c:v>
                </c:pt>
                <c:pt idx="826">
                  <c:v>0</c:v>
                </c:pt>
                <c:pt idx="827">
                  <c:v>527</c:v>
                </c:pt>
                <c:pt idx="828">
                  <c:v>538</c:v>
                </c:pt>
                <c:pt idx="829">
                  <c:v>480</c:v>
                </c:pt>
                <c:pt idx="830">
                  <c:v>458</c:v>
                </c:pt>
                <c:pt idx="831">
                  <c:v>480</c:v>
                </c:pt>
                <c:pt idx="832">
                  <c:v>613</c:v>
                </c:pt>
                <c:pt idx="833">
                  <c:v>472</c:v>
                </c:pt>
                <c:pt idx="834">
                  <c:v>456</c:v>
                </c:pt>
                <c:pt idx="835">
                  <c:v>436</c:v>
                </c:pt>
                <c:pt idx="836">
                  <c:v>812</c:v>
                </c:pt>
                <c:pt idx="837">
                  <c:v>264</c:v>
                </c:pt>
                <c:pt idx="838">
                  <c:v>352</c:v>
                </c:pt>
                <c:pt idx="839">
                  <c:v>240</c:v>
                </c:pt>
                <c:pt idx="840">
                  <c:v>400</c:v>
                </c:pt>
                <c:pt idx="841">
                  <c:v>686</c:v>
                </c:pt>
                <c:pt idx="842">
                  <c:v>490</c:v>
                </c:pt>
                <c:pt idx="843">
                  <c:v>0</c:v>
                </c:pt>
                <c:pt idx="844">
                  <c:v>720</c:v>
                </c:pt>
                <c:pt idx="845">
                  <c:v>611</c:v>
                </c:pt>
                <c:pt idx="846">
                  <c:v>425</c:v>
                </c:pt>
                <c:pt idx="847">
                  <c:v>338</c:v>
                </c:pt>
                <c:pt idx="848">
                  <c:v>360</c:v>
                </c:pt>
                <c:pt idx="849">
                  <c:v>512</c:v>
                </c:pt>
                <c:pt idx="850">
                  <c:v>420</c:v>
                </c:pt>
                <c:pt idx="851">
                  <c:v>400</c:v>
                </c:pt>
                <c:pt idx="852">
                  <c:v>240</c:v>
                </c:pt>
                <c:pt idx="853">
                  <c:v>645</c:v>
                </c:pt>
                <c:pt idx="854">
                  <c:v>454</c:v>
                </c:pt>
                <c:pt idx="855">
                  <c:v>260</c:v>
                </c:pt>
                <c:pt idx="856">
                  <c:v>576</c:v>
                </c:pt>
                <c:pt idx="857">
                  <c:v>343</c:v>
                </c:pt>
                <c:pt idx="858">
                  <c:v>479</c:v>
                </c:pt>
                <c:pt idx="859">
                  <c:v>619</c:v>
                </c:pt>
                <c:pt idx="860">
                  <c:v>216</c:v>
                </c:pt>
                <c:pt idx="861">
                  <c:v>504</c:v>
                </c:pt>
                <c:pt idx="862">
                  <c:v>480</c:v>
                </c:pt>
                <c:pt idx="863">
                  <c:v>672</c:v>
                </c:pt>
                <c:pt idx="864">
                  <c:v>529</c:v>
                </c:pt>
                <c:pt idx="865">
                  <c:v>902</c:v>
                </c:pt>
                <c:pt idx="866">
                  <c:v>870</c:v>
                </c:pt>
                <c:pt idx="867">
                  <c:v>544</c:v>
                </c:pt>
                <c:pt idx="868">
                  <c:v>672</c:v>
                </c:pt>
                <c:pt idx="869">
                  <c:v>574</c:v>
                </c:pt>
                <c:pt idx="870">
                  <c:v>308</c:v>
                </c:pt>
                <c:pt idx="871">
                  <c:v>523</c:v>
                </c:pt>
                <c:pt idx="872">
                  <c:v>414</c:v>
                </c:pt>
                <c:pt idx="873">
                  <c:v>288</c:v>
                </c:pt>
                <c:pt idx="874">
                  <c:v>200</c:v>
                </c:pt>
                <c:pt idx="875">
                  <c:v>550</c:v>
                </c:pt>
                <c:pt idx="876">
                  <c:v>648</c:v>
                </c:pt>
                <c:pt idx="877">
                  <c:v>738</c:v>
                </c:pt>
                <c:pt idx="878">
                  <c:v>576</c:v>
                </c:pt>
                <c:pt idx="879">
                  <c:v>336</c:v>
                </c:pt>
                <c:pt idx="880">
                  <c:v>450</c:v>
                </c:pt>
                <c:pt idx="881">
                  <c:v>400</c:v>
                </c:pt>
                <c:pt idx="882">
                  <c:v>389</c:v>
                </c:pt>
                <c:pt idx="883">
                  <c:v>440</c:v>
                </c:pt>
                <c:pt idx="884">
                  <c:v>288</c:v>
                </c:pt>
                <c:pt idx="885">
                  <c:v>506</c:v>
                </c:pt>
                <c:pt idx="886">
                  <c:v>588</c:v>
                </c:pt>
                <c:pt idx="887">
                  <c:v>300</c:v>
                </c:pt>
                <c:pt idx="888">
                  <c:v>621</c:v>
                </c:pt>
                <c:pt idx="889">
                  <c:v>505</c:v>
                </c:pt>
                <c:pt idx="890">
                  <c:v>576</c:v>
                </c:pt>
                <c:pt idx="891">
                  <c:v>440</c:v>
                </c:pt>
                <c:pt idx="892">
                  <c:v>264</c:v>
                </c:pt>
                <c:pt idx="893">
                  <c:v>354</c:v>
                </c:pt>
                <c:pt idx="894">
                  <c:v>400</c:v>
                </c:pt>
                <c:pt idx="895">
                  <c:v>483</c:v>
                </c:pt>
                <c:pt idx="896">
                  <c:v>327</c:v>
                </c:pt>
                <c:pt idx="897">
                  <c:v>528</c:v>
                </c:pt>
                <c:pt idx="898">
                  <c:v>820</c:v>
                </c:pt>
                <c:pt idx="899">
                  <c:v>288</c:v>
                </c:pt>
                <c:pt idx="900">
                  <c:v>684</c:v>
                </c:pt>
                <c:pt idx="901">
                  <c:v>756</c:v>
                </c:pt>
                <c:pt idx="902">
                  <c:v>393</c:v>
                </c:pt>
                <c:pt idx="903">
                  <c:v>690</c:v>
                </c:pt>
                <c:pt idx="904">
                  <c:v>288</c:v>
                </c:pt>
                <c:pt idx="905">
                  <c:v>280</c:v>
                </c:pt>
                <c:pt idx="906">
                  <c:v>865</c:v>
                </c:pt>
                <c:pt idx="907">
                  <c:v>180</c:v>
                </c:pt>
                <c:pt idx="908">
                  <c:v>484</c:v>
                </c:pt>
                <c:pt idx="909">
                  <c:v>390</c:v>
                </c:pt>
                <c:pt idx="910">
                  <c:v>480</c:v>
                </c:pt>
                <c:pt idx="911">
                  <c:v>252</c:v>
                </c:pt>
                <c:pt idx="912">
                  <c:v>450</c:v>
                </c:pt>
                <c:pt idx="913">
                  <c:v>871</c:v>
                </c:pt>
                <c:pt idx="914">
                  <c:v>528</c:v>
                </c:pt>
                <c:pt idx="915">
                  <c:v>286</c:v>
                </c:pt>
                <c:pt idx="916">
                  <c:v>308</c:v>
                </c:pt>
                <c:pt idx="917">
                  <c:v>284</c:v>
                </c:pt>
                <c:pt idx="918">
                  <c:v>833</c:v>
                </c:pt>
                <c:pt idx="919">
                  <c:v>601</c:v>
                </c:pt>
                <c:pt idx="920">
                  <c:v>471</c:v>
                </c:pt>
                <c:pt idx="921">
                  <c:v>0</c:v>
                </c:pt>
                <c:pt idx="922">
                  <c:v>397</c:v>
                </c:pt>
                <c:pt idx="923">
                  <c:v>533</c:v>
                </c:pt>
                <c:pt idx="924">
                  <c:v>612</c:v>
                </c:pt>
                <c:pt idx="925">
                  <c:v>540</c:v>
                </c:pt>
                <c:pt idx="926">
                  <c:v>656</c:v>
                </c:pt>
                <c:pt idx="927">
                  <c:v>486</c:v>
                </c:pt>
                <c:pt idx="928">
                  <c:v>522</c:v>
                </c:pt>
                <c:pt idx="929">
                  <c:v>642</c:v>
                </c:pt>
                <c:pt idx="930">
                  <c:v>610</c:v>
                </c:pt>
                <c:pt idx="931">
                  <c:v>429</c:v>
                </c:pt>
                <c:pt idx="932">
                  <c:v>788</c:v>
                </c:pt>
                <c:pt idx="933">
                  <c:v>570</c:v>
                </c:pt>
                <c:pt idx="934">
                  <c:v>505</c:v>
                </c:pt>
                <c:pt idx="935">
                  <c:v>528</c:v>
                </c:pt>
                <c:pt idx="936">
                  <c:v>555</c:v>
                </c:pt>
                <c:pt idx="937">
                  <c:v>689</c:v>
                </c:pt>
                <c:pt idx="938">
                  <c:v>868</c:v>
                </c:pt>
                <c:pt idx="939">
                  <c:v>349</c:v>
                </c:pt>
                <c:pt idx="940">
                  <c:v>574</c:v>
                </c:pt>
                <c:pt idx="941">
                  <c:v>390</c:v>
                </c:pt>
                <c:pt idx="942">
                  <c:v>0</c:v>
                </c:pt>
                <c:pt idx="943">
                  <c:v>576</c:v>
                </c:pt>
                <c:pt idx="944">
                  <c:v>525</c:v>
                </c:pt>
                <c:pt idx="945">
                  <c:v>456</c:v>
                </c:pt>
                <c:pt idx="946">
                  <c:v>796</c:v>
                </c:pt>
                <c:pt idx="947">
                  <c:v>808</c:v>
                </c:pt>
                <c:pt idx="948">
                  <c:v>474</c:v>
                </c:pt>
                <c:pt idx="949">
                  <c:v>676</c:v>
                </c:pt>
                <c:pt idx="950">
                  <c:v>720</c:v>
                </c:pt>
                <c:pt idx="951">
                  <c:v>300</c:v>
                </c:pt>
                <c:pt idx="952">
                  <c:v>396</c:v>
                </c:pt>
                <c:pt idx="953">
                  <c:v>530</c:v>
                </c:pt>
                <c:pt idx="954">
                  <c:v>0</c:v>
                </c:pt>
                <c:pt idx="955">
                  <c:v>492</c:v>
                </c:pt>
                <c:pt idx="956">
                  <c:v>462</c:v>
                </c:pt>
                <c:pt idx="957">
                  <c:v>576</c:v>
                </c:pt>
                <c:pt idx="958">
                  <c:v>531</c:v>
                </c:pt>
                <c:pt idx="959">
                  <c:v>484</c:v>
                </c:pt>
                <c:pt idx="960">
                  <c:v>0</c:v>
                </c:pt>
                <c:pt idx="961">
                  <c:v>619</c:v>
                </c:pt>
                <c:pt idx="962">
                  <c:v>440</c:v>
                </c:pt>
                <c:pt idx="963">
                  <c:v>702</c:v>
                </c:pt>
                <c:pt idx="964">
                  <c:v>510</c:v>
                </c:pt>
                <c:pt idx="965">
                  <c:v>393</c:v>
                </c:pt>
                <c:pt idx="966">
                  <c:v>256</c:v>
                </c:pt>
                <c:pt idx="967">
                  <c:v>260</c:v>
                </c:pt>
                <c:pt idx="968">
                  <c:v>0</c:v>
                </c:pt>
                <c:pt idx="969">
                  <c:v>264</c:v>
                </c:pt>
                <c:pt idx="970">
                  <c:v>0</c:v>
                </c:pt>
                <c:pt idx="971">
                  <c:v>474</c:v>
                </c:pt>
                <c:pt idx="972">
                  <c:v>264</c:v>
                </c:pt>
                <c:pt idx="973">
                  <c:v>480</c:v>
                </c:pt>
                <c:pt idx="974">
                  <c:v>532</c:v>
                </c:pt>
                <c:pt idx="975">
                  <c:v>490</c:v>
                </c:pt>
                <c:pt idx="976">
                  <c:v>0</c:v>
                </c:pt>
                <c:pt idx="977">
                  <c:v>569</c:v>
                </c:pt>
                <c:pt idx="978">
                  <c:v>400</c:v>
                </c:pt>
                <c:pt idx="979">
                  <c:v>480</c:v>
                </c:pt>
                <c:pt idx="980">
                  <c:v>588</c:v>
                </c:pt>
                <c:pt idx="981">
                  <c:v>676</c:v>
                </c:pt>
                <c:pt idx="982">
                  <c:v>388</c:v>
                </c:pt>
                <c:pt idx="983">
                  <c:v>779</c:v>
                </c:pt>
                <c:pt idx="984">
                  <c:v>539</c:v>
                </c:pt>
                <c:pt idx="985">
                  <c:v>240</c:v>
                </c:pt>
                <c:pt idx="986">
                  <c:v>255</c:v>
                </c:pt>
                <c:pt idx="987">
                  <c:v>606</c:v>
                </c:pt>
                <c:pt idx="988">
                  <c:v>551</c:v>
                </c:pt>
                <c:pt idx="989">
                  <c:v>614</c:v>
                </c:pt>
                <c:pt idx="990">
                  <c:v>870</c:v>
                </c:pt>
                <c:pt idx="991">
                  <c:v>424</c:v>
                </c:pt>
                <c:pt idx="992">
                  <c:v>440</c:v>
                </c:pt>
                <c:pt idx="993">
                  <c:v>564</c:v>
                </c:pt>
                <c:pt idx="994">
                  <c:v>786</c:v>
                </c:pt>
                <c:pt idx="995">
                  <c:v>305</c:v>
                </c:pt>
                <c:pt idx="996">
                  <c:v>368</c:v>
                </c:pt>
                <c:pt idx="997">
                  <c:v>615</c:v>
                </c:pt>
                <c:pt idx="998">
                  <c:v>210</c:v>
                </c:pt>
                <c:pt idx="999">
                  <c:v>632</c:v>
                </c:pt>
                <c:pt idx="1000">
                  <c:v>528</c:v>
                </c:pt>
                <c:pt idx="1001">
                  <c:v>216</c:v>
                </c:pt>
                <c:pt idx="1002">
                  <c:v>824</c:v>
                </c:pt>
                <c:pt idx="1003">
                  <c:v>528</c:v>
                </c:pt>
                <c:pt idx="1004">
                  <c:v>457</c:v>
                </c:pt>
                <c:pt idx="1005">
                  <c:v>328</c:v>
                </c:pt>
                <c:pt idx="1006">
                  <c:v>484</c:v>
                </c:pt>
                <c:pt idx="1007">
                  <c:v>286</c:v>
                </c:pt>
                <c:pt idx="1008">
                  <c:v>550</c:v>
                </c:pt>
                <c:pt idx="1009">
                  <c:v>0</c:v>
                </c:pt>
                <c:pt idx="1010">
                  <c:v>312</c:v>
                </c:pt>
                <c:pt idx="1011">
                  <c:v>0</c:v>
                </c:pt>
                <c:pt idx="1012">
                  <c:v>180</c:v>
                </c:pt>
                <c:pt idx="1013">
                  <c:v>280</c:v>
                </c:pt>
                <c:pt idx="1014">
                  <c:v>240</c:v>
                </c:pt>
                <c:pt idx="1015">
                  <c:v>528</c:v>
                </c:pt>
                <c:pt idx="1016">
                  <c:v>478</c:v>
                </c:pt>
                <c:pt idx="1017">
                  <c:v>565</c:v>
                </c:pt>
                <c:pt idx="1018">
                  <c:v>402</c:v>
                </c:pt>
                <c:pt idx="1019">
                  <c:v>440</c:v>
                </c:pt>
                <c:pt idx="1020">
                  <c:v>451</c:v>
                </c:pt>
                <c:pt idx="1021">
                  <c:v>632</c:v>
                </c:pt>
                <c:pt idx="1022">
                  <c:v>160</c:v>
                </c:pt>
                <c:pt idx="1023">
                  <c:v>437</c:v>
                </c:pt>
                <c:pt idx="1024">
                  <c:v>665</c:v>
                </c:pt>
                <c:pt idx="1025">
                  <c:v>461</c:v>
                </c:pt>
                <c:pt idx="1026">
                  <c:v>461</c:v>
                </c:pt>
                <c:pt idx="1027">
                  <c:v>800</c:v>
                </c:pt>
                <c:pt idx="1028">
                  <c:v>240</c:v>
                </c:pt>
                <c:pt idx="1029">
                  <c:v>264</c:v>
                </c:pt>
                <c:pt idx="1030">
                  <c:v>0</c:v>
                </c:pt>
                <c:pt idx="1031">
                  <c:v>672</c:v>
                </c:pt>
                <c:pt idx="1032">
                  <c:v>796</c:v>
                </c:pt>
                <c:pt idx="1033">
                  <c:v>900</c:v>
                </c:pt>
                <c:pt idx="1034">
                  <c:v>240</c:v>
                </c:pt>
                <c:pt idx="1035">
                  <c:v>290</c:v>
                </c:pt>
                <c:pt idx="1036">
                  <c:v>912</c:v>
                </c:pt>
                <c:pt idx="1037">
                  <c:v>905</c:v>
                </c:pt>
                <c:pt idx="1038">
                  <c:v>0</c:v>
                </c:pt>
                <c:pt idx="1039">
                  <c:v>286</c:v>
                </c:pt>
                <c:pt idx="1040">
                  <c:v>484</c:v>
                </c:pt>
                <c:pt idx="1041">
                  <c:v>484</c:v>
                </c:pt>
                <c:pt idx="1042">
                  <c:v>624</c:v>
                </c:pt>
                <c:pt idx="1043">
                  <c:v>514</c:v>
                </c:pt>
                <c:pt idx="1044">
                  <c:v>542</c:v>
                </c:pt>
                <c:pt idx="1045">
                  <c:v>452</c:v>
                </c:pt>
                <c:pt idx="1046">
                  <c:v>716</c:v>
                </c:pt>
                <c:pt idx="1047">
                  <c:v>672</c:v>
                </c:pt>
                <c:pt idx="1048">
                  <c:v>336</c:v>
                </c:pt>
                <c:pt idx="1049">
                  <c:v>308</c:v>
                </c:pt>
                <c:pt idx="1050">
                  <c:v>436</c:v>
                </c:pt>
                <c:pt idx="1051">
                  <c:v>440</c:v>
                </c:pt>
                <c:pt idx="1052">
                  <c:v>540</c:v>
                </c:pt>
                <c:pt idx="1053">
                  <c:v>364</c:v>
                </c:pt>
                <c:pt idx="1054">
                  <c:v>586</c:v>
                </c:pt>
                <c:pt idx="1055">
                  <c:v>478</c:v>
                </c:pt>
                <c:pt idx="1056">
                  <c:v>484</c:v>
                </c:pt>
                <c:pt idx="1057">
                  <c:v>467</c:v>
                </c:pt>
                <c:pt idx="1058">
                  <c:v>836</c:v>
                </c:pt>
                <c:pt idx="1059">
                  <c:v>432</c:v>
                </c:pt>
                <c:pt idx="1060">
                  <c:v>582</c:v>
                </c:pt>
                <c:pt idx="1061">
                  <c:v>1248</c:v>
                </c:pt>
                <c:pt idx="1062">
                  <c:v>560</c:v>
                </c:pt>
                <c:pt idx="1063">
                  <c:v>440</c:v>
                </c:pt>
                <c:pt idx="1064">
                  <c:v>480</c:v>
                </c:pt>
                <c:pt idx="1065">
                  <c:v>533</c:v>
                </c:pt>
                <c:pt idx="1066">
                  <c:v>380</c:v>
                </c:pt>
                <c:pt idx="1067">
                  <c:v>442</c:v>
                </c:pt>
                <c:pt idx="1068">
                  <c:v>576</c:v>
                </c:pt>
                <c:pt idx="1069">
                  <c:v>576</c:v>
                </c:pt>
                <c:pt idx="1070">
                  <c:v>286</c:v>
                </c:pt>
                <c:pt idx="1071">
                  <c:v>441</c:v>
                </c:pt>
                <c:pt idx="1072">
                  <c:v>280</c:v>
                </c:pt>
                <c:pt idx="1073">
                  <c:v>440</c:v>
                </c:pt>
                <c:pt idx="1074">
                  <c:v>826</c:v>
                </c:pt>
                <c:pt idx="1075">
                  <c:v>240</c:v>
                </c:pt>
                <c:pt idx="1076">
                  <c:v>566</c:v>
                </c:pt>
                <c:pt idx="1077">
                  <c:v>299</c:v>
                </c:pt>
                <c:pt idx="1078">
                  <c:v>420</c:v>
                </c:pt>
                <c:pt idx="1079">
                  <c:v>299</c:v>
                </c:pt>
                <c:pt idx="1080">
                  <c:v>528</c:v>
                </c:pt>
                <c:pt idx="1081">
                  <c:v>308</c:v>
                </c:pt>
                <c:pt idx="1082">
                  <c:v>527</c:v>
                </c:pt>
                <c:pt idx="1083">
                  <c:v>461</c:v>
                </c:pt>
                <c:pt idx="1084">
                  <c:v>409</c:v>
                </c:pt>
                <c:pt idx="1085">
                  <c:v>564</c:v>
                </c:pt>
                <c:pt idx="1086">
                  <c:v>286</c:v>
                </c:pt>
                <c:pt idx="1087">
                  <c:v>1043</c:v>
                </c:pt>
                <c:pt idx="1088">
                  <c:v>380</c:v>
                </c:pt>
                <c:pt idx="1089">
                  <c:v>550</c:v>
                </c:pt>
                <c:pt idx="1090">
                  <c:v>400</c:v>
                </c:pt>
                <c:pt idx="1091">
                  <c:v>462</c:v>
                </c:pt>
                <c:pt idx="1092">
                  <c:v>576</c:v>
                </c:pt>
                <c:pt idx="1093">
                  <c:v>884</c:v>
                </c:pt>
                <c:pt idx="1094">
                  <c:v>308</c:v>
                </c:pt>
                <c:pt idx="1095">
                  <c:v>440</c:v>
                </c:pt>
                <c:pt idx="1096">
                  <c:v>0</c:v>
                </c:pt>
                <c:pt idx="1097">
                  <c:v>461</c:v>
                </c:pt>
                <c:pt idx="1098">
                  <c:v>240</c:v>
                </c:pt>
                <c:pt idx="1099">
                  <c:v>478</c:v>
                </c:pt>
                <c:pt idx="1100">
                  <c:v>246</c:v>
                </c:pt>
                <c:pt idx="1101">
                  <c:v>280</c:v>
                </c:pt>
                <c:pt idx="1102">
                  <c:v>254</c:v>
                </c:pt>
                <c:pt idx="1103">
                  <c:v>539</c:v>
                </c:pt>
                <c:pt idx="1104">
                  <c:v>440</c:v>
                </c:pt>
                <c:pt idx="1105">
                  <c:v>712</c:v>
                </c:pt>
                <c:pt idx="1106">
                  <c:v>719</c:v>
                </c:pt>
                <c:pt idx="1107">
                  <c:v>422</c:v>
                </c:pt>
                <c:pt idx="1108">
                  <c:v>463</c:v>
                </c:pt>
                <c:pt idx="1109">
                  <c:v>862</c:v>
                </c:pt>
                <c:pt idx="1110">
                  <c:v>431</c:v>
                </c:pt>
                <c:pt idx="1111">
                  <c:v>483</c:v>
                </c:pt>
                <c:pt idx="1112">
                  <c:v>308</c:v>
                </c:pt>
                <c:pt idx="1113">
                  <c:v>240</c:v>
                </c:pt>
                <c:pt idx="1114">
                  <c:v>326</c:v>
                </c:pt>
                <c:pt idx="1115">
                  <c:v>928</c:v>
                </c:pt>
                <c:pt idx="1116">
                  <c:v>527</c:v>
                </c:pt>
                <c:pt idx="1117">
                  <c:v>450</c:v>
                </c:pt>
                <c:pt idx="1118">
                  <c:v>300</c:v>
                </c:pt>
                <c:pt idx="1119">
                  <c:v>286</c:v>
                </c:pt>
                <c:pt idx="1120">
                  <c:v>308</c:v>
                </c:pt>
                <c:pt idx="1121">
                  <c:v>782</c:v>
                </c:pt>
                <c:pt idx="1122">
                  <c:v>288</c:v>
                </c:pt>
                <c:pt idx="1123">
                  <c:v>0</c:v>
                </c:pt>
                <c:pt idx="1124">
                  <c:v>392</c:v>
                </c:pt>
                <c:pt idx="1125">
                  <c:v>672</c:v>
                </c:pt>
                <c:pt idx="1126">
                  <c:v>660</c:v>
                </c:pt>
                <c:pt idx="1127">
                  <c:v>630</c:v>
                </c:pt>
                <c:pt idx="1128">
                  <c:v>434</c:v>
                </c:pt>
                <c:pt idx="1129">
                  <c:v>672</c:v>
                </c:pt>
                <c:pt idx="1130">
                  <c:v>576</c:v>
                </c:pt>
                <c:pt idx="1131">
                  <c:v>0</c:v>
                </c:pt>
                <c:pt idx="1132">
                  <c:v>205</c:v>
                </c:pt>
                <c:pt idx="1133">
                  <c:v>466</c:v>
                </c:pt>
                <c:pt idx="1134">
                  <c:v>460</c:v>
                </c:pt>
                <c:pt idx="1135">
                  <c:v>180</c:v>
                </c:pt>
                <c:pt idx="1136">
                  <c:v>288</c:v>
                </c:pt>
                <c:pt idx="1137">
                  <c:v>0</c:v>
                </c:pt>
                <c:pt idx="1138">
                  <c:v>714</c:v>
                </c:pt>
                <c:pt idx="1139">
                  <c:v>495</c:v>
                </c:pt>
                <c:pt idx="1140">
                  <c:v>840</c:v>
                </c:pt>
                <c:pt idx="1141">
                  <c:v>484</c:v>
                </c:pt>
                <c:pt idx="1142">
                  <c:v>1052</c:v>
                </c:pt>
                <c:pt idx="1143">
                  <c:v>0</c:v>
                </c:pt>
                <c:pt idx="1144">
                  <c:v>280</c:v>
                </c:pt>
                <c:pt idx="1145">
                  <c:v>225</c:v>
                </c:pt>
                <c:pt idx="1146">
                  <c:v>403</c:v>
                </c:pt>
                <c:pt idx="1147">
                  <c:v>234</c:v>
                </c:pt>
                <c:pt idx="1148">
                  <c:v>288</c:v>
                </c:pt>
                <c:pt idx="1149">
                  <c:v>324</c:v>
                </c:pt>
                <c:pt idx="1150">
                  <c:v>306</c:v>
                </c:pt>
                <c:pt idx="1151">
                  <c:v>528</c:v>
                </c:pt>
                <c:pt idx="1152">
                  <c:v>470</c:v>
                </c:pt>
                <c:pt idx="1153">
                  <c:v>432</c:v>
                </c:pt>
                <c:pt idx="1154">
                  <c:v>492</c:v>
                </c:pt>
                <c:pt idx="1155">
                  <c:v>528</c:v>
                </c:pt>
                <c:pt idx="1156">
                  <c:v>502</c:v>
                </c:pt>
                <c:pt idx="1157">
                  <c:v>626</c:v>
                </c:pt>
                <c:pt idx="1158">
                  <c:v>830</c:v>
                </c:pt>
                <c:pt idx="1159">
                  <c:v>540</c:v>
                </c:pt>
                <c:pt idx="1160">
                  <c:v>440</c:v>
                </c:pt>
                <c:pt idx="1161">
                  <c:v>924</c:v>
                </c:pt>
                <c:pt idx="1162">
                  <c:v>450</c:v>
                </c:pt>
                <c:pt idx="1163">
                  <c:v>400</c:v>
                </c:pt>
                <c:pt idx="1164">
                  <c:v>588</c:v>
                </c:pt>
                <c:pt idx="1165">
                  <c:v>644</c:v>
                </c:pt>
                <c:pt idx="1166">
                  <c:v>776</c:v>
                </c:pt>
                <c:pt idx="1167">
                  <c:v>472</c:v>
                </c:pt>
                <c:pt idx="1168">
                  <c:v>540</c:v>
                </c:pt>
                <c:pt idx="1169">
                  <c:v>807</c:v>
                </c:pt>
                <c:pt idx="1170">
                  <c:v>358</c:v>
                </c:pt>
                <c:pt idx="1171">
                  <c:v>433</c:v>
                </c:pt>
                <c:pt idx="1172">
                  <c:v>625</c:v>
                </c:pt>
                <c:pt idx="1173">
                  <c:v>0</c:v>
                </c:pt>
                <c:pt idx="1174">
                  <c:v>360</c:v>
                </c:pt>
                <c:pt idx="1175">
                  <c:v>541</c:v>
                </c:pt>
                <c:pt idx="1176">
                  <c:v>264</c:v>
                </c:pt>
                <c:pt idx="1177">
                  <c:v>210</c:v>
                </c:pt>
                <c:pt idx="1178">
                  <c:v>186</c:v>
                </c:pt>
                <c:pt idx="1179">
                  <c:v>0</c:v>
                </c:pt>
                <c:pt idx="1180">
                  <c:v>693</c:v>
                </c:pt>
                <c:pt idx="1181">
                  <c:v>482</c:v>
                </c:pt>
                <c:pt idx="1182">
                  <c:v>813</c:v>
                </c:pt>
                <c:pt idx="1183">
                  <c:v>720</c:v>
                </c:pt>
                <c:pt idx="1184">
                  <c:v>995</c:v>
                </c:pt>
                <c:pt idx="1185">
                  <c:v>392</c:v>
                </c:pt>
                <c:pt idx="1186">
                  <c:v>420</c:v>
                </c:pt>
                <c:pt idx="1187">
                  <c:v>757</c:v>
                </c:pt>
                <c:pt idx="1188">
                  <c:v>493</c:v>
                </c:pt>
                <c:pt idx="1189">
                  <c:v>442</c:v>
                </c:pt>
                <c:pt idx="1190">
                  <c:v>1356</c:v>
                </c:pt>
                <c:pt idx="1191">
                  <c:v>492</c:v>
                </c:pt>
                <c:pt idx="1192">
                  <c:v>250</c:v>
                </c:pt>
                <c:pt idx="1193">
                  <c:v>402</c:v>
                </c:pt>
                <c:pt idx="1194">
                  <c:v>299</c:v>
                </c:pt>
                <c:pt idx="1195">
                  <c:v>400</c:v>
                </c:pt>
                <c:pt idx="1196">
                  <c:v>660</c:v>
                </c:pt>
                <c:pt idx="1197">
                  <c:v>225</c:v>
                </c:pt>
                <c:pt idx="1198">
                  <c:v>573</c:v>
                </c:pt>
                <c:pt idx="1199">
                  <c:v>459</c:v>
                </c:pt>
                <c:pt idx="1200">
                  <c:v>280</c:v>
                </c:pt>
                <c:pt idx="1201">
                  <c:v>546</c:v>
                </c:pt>
                <c:pt idx="1202">
                  <c:v>216</c:v>
                </c:pt>
                <c:pt idx="1203">
                  <c:v>451</c:v>
                </c:pt>
                <c:pt idx="1204">
                  <c:v>495</c:v>
                </c:pt>
                <c:pt idx="1205">
                  <c:v>701</c:v>
                </c:pt>
                <c:pt idx="1206">
                  <c:v>384</c:v>
                </c:pt>
                <c:pt idx="1207">
                  <c:v>544</c:v>
                </c:pt>
                <c:pt idx="1208">
                  <c:v>506</c:v>
                </c:pt>
                <c:pt idx="1209">
                  <c:v>500</c:v>
                </c:pt>
                <c:pt idx="1210">
                  <c:v>462</c:v>
                </c:pt>
                <c:pt idx="1211">
                  <c:v>492</c:v>
                </c:pt>
                <c:pt idx="1212">
                  <c:v>234</c:v>
                </c:pt>
                <c:pt idx="1213">
                  <c:v>364</c:v>
                </c:pt>
                <c:pt idx="1214">
                  <c:v>300</c:v>
                </c:pt>
                <c:pt idx="1215">
                  <c:v>384</c:v>
                </c:pt>
                <c:pt idx="1216">
                  <c:v>539</c:v>
                </c:pt>
                <c:pt idx="1217">
                  <c:v>552</c:v>
                </c:pt>
                <c:pt idx="1218">
                  <c:v>0</c:v>
                </c:pt>
                <c:pt idx="1219">
                  <c:v>0</c:v>
                </c:pt>
                <c:pt idx="1220">
                  <c:v>288</c:v>
                </c:pt>
                <c:pt idx="1221">
                  <c:v>322</c:v>
                </c:pt>
                <c:pt idx="1222">
                  <c:v>315</c:v>
                </c:pt>
                <c:pt idx="1223">
                  <c:v>528</c:v>
                </c:pt>
                <c:pt idx="1224">
                  <c:v>388</c:v>
                </c:pt>
                <c:pt idx="1225">
                  <c:v>264</c:v>
                </c:pt>
                <c:pt idx="1226">
                  <c:v>668</c:v>
                </c:pt>
                <c:pt idx="1227">
                  <c:v>576</c:v>
                </c:pt>
                <c:pt idx="1228">
                  <c:v>1052</c:v>
                </c:pt>
                <c:pt idx="1229">
                  <c:v>404</c:v>
                </c:pt>
                <c:pt idx="1230">
                  <c:v>600</c:v>
                </c:pt>
                <c:pt idx="1231">
                  <c:v>540</c:v>
                </c:pt>
                <c:pt idx="1232">
                  <c:v>462</c:v>
                </c:pt>
                <c:pt idx="1233">
                  <c:v>531</c:v>
                </c:pt>
                <c:pt idx="1234">
                  <c:v>0</c:v>
                </c:pt>
                <c:pt idx="1235">
                  <c:v>180</c:v>
                </c:pt>
                <c:pt idx="1236">
                  <c:v>474</c:v>
                </c:pt>
                <c:pt idx="1237">
                  <c:v>434</c:v>
                </c:pt>
                <c:pt idx="1238">
                  <c:v>484</c:v>
                </c:pt>
                <c:pt idx="1239">
                  <c:v>472</c:v>
                </c:pt>
                <c:pt idx="1240">
                  <c:v>543</c:v>
                </c:pt>
                <c:pt idx="1241">
                  <c:v>954</c:v>
                </c:pt>
                <c:pt idx="1242">
                  <c:v>528</c:v>
                </c:pt>
                <c:pt idx="1243">
                  <c:v>850</c:v>
                </c:pt>
                <c:pt idx="1244">
                  <c:v>400</c:v>
                </c:pt>
                <c:pt idx="1245">
                  <c:v>477</c:v>
                </c:pt>
                <c:pt idx="1246">
                  <c:v>615</c:v>
                </c:pt>
                <c:pt idx="1247">
                  <c:v>888</c:v>
                </c:pt>
                <c:pt idx="1248">
                  <c:v>396</c:v>
                </c:pt>
                <c:pt idx="1249">
                  <c:v>276</c:v>
                </c:pt>
                <c:pt idx="1250">
                  <c:v>522</c:v>
                </c:pt>
                <c:pt idx="1251">
                  <c:v>478</c:v>
                </c:pt>
                <c:pt idx="1252">
                  <c:v>288</c:v>
                </c:pt>
                <c:pt idx="1253">
                  <c:v>518</c:v>
                </c:pt>
                <c:pt idx="1254">
                  <c:v>397</c:v>
                </c:pt>
                <c:pt idx="1255">
                  <c:v>560</c:v>
                </c:pt>
                <c:pt idx="1256">
                  <c:v>691</c:v>
                </c:pt>
                <c:pt idx="1257">
                  <c:v>0</c:v>
                </c:pt>
                <c:pt idx="1258">
                  <c:v>400</c:v>
                </c:pt>
                <c:pt idx="1259">
                  <c:v>460</c:v>
                </c:pt>
                <c:pt idx="1260">
                  <c:v>502</c:v>
                </c:pt>
                <c:pt idx="1261">
                  <c:v>338</c:v>
                </c:pt>
                <c:pt idx="1262">
                  <c:v>304</c:v>
                </c:pt>
                <c:pt idx="1263">
                  <c:v>520</c:v>
                </c:pt>
                <c:pt idx="1264">
                  <c:v>511</c:v>
                </c:pt>
                <c:pt idx="1265">
                  <c:v>506</c:v>
                </c:pt>
                <c:pt idx="1266">
                  <c:v>308</c:v>
                </c:pt>
                <c:pt idx="1267">
                  <c:v>746</c:v>
                </c:pt>
                <c:pt idx="1268">
                  <c:v>1014</c:v>
                </c:pt>
                <c:pt idx="1269">
                  <c:v>315</c:v>
                </c:pt>
                <c:pt idx="1270">
                  <c:v>586</c:v>
                </c:pt>
                <c:pt idx="1271">
                  <c:v>462</c:v>
                </c:pt>
                <c:pt idx="1272">
                  <c:v>288</c:v>
                </c:pt>
                <c:pt idx="1273">
                  <c:v>312</c:v>
                </c:pt>
                <c:pt idx="1274">
                  <c:v>552</c:v>
                </c:pt>
                <c:pt idx="1275">
                  <c:v>400</c:v>
                </c:pt>
                <c:pt idx="1276">
                  <c:v>497</c:v>
                </c:pt>
                <c:pt idx="1277">
                  <c:v>480</c:v>
                </c:pt>
                <c:pt idx="1278">
                  <c:v>577</c:v>
                </c:pt>
                <c:pt idx="1279">
                  <c:v>528</c:v>
                </c:pt>
                <c:pt idx="1280">
                  <c:v>544</c:v>
                </c:pt>
                <c:pt idx="1281">
                  <c:v>484</c:v>
                </c:pt>
                <c:pt idx="1282">
                  <c:v>484</c:v>
                </c:pt>
                <c:pt idx="1283">
                  <c:v>0</c:v>
                </c:pt>
                <c:pt idx="1284">
                  <c:v>336</c:v>
                </c:pt>
                <c:pt idx="1285">
                  <c:v>280</c:v>
                </c:pt>
                <c:pt idx="1286">
                  <c:v>528</c:v>
                </c:pt>
                <c:pt idx="1287">
                  <c:v>390</c:v>
                </c:pt>
                <c:pt idx="1288">
                  <c:v>499</c:v>
                </c:pt>
                <c:pt idx="1289">
                  <c:v>753</c:v>
                </c:pt>
                <c:pt idx="1290">
                  <c:v>484</c:v>
                </c:pt>
                <c:pt idx="1291">
                  <c:v>264</c:v>
                </c:pt>
                <c:pt idx="1292">
                  <c:v>432</c:v>
                </c:pt>
                <c:pt idx="1293">
                  <c:v>528</c:v>
                </c:pt>
                <c:pt idx="1294">
                  <c:v>572</c:v>
                </c:pt>
                <c:pt idx="1295">
                  <c:v>288</c:v>
                </c:pt>
                <c:pt idx="1296">
                  <c:v>525</c:v>
                </c:pt>
                <c:pt idx="1297">
                  <c:v>525</c:v>
                </c:pt>
                <c:pt idx="1298">
                  <c:v>1418</c:v>
                </c:pt>
                <c:pt idx="1299">
                  <c:v>305</c:v>
                </c:pt>
                <c:pt idx="1300">
                  <c:v>490</c:v>
                </c:pt>
                <c:pt idx="1301">
                  <c:v>213</c:v>
                </c:pt>
                <c:pt idx="1302">
                  <c:v>844</c:v>
                </c:pt>
                <c:pt idx="1303">
                  <c:v>834</c:v>
                </c:pt>
                <c:pt idx="1304">
                  <c:v>380</c:v>
                </c:pt>
                <c:pt idx="1305">
                  <c:v>840</c:v>
                </c:pt>
                <c:pt idx="1306">
                  <c:v>474</c:v>
                </c:pt>
                <c:pt idx="1307">
                  <c:v>480</c:v>
                </c:pt>
                <c:pt idx="1308">
                  <c:v>528</c:v>
                </c:pt>
                <c:pt idx="1309">
                  <c:v>496</c:v>
                </c:pt>
                <c:pt idx="1310">
                  <c:v>567</c:v>
                </c:pt>
                <c:pt idx="1311">
                  <c:v>508</c:v>
                </c:pt>
                <c:pt idx="1312">
                  <c:v>750</c:v>
                </c:pt>
                <c:pt idx="1313">
                  <c:v>779</c:v>
                </c:pt>
                <c:pt idx="1314">
                  <c:v>280</c:v>
                </c:pt>
                <c:pt idx="1315">
                  <c:v>576</c:v>
                </c:pt>
                <c:pt idx="1316">
                  <c:v>860</c:v>
                </c:pt>
                <c:pt idx="1317">
                  <c:v>466</c:v>
                </c:pt>
                <c:pt idx="1318">
                  <c:v>748</c:v>
                </c:pt>
                <c:pt idx="1319">
                  <c:v>248</c:v>
                </c:pt>
                <c:pt idx="1320">
                  <c:v>442</c:v>
                </c:pt>
                <c:pt idx="1321">
                  <c:v>287</c:v>
                </c:pt>
                <c:pt idx="1322">
                  <c:v>564</c:v>
                </c:pt>
                <c:pt idx="1323">
                  <c:v>0</c:v>
                </c:pt>
                <c:pt idx="1324">
                  <c:v>895</c:v>
                </c:pt>
                <c:pt idx="1325">
                  <c:v>0</c:v>
                </c:pt>
                <c:pt idx="1326">
                  <c:v>0</c:v>
                </c:pt>
                <c:pt idx="1327">
                  <c:v>264</c:v>
                </c:pt>
                <c:pt idx="1328">
                  <c:v>520</c:v>
                </c:pt>
                <c:pt idx="1329">
                  <c:v>462</c:v>
                </c:pt>
                <c:pt idx="1330">
                  <c:v>825</c:v>
                </c:pt>
                <c:pt idx="1331">
                  <c:v>576</c:v>
                </c:pt>
                <c:pt idx="1332">
                  <c:v>288</c:v>
                </c:pt>
                <c:pt idx="1333">
                  <c:v>297</c:v>
                </c:pt>
                <c:pt idx="1334">
                  <c:v>440</c:v>
                </c:pt>
                <c:pt idx="1335">
                  <c:v>630</c:v>
                </c:pt>
                <c:pt idx="1336">
                  <c:v>506</c:v>
                </c:pt>
                <c:pt idx="1337">
                  <c:v>0</c:v>
                </c:pt>
                <c:pt idx="1338">
                  <c:v>492</c:v>
                </c:pt>
                <c:pt idx="1339">
                  <c:v>288</c:v>
                </c:pt>
                <c:pt idx="1340">
                  <c:v>480</c:v>
                </c:pt>
                <c:pt idx="1341">
                  <c:v>576</c:v>
                </c:pt>
                <c:pt idx="1342">
                  <c:v>647</c:v>
                </c:pt>
                <c:pt idx="1343">
                  <c:v>342</c:v>
                </c:pt>
                <c:pt idx="1344">
                  <c:v>440</c:v>
                </c:pt>
                <c:pt idx="1345">
                  <c:v>308</c:v>
                </c:pt>
                <c:pt idx="1346">
                  <c:v>508</c:v>
                </c:pt>
                <c:pt idx="1347">
                  <c:v>712</c:v>
                </c:pt>
                <c:pt idx="1348">
                  <c:v>514</c:v>
                </c:pt>
                <c:pt idx="1349">
                  <c:v>0</c:v>
                </c:pt>
                <c:pt idx="1350">
                  <c:v>968</c:v>
                </c:pt>
                <c:pt idx="1351">
                  <c:v>490</c:v>
                </c:pt>
                <c:pt idx="1352">
                  <c:v>624</c:v>
                </c:pt>
                <c:pt idx="1353">
                  <c:v>666</c:v>
                </c:pt>
                <c:pt idx="1354">
                  <c:v>839</c:v>
                </c:pt>
                <c:pt idx="1355">
                  <c:v>487</c:v>
                </c:pt>
                <c:pt idx="1356">
                  <c:v>264</c:v>
                </c:pt>
                <c:pt idx="1357">
                  <c:v>500</c:v>
                </c:pt>
                <c:pt idx="1358">
                  <c:v>440</c:v>
                </c:pt>
                <c:pt idx="1359">
                  <c:v>770</c:v>
                </c:pt>
                <c:pt idx="1360">
                  <c:v>621</c:v>
                </c:pt>
                <c:pt idx="1361">
                  <c:v>430</c:v>
                </c:pt>
                <c:pt idx="1362">
                  <c:v>368</c:v>
                </c:pt>
                <c:pt idx="1363">
                  <c:v>432</c:v>
                </c:pt>
                <c:pt idx="1364">
                  <c:v>480</c:v>
                </c:pt>
                <c:pt idx="1365">
                  <c:v>663</c:v>
                </c:pt>
                <c:pt idx="1366">
                  <c:v>588</c:v>
                </c:pt>
                <c:pt idx="1367">
                  <c:v>336</c:v>
                </c:pt>
                <c:pt idx="1368">
                  <c:v>420</c:v>
                </c:pt>
                <c:pt idx="1369">
                  <c:v>502</c:v>
                </c:pt>
                <c:pt idx="1370">
                  <c:v>338</c:v>
                </c:pt>
                <c:pt idx="1371">
                  <c:v>377</c:v>
                </c:pt>
                <c:pt idx="1372">
                  <c:v>583</c:v>
                </c:pt>
                <c:pt idx="1373">
                  <c:v>804</c:v>
                </c:pt>
                <c:pt idx="1374">
                  <c:v>936</c:v>
                </c:pt>
                <c:pt idx="1375">
                  <c:v>722</c:v>
                </c:pt>
                <c:pt idx="1376">
                  <c:v>160</c:v>
                </c:pt>
                <c:pt idx="1377">
                  <c:v>660</c:v>
                </c:pt>
                <c:pt idx="1378">
                  <c:v>264</c:v>
                </c:pt>
                <c:pt idx="1379">
                  <c:v>400</c:v>
                </c:pt>
                <c:pt idx="1380">
                  <c:v>200</c:v>
                </c:pt>
                <c:pt idx="1381">
                  <c:v>550</c:v>
                </c:pt>
                <c:pt idx="1382">
                  <c:v>576</c:v>
                </c:pt>
                <c:pt idx="1383">
                  <c:v>576</c:v>
                </c:pt>
                <c:pt idx="1384">
                  <c:v>280</c:v>
                </c:pt>
                <c:pt idx="1385">
                  <c:v>240</c:v>
                </c:pt>
                <c:pt idx="1386">
                  <c:v>564</c:v>
                </c:pt>
                <c:pt idx="1387">
                  <c:v>216</c:v>
                </c:pt>
                <c:pt idx="1388">
                  <c:v>758</c:v>
                </c:pt>
                <c:pt idx="1389">
                  <c:v>440</c:v>
                </c:pt>
                <c:pt idx="1390">
                  <c:v>541</c:v>
                </c:pt>
                <c:pt idx="1391">
                  <c:v>792</c:v>
                </c:pt>
                <c:pt idx="1392">
                  <c:v>288</c:v>
                </c:pt>
                <c:pt idx="1393">
                  <c:v>672</c:v>
                </c:pt>
                <c:pt idx="1394">
                  <c:v>648</c:v>
                </c:pt>
                <c:pt idx="1395">
                  <c:v>642</c:v>
                </c:pt>
                <c:pt idx="1396">
                  <c:v>572</c:v>
                </c:pt>
                <c:pt idx="1397">
                  <c:v>180</c:v>
                </c:pt>
                <c:pt idx="1398">
                  <c:v>240</c:v>
                </c:pt>
                <c:pt idx="1399">
                  <c:v>216</c:v>
                </c:pt>
                <c:pt idx="1400">
                  <c:v>208</c:v>
                </c:pt>
                <c:pt idx="1401">
                  <c:v>398</c:v>
                </c:pt>
                <c:pt idx="1402">
                  <c:v>662</c:v>
                </c:pt>
                <c:pt idx="1403">
                  <c:v>754</c:v>
                </c:pt>
                <c:pt idx="1404">
                  <c:v>936</c:v>
                </c:pt>
                <c:pt idx="1405">
                  <c:v>482</c:v>
                </c:pt>
                <c:pt idx="1406">
                  <c:v>396</c:v>
                </c:pt>
                <c:pt idx="1407">
                  <c:v>0</c:v>
                </c:pt>
                <c:pt idx="1408">
                  <c:v>528</c:v>
                </c:pt>
                <c:pt idx="1409">
                  <c:v>542</c:v>
                </c:pt>
                <c:pt idx="1410">
                  <c:v>622</c:v>
                </c:pt>
                <c:pt idx="1411">
                  <c:v>271</c:v>
                </c:pt>
                <c:pt idx="1412">
                  <c:v>420</c:v>
                </c:pt>
                <c:pt idx="1413">
                  <c:v>620</c:v>
                </c:pt>
                <c:pt idx="1414">
                  <c:v>370</c:v>
                </c:pt>
                <c:pt idx="1415">
                  <c:v>660</c:v>
                </c:pt>
                <c:pt idx="1416">
                  <c:v>560</c:v>
                </c:pt>
                <c:pt idx="1417">
                  <c:v>1069</c:v>
                </c:pt>
                <c:pt idx="1418">
                  <c:v>336</c:v>
                </c:pt>
                <c:pt idx="1419">
                  <c:v>540</c:v>
                </c:pt>
                <c:pt idx="1420">
                  <c:v>776</c:v>
                </c:pt>
                <c:pt idx="1421">
                  <c:v>440</c:v>
                </c:pt>
                <c:pt idx="1422">
                  <c:v>420</c:v>
                </c:pt>
                <c:pt idx="1423">
                  <c:v>432</c:v>
                </c:pt>
                <c:pt idx="1424">
                  <c:v>484</c:v>
                </c:pt>
                <c:pt idx="1425">
                  <c:v>528</c:v>
                </c:pt>
                <c:pt idx="1426">
                  <c:v>525</c:v>
                </c:pt>
                <c:pt idx="1427">
                  <c:v>288</c:v>
                </c:pt>
                <c:pt idx="1428">
                  <c:v>240</c:v>
                </c:pt>
                <c:pt idx="1429">
                  <c:v>467</c:v>
                </c:pt>
                <c:pt idx="1430">
                  <c:v>372</c:v>
                </c:pt>
                <c:pt idx="1431">
                  <c:v>440</c:v>
                </c:pt>
                <c:pt idx="1432">
                  <c:v>216</c:v>
                </c:pt>
                <c:pt idx="1433">
                  <c:v>451</c:v>
                </c:pt>
                <c:pt idx="1434">
                  <c:v>484</c:v>
                </c:pt>
                <c:pt idx="1435">
                  <c:v>462</c:v>
                </c:pt>
                <c:pt idx="1436">
                  <c:v>528</c:v>
                </c:pt>
                <c:pt idx="1437">
                  <c:v>774</c:v>
                </c:pt>
                <c:pt idx="1438">
                  <c:v>923</c:v>
                </c:pt>
                <c:pt idx="1439">
                  <c:v>550</c:v>
                </c:pt>
                <c:pt idx="1440">
                  <c:v>672</c:v>
                </c:pt>
                <c:pt idx="1441">
                  <c:v>420</c:v>
                </c:pt>
                <c:pt idx="1442">
                  <c:v>812</c:v>
                </c:pt>
                <c:pt idx="1443">
                  <c:v>192</c:v>
                </c:pt>
                <c:pt idx="1444">
                  <c:v>626</c:v>
                </c:pt>
                <c:pt idx="1445">
                  <c:v>240</c:v>
                </c:pt>
                <c:pt idx="1446">
                  <c:v>312</c:v>
                </c:pt>
                <c:pt idx="1447">
                  <c:v>556</c:v>
                </c:pt>
                <c:pt idx="1448">
                  <c:v>384</c:v>
                </c:pt>
                <c:pt idx="1449">
                  <c:v>0</c:v>
                </c:pt>
                <c:pt idx="1450">
                  <c:v>0</c:v>
                </c:pt>
                <c:pt idx="1451">
                  <c:v>840</c:v>
                </c:pt>
                <c:pt idx="1452">
                  <c:v>525</c:v>
                </c:pt>
                <c:pt idx="1453">
                  <c:v>0</c:v>
                </c:pt>
                <c:pt idx="1454">
                  <c:v>400</c:v>
                </c:pt>
                <c:pt idx="1455">
                  <c:v>460</c:v>
                </c:pt>
                <c:pt idx="1456">
                  <c:v>500</c:v>
                </c:pt>
                <c:pt idx="1457">
                  <c:v>252</c:v>
                </c:pt>
                <c:pt idx="1458">
                  <c:v>240</c:v>
                </c:pt>
                <c:pt idx="1459">
                  <c:v>276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1-B6C6-4773-BE80-C848C480A58F}"/>
            </c:ext>
          </c:extLst>
        </c:ser>
        <c:dLbls>
          <c:showLegendKey val="0"/>
          <c:showVal val="0"/>
          <c:showCatName val="0"/>
          <c:showSerName val="0"/>
          <c:showPercent val="0"/>
          <c:showBubbleSize val="0"/>
        </c:dLbls>
        <c:axId val="1711699264"/>
        <c:axId val="1721126928"/>
      </c:scatterChart>
      <c:valAx>
        <c:axId val="1711699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26928"/>
        <c:crosses val="autoZero"/>
        <c:crossBetween val="midCat"/>
      </c:valAx>
      <c:valAx>
        <c:axId val="172112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6992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Total Rooms Above Ground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'DA_-_housing-price-data-0404201'!$BC$2:$BC$1461</c:f>
              <c:numCache>
                <c:formatCode>General</c:formatCode>
                <c:ptCount val="1460"/>
                <c:pt idx="0">
                  <c:v>8</c:v>
                </c:pt>
                <c:pt idx="1">
                  <c:v>6</c:v>
                </c:pt>
                <c:pt idx="2">
                  <c:v>6</c:v>
                </c:pt>
                <c:pt idx="3">
                  <c:v>7</c:v>
                </c:pt>
                <c:pt idx="4">
                  <c:v>9</c:v>
                </c:pt>
                <c:pt idx="5">
                  <c:v>5</c:v>
                </c:pt>
                <c:pt idx="6">
                  <c:v>7</c:v>
                </c:pt>
                <c:pt idx="7">
                  <c:v>7</c:v>
                </c:pt>
                <c:pt idx="8">
                  <c:v>8</c:v>
                </c:pt>
                <c:pt idx="9">
                  <c:v>5</c:v>
                </c:pt>
                <c:pt idx="10">
                  <c:v>5</c:v>
                </c:pt>
                <c:pt idx="11">
                  <c:v>11</c:v>
                </c:pt>
                <c:pt idx="12">
                  <c:v>4</c:v>
                </c:pt>
                <c:pt idx="13">
                  <c:v>7</c:v>
                </c:pt>
                <c:pt idx="14">
                  <c:v>5</c:v>
                </c:pt>
                <c:pt idx="15">
                  <c:v>5</c:v>
                </c:pt>
                <c:pt idx="16">
                  <c:v>5</c:v>
                </c:pt>
                <c:pt idx="17">
                  <c:v>6</c:v>
                </c:pt>
                <c:pt idx="18">
                  <c:v>6</c:v>
                </c:pt>
                <c:pt idx="19">
                  <c:v>6</c:v>
                </c:pt>
                <c:pt idx="20">
                  <c:v>9</c:v>
                </c:pt>
                <c:pt idx="21">
                  <c:v>6</c:v>
                </c:pt>
                <c:pt idx="22">
                  <c:v>7</c:v>
                </c:pt>
                <c:pt idx="23">
                  <c:v>6</c:v>
                </c:pt>
                <c:pt idx="24">
                  <c:v>6</c:v>
                </c:pt>
                <c:pt idx="25">
                  <c:v>7</c:v>
                </c:pt>
                <c:pt idx="26">
                  <c:v>5</c:v>
                </c:pt>
                <c:pt idx="27">
                  <c:v>7</c:v>
                </c:pt>
                <c:pt idx="28">
                  <c:v>6</c:v>
                </c:pt>
                <c:pt idx="29">
                  <c:v>4</c:v>
                </c:pt>
                <c:pt idx="30">
                  <c:v>6</c:v>
                </c:pt>
                <c:pt idx="31">
                  <c:v>6</c:v>
                </c:pt>
                <c:pt idx="32">
                  <c:v>7</c:v>
                </c:pt>
                <c:pt idx="33">
                  <c:v>6</c:v>
                </c:pt>
                <c:pt idx="34">
                  <c:v>6</c:v>
                </c:pt>
                <c:pt idx="35">
                  <c:v>9</c:v>
                </c:pt>
                <c:pt idx="36">
                  <c:v>6</c:v>
                </c:pt>
                <c:pt idx="37">
                  <c:v>5</c:v>
                </c:pt>
                <c:pt idx="38">
                  <c:v>5</c:v>
                </c:pt>
                <c:pt idx="39">
                  <c:v>6</c:v>
                </c:pt>
                <c:pt idx="40">
                  <c:v>6</c:v>
                </c:pt>
                <c:pt idx="41">
                  <c:v>5</c:v>
                </c:pt>
                <c:pt idx="42">
                  <c:v>5</c:v>
                </c:pt>
                <c:pt idx="43">
                  <c:v>5</c:v>
                </c:pt>
                <c:pt idx="44">
                  <c:v>6</c:v>
                </c:pt>
                <c:pt idx="45">
                  <c:v>6</c:v>
                </c:pt>
                <c:pt idx="46">
                  <c:v>6</c:v>
                </c:pt>
                <c:pt idx="47">
                  <c:v>7</c:v>
                </c:pt>
                <c:pt idx="48">
                  <c:v>8</c:v>
                </c:pt>
                <c:pt idx="49">
                  <c:v>6</c:v>
                </c:pt>
                <c:pt idx="50">
                  <c:v>6</c:v>
                </c:pt>
                <c:pt idx="51">
                  <c:v>6</c:v>
                </c:pt>
                <c:pt idx="52">
                  <c:v>5</c:v>
                </c:pt>
                <c:pt idx="53">
                  <c:v>5</c:v>
                </c:pt>
                <c:pt idx="54">
                  <c:v>6</c:v>
                </c:pt>
                <c:pt idx="55">
                  <c:v>7</c:v>
                </c:pt>
                <c:pt idx="56">
                  <c:v>7</c:v>
                </c:pt>
                <c:pt idx="57">
                  <c:v>7</c:v>
                </c:pt>
                <c:pt idx="58">
                  <c:v>10</c:v>
                </c:pt>
                <c:pt idx="59">
                  <c:v>4</c:v>
                </c:pt>
                <c:pt idx="60">
                  <c:v>5</c:v>
                </c:pt>
                <c:pt idx="61">
                  <c:v>6</c:v>
                </c:pt>
                <c:pt idx="62">
                  <c:v>6</c:v>
                </c:pt>
                <c:pt idx="63">
                  <c:v>9</c:v>
                </c:pt>
                <c:pt idx="64">
                  <c:v>8</c:v>
                </c:pt>
                <c:pt idx="65">
                  <c:v>9</c:v>
                </c:pt>
                <c:pt idx="66">
                  <c:v>7</c:v>
                </c:pt>
                <c:pt idx="67">
                  <c:v>7</c:v>
                </c:pt>
                <c:pt idx="68">
                  <c:v>4</c:v>
                </c:pt>
                <c:pt idx="69">
                  <c:v>7</c:v>
                </c:pt>
                <c:pt idx="70">
                  <c:v>8</c:v>
                </c:pt>
                <c:pt idx="71">
                  <c:v>4</c:v>
                </c:pt>
                <c:pt idx="72">
                  <c:v>7</c:v>
                </c:pt>
                <c:pt idx="73">
                  <c:v>6</c:v>
                </c:pt>
                <c:pt idx="74">
                  <c:v>8</c:v>
                </c:pt>
                <c:pt idx="75">
                  <c:v>5</c:v>
                </c:pt>
                <c:pt idx="76">
                  <c:v>4</c:v>
                </c:pt>
                <c:pt idx="77">
                  <c:v>6</c:v>
                </c:pt>
                <c:pt idx="78">
                  <c:v>8</c:v>
                </c:pt>
                <c:pt idx="79">
                  <c:v>5</c:v>
                </c:pt>
                <c:pt idx="80">
                  <c:v>8</c:v>
                </c:pt>
                <c:pt idx="81">
                  <c:v>5</c:v>
                </c:pt>
                <c:pt idx="82">
                  <c:v>6</c:v>
                </c:pt>
                <c:pt idx="83">
                  <c:v>6</c:v>
                </c:pt>
                <c:pt idx="84">
                  <c:v>7</c:v>
                </c:pt>
                <c:pt idx="85">
                  <c:v>9</c:v>
                </c:pt>
                <c:pt idx="86">
                  <c:v>6</c:v>
                </c:pt>
                <c:pt idx="87">
                  <c:v>4</c:v>
                </c:pt>
                <c:pt idx="88">
                  <c:v>6</c:v>
                </c:pt>
                <c:pt idx="89">
                  <c:v>5</c:v>
                </c:pt>
                <c:pt idx="90">
                  <c:v>4</c:v>
                </c:pt>
                <c:pt idx="91">
                  <c:v>6</c:v>
                </c:pt>
                <c:pt idx="92">
                  <c:v>5</c:v>
                </c:pt>
                <c:pt idx="93">
                  <c:v>9</c:v>
                </c:pt>
                <c:pt idx="94">
                  <c:v>7</c:v>
                </c:pt>
                <c:pt idx="95">
                  <c:v>6</c:v>
                </c:pt>
                <c:pt idx="96">
                  <c:v>6</c:v>
                </c:pt>
                <c:pt idx="97">
                  <c:v>6</c:v>
                </c:pt>
                <c:pt idx="98">
                  <c:v>5</c:v>
                </c:pt>
                <c:pt idx="99">
                  <c:v>6</c:v>
                </c:pt>
                <c:pt idx="100">
                  <c:v>6</c:v>
                </c:pt>
                <c:pt idx="101">
                  <c:v>7</c:v>
                </c:pt>
                <c:pt idx="102">
                  <c:v>8</c:v>
                </c:pt>
                <c:pt idx="103">
                  <c:v>6</c:v>
                </c:pt>
                <c:pt idx="104">
                  <c:v>7</c:v>
                </c:pt>
                <c:pt idx="105">
                  <c:v>9</c:v>
                </c:pt>
                <c:pt idx="106">
                  <c:v>6</c:v>
                </c:pt>
                <c:pt idx="107">
                  <c:v>5</c:v>
                </c:pt>
                <c:pt idx="108">
                  <c:v>7</c:v>
                </c:pt>
                <c:pt idx="109">
                  <c:v>7</c:v>
                </c:pt>
                <c:pt idx="110">
                  <c:v>7</c:v>
                </c:pt>
                <c:pt idx="111">
                  <c:v>7</c:v>
                </c:pt>
                <c:pt idx="112">
                  <c:v>10</c:v>
                </c:pt>
                <c:pt idx="113">
                  <c:v>7</c:v>
                </c:pt>
                <c:pt idx="114">
                  <c:v>9</c:v>
                </c:pt>
                <c:pt idx="115">
                  <c:v>5</c:v>
                </c:pt>
                <c:pt idx="116">
                  <c:v>6</c:v>
                </c:pt>
                <c:pt idx="117">
                  <c:v>5</c:v>
                </c:pt>
                <c:pt idx="118">
                  <c:v>11</c:v>
                </c:pt>
                <c:pt idx="119">
                  <c:v>8</c:v>
                </c:pt>
                <c:pt idx="120">
                  <c:v>4</c:v>
                </c:pt>
                <c:pt idx="121">
                  <c:v>4</c:v>
                </c:pt>
                <c:pt idx="122">
                  <c:v>5</c:v>
                </c:pt>
                <c:pt idx="123">
                  <c:v>5</c:v>
                </c:pt>
                <c:pt idx="124">
                  <c:v>7</c:v>
                </c:pt>
                <c:pt idx="125">
                  <c:v>5</c:v>
                </c:pt>
                <c:pt idx="126">
                  <c:v>5</c:v>
                </c:pt>
                <c:pt idx="127">
                  <c:v>5</c:v>
                </c:pt>
                <c:pt idx="128">
                  <c:v>6</c:v>
                </c:pt>
                <c:pt idx="129">
                  <c:v>6</c:v>
                </c:pt>
                <c:pt idx="130">
                  <c:v>8</c:v>
                </c:pt>
                <c:pt idx="131">
                  <c:v>7</c:v>
                </c:pt>
                <c:pt idx="132">
                  <c:v>7</c:v>
                </c:pt>
                <c:pt idx="133">
                  <c:v>6</c:v>
                </c:pt>
                <c:pt idx="134">
                  <c:v>7</c:v>
                </c:pt>
                <c:pt idx="135">
                  <c:v>7</c:v>
                </c:pt>
                <c:pt idx="136">
                  <c:v>5</c:v>
                </c:pt>
                <c:pt idx="137">
                  <c:v>9</c:v>
                </c:pt>
                <c:pt idx="138">
                  <c:v>7</c:v>
                </c:pt>
                <c:pt idx="139">
                  <c:v>7</c:v>
                </c:pt>
                <c:pt idx="140">
                  <c:v>5</c:v>
                </c:pt>
                <c:pt idx="141">
                  <c:v>7</c:v>
                </c:pt>
                <c:pt idx="142">
                  <c:v>6</c:v>
                </c:pt>
                <c:pt idx="143">
                  <c:v>6</c:v>
                </c:pt>
                <c:pt idx="144">
                  <c:v>10</c:v>
                </c:pt>
                <c:pt idx="145">
                  <c:v>7</c:v>
                </c:pt>
                <c:pt idx="146">
                  <c:v>5</c:v>
                </c:pt>
                <c:pt idx="147">
                  <c:v>8</c:v>
                </c:pt>
                <c:pt idx="148">
                  <c:v>6</c:v>
                </c:pt>
                <c:pt idx="149">
                  <c:v>7</c:v>
                </c:pt>
                <c:pt idx="150">
                  <c:v>5</c:v>
                </c:pt>
                <c:pt idx="151">
                  <c:v>6</c:v>
                </c:pt>
                <c:pt idx="152">
                  <c:v>8</c:v>
                </c:pt>
                <c:pt idx="153">
                  <c:v>4</c:v>
                </c:pt>
                <c:pt idx="154">
                  <c:v>7</c:v>
                </c:pt>
                <c:pt idx="155">
                  <c:v>5</c:v>
                </c:pt>
                <c:pt idx="156">
                  <c:v>5</c:v>
                </c:pt>
                <c:pt idx="157">
                  <c:v>8</c:v>
                </c:pt>
                <c:pt idx="158">
                  <c:v>8</c:v>
                </c:pt>
                <c:pt idx="159">
                  <c:v>9</c:v>
                </c:pt>
                <c:pt idx="160">
                  <c:v>6</c:v>
                </c:pt>
                <c:pt idx="161">
                  <c:v>10</c:v>
                </c:pt>
                <c:pt idx="162">
                  <c:v>7</c:v>
                </c:pt>
                <c:pt idx="163">
                  <c:v>4</c:v>
                </c:pt>
                <c:pt idx="164">
                  <c:v>5</c:v>
                </c:pt>
                <c:pt idx="165">
                  <c:v>6</c:v>
                </c:pt>
                <c:pt idx="166">
                  <c:v>7</c:v>
                </c:pt>
                <c:pt idx="167">
                  <c:v>8</c:v>
                </c:pt>
                <c:pt idx="168">
                  <c:v>7</c:v>
                </c:pt>
                <c:pt idx="169">
                  <c:v>6</c:v>
                </c:pt>
                <c:pt idx="170">
                  <c:v>7</c:v>
                </c:pt>
                <c:pt idx="171">
                  <c:v>7</c:v>
                </c:pt>
                <c:pt idx="172">
                  <c:v>5</c:v>
                </c:pt>
                <c:pt idx="173">
                  <c:v>6</c:v>
                </c:pt>
                <c:pt idx="174">
                  <c:v>7</c:v>
                </c:pt>
                <c:pt idx="175">
                  <c:v>7</c:v>
                </c:pt>
                <c:pt idx="176">
                  <c:v>8</c:v>
                </c:pt>
                <c:pt idx="177">
                  <c:v>8</c:v>
                </c:pt>
                <c:pt idx="178">
                  <c:v>9</c:v>
                </c:pt>
                <c:pt idx="179">
                  <c:v>5</c:v>
                </c:pt>
                <c:pt idx="180">
                  <c:v>5</c:v>
                </c:pt>
                <c:pt idx="181">
                  <c:v>9</c:v>
                </c:pt>
                <c:pt idx="182">
                  <c:v>7</c:v>
                </c:pt>
                <c:pt idx="183">
                  <c:v>6</c:v>
                </c:pt>
                <c:pt idx="184">
                  <c:v>5</c:v>
                </c:pt>
                <c:pt idx="185">
                  <c:v>12</c:v>
                </c:pt>
                <c:pt idx="186">
                  <c:v>6</c:v>
                </c:pt>
                <c:pt idx="187">
                  <c:v>8</c:v>
                </c:pt>
                <c:pt idx="188">
                  <c:v>6</c:v>
                </c:pt>
                <c:pt idx="189">
                  <c:v>5</c:v>
                </c:pt>
                <c:pt idx="190">
                  <c:v>10</c:v>
                </c:pt>
                <c:pt idx="191">
                  <c:v>7</c:v>
                </c:pt>
                <c:pt idx="192">
                  <c:v>6</c:v>
                </c:pt>
                <c:pt idx="193">
                  <c:v>7</c:v>
                </c:pt>
                <c:pt idx="194">
                  <c:v>5</c:v>
                </c:pt>
                <c:pt idx="195">
                  <c:v>7</c:v>
                </c:pt>
                <c:pt idx="196">
                  <c:v>8</c:v>
                </c:pt>
                <c:pt idx="197">
                  <c:v>8</c:v>
                </c:pt>
                <c:pt idx="198">
                  <c:v>8</c:v>
                </c:pt>
                <c:pt idx="199">
                  <c:v>7</c:v>
                </c:pt>
                <c:pt idx="200">
                  <c:v>5</c:v>
                </c:pt>
                <c:pt idx="201">
                  <c:v>6</c:v>
                </c:pt>
                <c:pt idx="202">
                  <c:v>6</c:v>
                </c:pt>
                <c:pt idx="203">
                  <c:v>3</c:v>
                </c:pt>
                <c:pt idx="204">
                  <c:v>5</c:v>
                </c:pt>
                <c:pt idx="205">
                  <c:v>5</c:v>
                </c:pt>
                <c:pt idx="206">
                  <c:v>8</c:v>
                </c:pt>
                <c:pt idx="207">
                  <c:v>6</c:v>
                </c:pt>
                <c:pt idx="208">
                  <c:v>7</c:v>
                </c:pt>
                <c:pt idx="209">
                  <c:v>6</c:v>
                </c:pt>
                <c:pt idx="210">
                  <c:v>5</c:v>
                </c:pt>
                <c:pt idx="211">
                  <c:v>6</c:v>
                </c:pt>
                <c:pt idx="212">
                  <c:v>7</c:v>
                </c:pt>
                <c:pt idx="213">
                  <c:v>5</c:v>
                </c:pt>
                <c:pt idx="214">
                  <c:v>6</c:v>
                </c:pt>
                <c:pt idx="215">
                  <c:v>6</c:v>
                </c:pt>
                <c:pt idx="216">
                  <c:v>8</c:v>
                </c:pt>
                <c:pt idx="217">
                  <c:v>8</c:v>
                </c:pt>
                <c:pt idx="218">
                  <c:v>8</c:v>
                </c:pt>
                <c:pt idx="219">
                  <c:v>5</c:v>
                </c:pt>
                <c:pt idx="220">
                  <c:v>5</c:v>
                </c:pt>
                <c:pt idx="221">
                  <c:v>8</c:v>
                </c:pt>
                <c:pt idx="222">
                  <c:v>6</c:v>
                </c:pt>
                <c:pt idx="223">
                  <c:v>4</c:v>
                </c:pt>
                <c:pt idx="224">
                  <c:v>8</c:v>
                </c:pt>
                <c:pt idx="225">
                  <c:v>6</c:v>
                </c:pt>
                <c:pt idx="226">
                  <c:v>9</c:v>
                </c:pt>
                <c:pt idx="227">
                  <c:v>5</c:v>
                </c:pt>
                <c:pt idx="228">
                  <c:v>5</c:v>
                </c:pt>
                <c:pt idx="229">
                  <c:v>7</c:v>
                </c:pt>
                <c:pt idx="230">
                  <c:v>6</c:v>
                </c:pt>
                <c:pt idx="231">
                  <c:v>9</c:v>
                </c:pt>
                <c:pt idx="232">
                  <c:v>5</c:v>
                </c:pt>
                <c:pt idx="233">
                  <c:v>5</c:v>
                </c:pt>
                <c:pt idx="234">
                  <c:v>8</c:v>
                </c:pt>
                <c:pt idx="235">
                  <c:v>5</c:v>
                </c:pt>
                <c:pt idx="236">
                  <c:v>6</c:v>
                </c:pt>
                <c:pt idx="237">
                  <c:v>7</c:v>
                </c:pt>
                <c:pt idx="238">
                  <c:v>7</c:v>
                </c:pt>
                <c:pt idx="239">
                  <c:v>7</c:v>
                </c:pt>
                <c:pt idx="240">
                  <c:v>7</c:v>
                </c:pt>
                <c:pt idx="241">
                  <c:v>4</c:v>
                </c:pt>
                <c:pt idx="242">
                  <c:v>6</c:v>
                </c:pt>
                <c:pt idx="243">
                  <c:v>6</c:v>
                </c:pt>
                <c:pt idx="244">
                  <c:v>8</c:v>
                </c:pt>
                <c:pt idx="245">
                  <c:v>6</c:v>
                </c:pt>
                <c:pt idx="246">
                  <c:v>9</c:v>
                </c:pt>
                <c:pt idx="247">
                  <c:v>5</c:v>
                </c:pt>
                <c:pt idx="248">
                  <c:v>8</c:v>
                </c:pt>
                <c:pt idx="249">
                  <c:v>7</c:v>
                </c:pt>
                <c:pt idx="250">
                  <c:v>6</c:v>
                </c:pt>
                <c:pt idx="251">
                  <c:v>5</c:v>
                </c:pt>
                <c:pt idx="252">
                  <c:v>6</c:v>
                </c:pt>
                <c:pt idx="253">
                  <c:v>7</c:v>
                </c:pt>
                <c:pt idx="254">
                  <c:v>5</c:v>
                </c:pt>
                <c:pt idx="255">
                  <c:v>8</c:v>
                </c:pt>
                <c:pt idx="256">
                  <c:v>7</c:v>
                </c:pt>
                <c:pt idx="257">
                  <c:v>8</c:v>
                </c:pt>
                <c:pt idx="258">
                  <c:v>7</c:v>
                </c:pt>
                <c:pt idx="259">
                  <c:v>4</c:v>
                </c:pt>
                <c:pt idx="260">
                  <c:v>6</c:v>
                </c:pt>
                <c:pt idx="261">
                  <c:v>10</c:v>
                </c:pt>
                <c:pt idx="262">
                  <c:v>6</c:v>
                </c:pt>
                <c:pt idx="263">
                  <c:v>6</c:v>
                </c:pt>
                <c:pt idx="264">
                  <c:v>4</c:v>
                </c:pt>
                <c:pt idx="265">
                  <c:v>7</c:v>
                </c:pt>
                <c:pt idx="266">
                  <c:v>8</c:v>
                </c:pt>
                <c:pt idx="267">
                  <c:v>8</c:v>
                </c:pt>
                <c:pt idx="268">
                  <c:v>4</c:v>
                </c:pt>
                <c:pt idx="269">
                  <c:v>6</c:v>
                </c:pt>
                <c:pt idx="270">
                  <c:v>8</c:v>
                </c:pt>
                <c:pt idx="271">
                  <c:v>5</c:v>
                </c:pt>
                <c:pt idx="272">
                  <c:v>9</c:v>
                </c:pt>
                <c:pt idx="273">
                  <c:v>6</c:v>
                </c:pt>
                <c:pt idx="274">
                  <c:v>5</c:v>
                </c:pt>
                <c:pt idx="275">
                  <c:v>5</c:v>
                </c:pt>
                <c:pt idx="276">
                  <c:v>7</c:v>
                </c:pt>
                <c:pt idx="277">
                  <c:v>4</c:v>
                </c:pt>
                <c:pt idx="278">
                  <c:v>8</c:v>
                </c:pt>
                <c:pt idx="279">
                  <c:v>8</c:v>
                </c:pt>
                <c:pt idx="280">
                  <c:v>7</c:v>
                </c:pt>
                <c:pt idx="281">
                  <c:v>5</c:v>
                </c:pt>
                <c:pt idx="282">
                  <c:v>6</c:v>
                </c:pt>
                <c:pt idx="283">
                  <c:v>6</c:v>
                </c:pt>
                <c:pt idx="284">
                  <c:v>5</c:v>
                </c:pt>
                <c:pt idx="285">
                  <c:v>5</c:v>
                </c:pt>
                <c:pt idx="286">
                  <c:v>7</c:v>
                </c:pt>
                <c:pt idx="287">
                  <c:v>5</c:v>
                </c:pt>
                <c:pt idx="288">
                  <c:v>5</c:v>
                </c:pt>
                <c:pt idx="289">
                  <c:v>7</c:v>
                </c:pt>
                <c:pt idx="290">
                  <c:v>8</c:v>
                </c:pt>
                <c:pt idx="291">
                  <c:v>9</c:v>
                </c:pt>
                <c:pt idx="292">
                  <c:v>8</c:v>
                </c:pt>
                <c:pt idx="293">
                  <c:v>9</c:v>
                </c:pt>
                <c:pt idx="294">
                  <c:v>7</c:v>
                </c:pt>
                <c:pt idx="295">
                  <c:v>6</c:v>
                </c:pt>
                <c:pt idx="296">
                  <c:v>6</c:v>
                </c:pt>
                <c:pt idx="297">
                  <c:v>7</c:v>
                </c:pt>
                <c:pt idx="298">
                  <c:v>7</c:v>
                </c:pt>
                <c:pt idx="299">
                  <c:v>6</c:v>
                </c:pt>
                <c:pt idx="300">
                  <c:v>5</c:v>
                </c:pt>
                <c:pt idx="301">
                  <c:v>9</c:v>
                </c:pt>
                <c:pt idx="302">
                  <c:v>6</c:v>
                </c:pt>
                <c:pt idx="303">
                  <c:v>5</c:v>
                </c:pt>
                <c:pt idx="304">
                  <c:v>10</c:v>
                </c:pt>
                <c:pt idx="305">
                  <c:v>8</c:v>
                </c:pt>
                <c:pt idx="306">
                  <c:v>8</c:v>
                </c:pt>
                <c:pt idx="307">
                  <c:v>6</c:v>
                </c:pt>
                <c:pt idx="308">
                  <c:v>4</c:v>
                </c:pt>
                <c:pt idx="309">
                  <c:v>8</c:v>
                </c:pt>
                <c:pt idx="310">
                  <c:v>6</c:v>
                </c:pt>
                <c:pt idx="311">
                  <c:v>5</c:v>
                </c:pt>
                <c:pt idx="312">
                  <c:v>5</c:v>
                </c:pt>
                <c:pt idx="313">
                  <c:v>8</c:v>
                </c:pt>
                <c:pt idx="314">
                  <c:v>6</c:v>
                </c:pt>
                <c:pt idx="315">
                  <c:v>6</c:v>
                </c:pt>
                <c:pt idx="316">
                  <c:v>10</c:v>
                </c:pt>
                <c:pt idx="317">
                  <c:v>8</c:v>
                </c:pt>
                <c:pt idx="318">
                  <c:v>9</c:v>
                </c:pt>
                <c:pt idx="319">
                  <c:v>6</c:v>
                </c:pt>
                <c:pt idx="320">
                  <c:v>9</c:v>
                </c:pt>
                <c:pt idx="321">
                  <c:v>10</c:v>
                </c:pt>
                <c:pt idx="322">
                  <c:v>8</c:v>
                </c:pt>
                <c:pt idx="323">
                  <c:v>6</c:v>
                </c:pt>
                <c:pt idx="324">
                  <c:v>11</c:v>
                </c:pt>
                <c:pt idx="325">
                  <c:v>5</c:v>
                </c:pt>
                <c:pt idx="326">
                  <c:v>6</c:v>
                </c:pt>
                <c:pt idx="327">
                  <c:v>7</c:v>
                </c:pt>
                <c:pt idx="328">
                  <c:v>10</c:v>
                </c:pt>
                <c:pt idx="329">
                  <c:v>6</c:v>
                </c:pt>
                <c:pt idx="330">
                  <c:v>10</c:v>
                </c:pt>
                <c:pt idx="331">
                  <c:v>6</c:v>
                </c:pt>
                <c:pt idx="332">
                  <c:v>7</c:v>
                </c:pt>
                <c:pt idx="333">
                  <c:v>6</c:v>
                </c:pt>
                <c:pt idx="334">
                  <c:v>7</c:v>
                </c:pt>
                <c:pt idx="335">
                  <c:v>7</c:v>
                </c:pt>
                <c:pt idx="336">
                  <c:v>8</c:v>
                </c:pt>
                <c:pt idx="337">
                  <c:v>7</c:v>
                </c:pt>
                <c:pt idx="338">
                  <c:v>8</c:v>
                </c:pt>
                <c:pt idx="339">
                  <c:v>6</c:v>
                </c:pt>
                <c:pt idx="340">
                  <c:v>9</c:v>
                </c:pt>
                <c:pt idx="341">
                  <c:v>4</c:v>
                </c:pt>
                <c:pt idx="342">
                  <c:v>6</c:v>
                </c:pt>
                <c:pt idx="343">
                  <c:v>6</c:v>
                </c:pt>
                <c:pt idx="344">
                  <c:v>4</c:v>
                </c:pt>
                <c:pt idx="345">
                  <c:v>6</c:v>
                </c:pt>
                <c:pt idx="346">
                  <c:v>5</c:v>
                </c:pt>
                <c:pt idx="347">
                  <c:v>6</c:v>
                </c:pt>
                <c:pt idx="348">
                  <c:v>6</c:v>
                </c:pt>
                <c:pt idx="349">
                  <c:v>10</c:v>
                </c:pt>
                <c:pt idx="350">
                  <c:v>6</c:v>
                </c:pt>
                <c:pt idx="351">
                  <c:v>6</c:v>
                </c:pt>
                <c:pt idx="352">
                  <c:v>5</c:v>
                </c:pt>
                <c:pt idx="353">
                  <c:v>5</c:v>
                </c:pt>
                <c:pt idx="354">
                  <c:v>6</c:v>
                </c:pt>
                <c:pt idx="355">
                  <c:v>6</c:v>
                </c:pt>
                <c:pt idx="356">
                  <c:v>6</c:v>
                </c:pt>
                <c:pt idx="357">
                  <c:v>6</c:v>
                </c:pt>
                <c:pt idx="358">
                  <c:v>6</c:v>
                </c:pt>
                <c:pt idx="359">
                  <c:v>7</c:v>
                </c:pt>
                <c:pt idx="360">
                  <c:v>5</c:v>
                </c:pt>
                <c:pt idx="361">
                  <c:v>8</c:v>
                </c:pt>
                <c:pt idx="362">
                  <c:v>7</c:v>
                </c:pt>
                <c:pt idx="363">
                  <c:v>5</c:v>
                </c:pt>
                <c:pt idx="364">
                  <c:v>6</c:v>
                </c:pt>
                <c:pt idx="365">
                  <c:v>6</c:v>
                </c:pt>
                <c:pt idx="366">
                  <c:v>6</c:v>
                </c:pt>
                <c:pt idx="367">
                  <c:v>6</c:v>
                </c:pt>
                <c:pt idx="368">
                  <c:v>7</c:v>
                </c:pt>
                <c:pt idx="369">
                  <c:v>7</c:v>
                </c:pt>
                <c:pt idx="370">
                  <c:v>7</c:v>
                </c:pt>
                <c:pt idx="371">
                  <c:v>7</c:v>
                </c:pt>
                <c:pt idx="372">
                  <c:v>4</c:v>
                </c:pt>
                <c:pt idx="373">
                  <c:v>5</c:v>
                </c:pt>
                <c:pt idx="374">
                  <c:v>8</c:v>
                </c:pt>
                <c:pt idx="375">
                  <c:v>4</c:v>
                </c:pt>
                <c:pt idx="376">
                  <c:v>5</c:v>
                </c:pt>
                <c:pt idx="377">
                  <c:v>8</c:v>
                </c:pt>
                <c:pt idx="378">
                  <c:v>8</c:v>
                </c:pt>
                <c:pt idx="379">
                  <c:v>7</c:v>
                </c:pt>
                <c:pt idx="380">
                  <c:v>6</c:v>
                </c:pt>
                <c:pt idx="381">
                  <c:v>5</c:v>
                </c:pt>
                <c:pt idx="382">
                  <c:v>8</c:v>
                </c:pt>
                <c:pt idx="383">
                  <c:v>5</c:v>
                </c:pt>
                <c:pt idx="384">
                  <c:v>9</c:v>
                </c:pt>
                <c:pt idx="385">
                  <c:v>6</c:v>
                </c:pt>
                <c:pt idx="386">
                  <c:v>8</c:v>
                </c:pt>
                <c:pt idx="387">
                  <c:v>6</c:v>
                </c:pt>
                <c:pt idx="388">
                  <c:v>6</c:v>
                </c:pt>
                <c:pt idx="389">
                  <c:v>9</c:v>
                </c:pt>
                <c:pt idx="390">
                  <c:v>7</c:v>
                </c:pt>
                <c:pt idx="391">
                  <c:v>7</c:v>
                </c:pt>
                <c:pt idx="392">
                  <c:v>5</c:v>
                </c:pt>
                <c:pt idx="393">
                  <c:v>4</c:v>
                </c:pt>
                <c:pt idx="394">
                  <c:v>5</c:v>
                </c:pt>
                <c:pt idx="395">
                  <c:v>6</c:v>
                </c:pt>
                <c:pt idx="396">
                  <c:v>6</c:v>
                </c:pt>
                <c:pt idx="397">
                  <c:v>8</c:v>
                </c:pt>
                <c:pt idx="398">
                  <c:v>6</c:v>
                </c:pt>
                <c:pt idx="399">
                  <c:v>7</c:v>
                </c:pt>
                <c:pt idx="400">
                  <c:v>4</c:v>
                </c:pt>
                <c:pt idx="401">
                  <c:v>6</c:v>
                </c:pt>
                <c:pt idx="402">
                  <c:v>4</c:v>
                </c:pt>
                <c:pt idx="403">
                  <c:v>10</c:v>
                </c:pt>
                <c:pt idx="404">
                  <c:v>7</c:v>
                </c:pt>
                <c:pt idx="405">
                  <c:v>8</c:v>
                </c:pt>
                <c:pt idx="406">
                  <c:v>6</c:v>
                </c:pt>
                <c:pt idx="407">
                  <c:v>8</c:v>
                </c:pt>
                <c:pt idx="408">
                  <c:v>9</c:v>
                </c:pt>
                <c:pt idx="409">
                  <c:v>8</c:v>
                </c:pt>
                <c:pt idx="410">
                  <c:v>5</c:v>
                </c:pt>
                <c:pt idx="411">
                  <c:v>5</c:v>
                </c:pt>
                <c:pt idx="412">
                  <c:v>7</c:v>
                </c:pt>
                <c:pt idx="413">
                  <c:v>5</c:v>
                </c:pt>
                <c:pt idx="414">
                  <c:v>9</c:v>
                </c:pt>
                <c:pt idx="415">
                  <c:v>6</c:v>
                </c:pt>
                <c:pt idx="416">
                  <c:v>6</c:v>
                </c:pt>
                <c:pt idx="417">
                  <c:v>10</c:v>
                </c:pt>
                <c:pt idx="418">
                  <c:v>7</c:v>
                </c:pt>
                <c:pt idx="419">
                  <c:v>6</c:v>
                </c:pt>
                <c:pt idx="420">
                  <c:v>8</c:v>
                </c:pt>
                <c:pt idx="421">
                  <c:v>8</c:v>
                </c:pt>
                <c:pt idx="422">
                  <c:v>4</c:v>
                </c:pt>
                <c:pt idx="423">
                  <c:v>8</c:v>
                </c:pt>
                <c:pt idx="424">
                  <c:v>6</c:v>
                </c:pt>
                <c:pt idx="425">
                  <c:v>6</c:v>
                </c:pt>
                <c:pt idx="426">
                  <c:v>5</c:v>
                </c:pt>
                <c:pt idx="427">
                  <c:v>5</c:v>
                </c:pt>
                <c:pt idx="428">
                  <c:v>6</c:v>
                </c:pt>
                <c:pt idx="429">
                  <c:v>6</c:v>
                </c:pt>
                <c:pt idx="430">
                  <c:v>4</c:v>
                </c:pt>
                <c:pt idx="431">
                  <c:v>7</c:v>
                </c:pt>
                <c:pt idx="432">
                  <c:v>6</c:v>
                </c:pt>
                <c:pt idx="433">
                  <c:v>7</c:v>
                </c:pt>
                <c:pt idx="434">
                  <c:v>3</c:v>
                </c:pt>
                <c:pt idx="435">
                  <c:v>6</c:v>
                </c:pt>
                <c:pt idx="436">
                  <c:v>6</c:v>
                </c:pt>
                <c:pt idx="437">
                  <c:v>4</c:v>
                </c:pt>
                <c:pt idx="438">
                  <c:v>4</c:v>
                </c:pt>
                <c:pt idx="439">
                  <c:v>7</c:v>
                </c:pt>
                <c:pt idx="440">
                  <c:v>10</c:v>
                </c:pt>
                <c:pt idx="441">
                  <c:v>8</c:v>
                </c:pt>
                <c:pt idx="442">
                  <c:v>8</c:v>
                </c:pt>
                <c:pt idx="443">
                  <c:v>6</c:v>
                </c:pt>
                <c:pt idx="444">
                  <c:v>8</c:v>
                </c:pt>
                <c:pt idx="445">
                  <c:v>7</c:v>
                </c:pt>
                <c:pt idx="446">
                  <c:v>6</c:v>
                </c:pt>
                <c:pt idx="447">
                  <c:v>10</c:v>
                </c:pt>
                <c:pt idx="448">
                  <c:v>7</c:v>
                </c:pt>
                <c:pt idx="449">
                  <c:v>6</c:v>
                </c:pt>
                <c:pt idx="450">
                  <c:v>5</c:v>
                </c:pt>
                <c:pt idx="451">
                  <c:v>5</c:v>
                </c:pt>
                <c:pt idx="452">
                  <c:v>7</c:v>
                </c:pt>
                <c:pt idx="453">
                  <c:v>6</c:v>
                </c:pt>
                <c:pt idx="454">
                  <c:v>8</c:v>
                </c:pt>
                <c:pt idx="455">
                  <c:v>6</c:v>
                </c:pt>
                <c:pt idx="456">
                  <c:v>7</c:v>
                </c:pt>
                <c:pt idx="457">
                  <c:v>6</c:v>
                </c:pt>
                <c:pt idx="458">
                  <c:v>7</c:v>
                </c:pt>
                <c:pt idx="459">
                  <c:v>5</c:v>
                </c:pt>
                <c:pt idx="460">
                  <c:v>8</c:v>
                </c:pt>
                <c:pt idx="461">
                  <c:v>6</c:v>
                </c:pt>
                <c:pt idx="462">
                  <c:v>5</c:v>
                </c:pt>
                <c:pt idx="463">
                  <c:v>6</c:v>
                </c:pt>
                <c:pt idx="464">
                  <c:v>5</c:v>
                </c:pt>
                <c:pt idx="465">
                  <c:v>6</c:v>
                </c:pt>
                <c:pt idx="466">
                  <c:v>5</c:v>
                </c:pt>
                <c:pt idx="467">
                  <c:v>7</c:v>
                </c:pt>
                <c:pt idx="468">
                  <c:v>7</c:v>
                </c:pt>
                <c:pt idx="469">
                  <c:v>7</c:v>
                </c:pt>
                <c:pt idx="470">
                  <c:v>4</c:v>
                </c:pt>
                <c:pt idx="471">
                  <c:v>8</c:v>
                </c:pt>
                <c:pt idx="472">
                  <c:v>5</c:v>
                </c:pt>
                <c:pt idx="473">
                  <c:v>7</c:v>
                </c:pt>
                <c:pt idx="474">
                  <c:v>6</c:v>
                </c:pt>
                <c:pt idx="475">
                  <c:v>5</c:v>
                </c:pt>
                <c:pt idx="476">
                  <c:v>7</c:v>
                </c:pt>
                <c:pt idx="477">
                  <c:v>9</c:v>
                </c:pt>
                <c:pt idx="478">
                  <c:v>7</c:v>
                </c:pt>
                <c:pt idx="479">
                  <c:v>7</c:v>
                </c:pt>
                <c:pt idx="480">
                  <c:v>8</c:v>
                </c:pt>
                <c:pt idx="481">
                  <c:v>6</c:v>
                </c:pt>
                <c:pt idx="482">
                  <c:v>7</c:v>
                </c:pt>
                <c:pt idx="483">
                  <c:v>5</c:v>
                </c:pt>
                <c:pt idx="484">
                  <c:v>6</c:v>
                </c:pt>
                <c:pt idx="485">
                  <c:v>5</c:v>
                </c:pt>
                <c:pt idx="486">
                  <c:v>6</c:v>
                </c:pt>
                <c:pt idx="487">
                  <c:v>7</c:v>
                </c:pt>
                <c:pt idx="488">
                  <c:v>10</c:v>
                </c:pt>
                <c:pt idx="489">
                  <c:v>3</c:v>
                </c:pt>
                <c:pt idx="490">
                  <c:v>4</c:v>
                </c:pt>
                <c:pt idx="491">
                  <c:v>5</c:v>
                </c:pt>
                <c:pt idx="492">
                  <c:v>8</c:v>
                </c:pt>
                <c:pt idx="493">
                  <c:v>6</c:v>
                </c:pt>
                <c:pt idx="494">
                  <c:v>4</c:v>
                </c:pt>
                <c:pt idx="495">
                  <c:v>4</c:v>
                </c:pt>
                <c:pt idx="496">
                  <c:v>10</c:v>
                </c:pt>
                <c:pt idx="497">
                  <c:v>8</c:v>
                </c:pt>
                <c:pt idx="498">
                  <c:v>5</c:v>
                </c:pt>
                <c:pt idx="499">
                  <c:v>5</c:v>
                </c:pt>
                <c:pt idx="500">
                  <c:v>7</c:v>
                </c:pt>
                <c:pt idx="501">
                  <c:v>7</c:v>
                </c:pt>
                <c:pt idx="502">
                  <c:v>6</c:v>
                </c:pt>
                <c:pt idx="503">
                  <c:v>6</c:v>
                </c:pt>
                <c:pt idx="504">
                  <c:v>6</c:v>
                </c:pt>
                <c:pt idx="505">
                  <c:v>10</c:v>
                </c:pt>
                <c:pt idx="506">
                  <c:v>8</c:v>
                </c:pt>
                <c:pt idx="507">
                  <c:v>4</c:v>
                </c:pt>
                <c:pt idx="508">
                  <c:v>7</c:v>
                </c:pt>
                <c:pt idx="509">
                  <c:v>6</c:v>
                </c:pt>
                <c:pt idx="510">
                  <c:v>6</c:v>
                </c:pt>
                <c:pt idx="511">
                  <c:v>6</c:v>
                </c:pt>
                <c:pt idx="512">
                  <c:v>5</c:v>
                </c:pt>
                <c:pt idx="513">
                  <c:v>5</c:v>
                </c:pt>
                <c:pt idx="514">
                  <c:v>5</c:v>
                </c:pt>
                <c:pt idx="515">
                  <c:v>9</c:v>
                </c:pt>
                <c:pt idx="516">
                  <c:v>7</c:v>
                </c:pt>
                <c:pt idx="517">
                  <c:v>7</c:v>
                </c:pt>
                <c:pt idx="518">
                  <c:v>7</c:v>
                </c:pt>
                <c:pt idx="519">
                  <c:v>9</c:v>
                </c:pt>
                <c:pt idx="520">
                  <c:v>7</c:v>
                </c:pt>
                <c:pt idx="521">
                  <c:v>6</c:v>
                </c:pt>
                <c:pt idx="522">
                  <c:v>7</c:v>
                </c:pt>
                <c:pt idx="523">
                  <c:v>11</c:v>
                </c:pt>
                <c:pt idx="524">
                  <c:v>8</c:v>
                </c:pt>
                <c:pt idx="525">
                  <c:v>6</c:v>
                </c:pt>
                <c:pt idx="526">
                  <c:v>4</c:v>
                </c:pt>
                <c:pt idx="527">
                  <c:v>11</c:v>
                </c:pt>
                <c:pt idx="528">
                  <c:v>5</c:v>
                </c:pt>
                <c:pt idx="529">
                  <c:v>9</c:v>
                </c:pt>
                <c:pt idx="530">
                  <c:v>5</c:v>
                </c:pt>
                <c:pt idx="531">
                  <c:v>6</c:v>
                </c:pt>
                <c:pt idx="532">
                  <c:v>5</c:v>
                </c:pt>
                <c:pt idx="533">
                  <c:v>2</c:v>
                </c:pt>
                <c:pt idx="534">
                  <c:v>6</c:v>
                </c:pt>
                <c:pt idx="535">
                  <c:v>5</c:v>
                </c:pt>
                <c:pt idx="536">
                  <c:v>8</c:v>
                </c:pt>
                <c:pt idx="537">
                  <c:v>5</c:v>
                </c:pt>
                <c:pt idx="538">
                  <c:v>7</c:v>
                </c:pt>
                <c:pt idx="539">
                  <c:v>6</c:v>
                </c:pt>
                <c:pt idx="540">
                  <c:v>8</c:v>
                </c:pt>
                <c:pt idx="541">
                  <c:v>8</c:v>
                </c:pt>
                <c:pt idx="542">
                  <c:v>7</c:v>
                </c:pt>
                <c:pt idx="543">
                  <c:v>4</c:v>
                </c:pt>
                <c:pt idx="544">
                  <c:v>7</c:v>
                </c:pt>
                <c:pt idx="545">
                  <c:v>9</c:v>
                </c:pt>
                <c:pt idx="546">
                  <c:v>6</c:v>
                </c:pt>
                <c:pt idx="547">
                  <c:v>5</c:v>
                </c:pt>
                <c:pt idx="548">
                  <c:v>4</c:v>
                </c:pt>
                <c:pt idx="549">
                  <c:v>8</c:v>
                </c:pt>
                <c:pt idx="550">
                  <c:v>4</c:v>
                </c:pt>
                <c:pt idx="551">
                  <c:v>5</c:v>
                </c:pt>
                <c:pt idx="552">
                  <c:v>7</c:v>
                </c:pt>
                <c:pt idx="553">
                  <c:v>5</c:v>
                </c:pt>
                <c:pt idx="554">
                  <c:v>8</c:v>
                </c:pt>
                <c:pt idx="555">
                  <c:v>5</c:v>
                </c:pt>
                <c:pt idx="556">
                  <c:v>6</c:v>
                </c:pt>
                <c:pt idx="557">
                  <c:v>7</c:v>
                </c:pt>
                <c:pt idx="558">
                  <c:v>6</c:v>
                </c:pt>
                <c:pt idx="559">
                  <c:v>7</c:v>
                </c:pt>
                <c:pt idx="560">
                  <c:v>5</c:v>
                </c:pt>
                <c:pt idx="561">
                  <c:v>6</c:v>
                </c:pt>
                <c:pt idx="562">
                  <c:v>6</c:v>
                </c:pt>
                <c:pt idx="563">
                  <c:v>8</c:v>
                </c:pt>
                <c:pt idx="564">
                  <c:v>9</c:v>
                </c:pt>
                <c:pt idx="565">
                  <c:v>6</c:v>
                </c:pt>
                <c:pt idx="566">
                  <c:v>11</c:v>
                </c:pt>
                <c:pt idx="567">
                  <c:v>7</c:v>
                </c:pt>
                <c:pt idx="568">
                  <c:v>5</c:v>
                </c:pt>
                <c:pt idx="569">
                  <c:v>4</c:v>
                </c:pt>
                <c:pt idx="570">
                  <c:v>10</c:v>
                </c:pt>
                <c:pt idx="571">
                  <c:v>4</c:v>
                </c:pt>
                <c:pt idx="572">
                  <c:v>6</c:v>
                </c:pt>
                <c:pt idx="573">
                  <c:v>8</c:v>
                </c:pt>
                <c:pt idx="574">
                  <c:v>5</c:v>
                </c:pt>
                <c:pt idx="575">
                  <c:v>6</c:v>
                </c:pt>
                <c:pt idx="576">
                  <c:v>6</c:v>
                </c:pt>
                <c:pt idx="577">
                  <c:v>6</c:v>
                </c:pt>
                <c:pt idx="578">
                  <c:v>5</c:v>
                </c:pt>
                <c:pt idx="579">
                  <c:v>7</c:v>
                </c:pt>
                <c:pt idx="580">
                  <c:v>7</c:v>
                </c:pt>
                <c:pt idx="581">
                  <c:v>8</c:v>
                </c:pt>
                <c:pt idx="582">
                  <c:v>5</c:v>
                </c:pt>
                <c:pt idx="583">
                  <c:v>9</c:v>
                </c:pt>
                <c:pt idx="584">
                  <c:v>6</c:v>
                </c:pt>
                <c:pt idx="585">
                  <c:v>7</c:v>
                </c:pt>
                <c:pt idx="586">
                  <c:v>5</c:v>
                </c:pt>
                <c:pt idx="587">
                  <c:v>4</c:v>
                </c:pt>
                <c:pt idx="588">
                  <c:v>5</c:v>
                </c:pt>
                <c:pt idx="589">
                  <c:v>4</c:v>
                </c:pt>
                <c:pt idx="590">
                  <c:v>6</c:v>
                </c:pt>
                <c:pt idx="591">
                  <c:v>10</c:v>
                </c:pt>
                <c:pt idx="592">
                  <c:v>4</c:v>
                </c:pt>
                <c:pt idx="593">
                  <c:v>4</c:v>
                </c:pt>
                <c:pt idx="594">
                  <c:v>5</c:v>
                </c:pt>
                <c:pt idx="595">
                  <c:v>7</c:v>
                </c:pt>
                <c:pt idx="596">
                  <c:v>7</c:v>
                </c:pt>
                <c:pt idx="597">
                  <c:v>7</c:v>
                </c:pt>
                <c:pt idx="598">
                  <c:v>7</c:v>
                </c:pt>
                <c:pt idx="599">
                  <c:v>6</c:v>
                </c:pt>
                <c:pt idx="600">
                  <c:v>8</c:v>
                </c:pt>
                <c:pt idx="601">
                  <c:v>6</c:v>
                </c:pt>
                <c:pt idx="602">
                  <c:v>8</c:v>
                </c:pt>
                <c:pt idx="603">
                  <c:v>4</c:v>
                </c:pt>
                <c:pt idx="604">
                  <c:v>6</c:v>
                </c:pt>
                <c:pt idx="605">
                  <c:v>7</c:v>
                </c:pt>
                <c:pt idx="606">
                  <c:v>6</c:v>
                </c:pt>
                <c:pt idx="607">
                  <c:v>8</c:v>
                </c:pt>
                <c:pt idx="608">
                  <c:v>10</c:v>
                </c:pt>
                <c:pt idx="609">
                  <c:v>5</c:v>
                </c:pt>
                <c:pt idx="610">
                  <c:v>8</c:v>
                </c:pt>
                <c:pt idx="611">
                  <c:v>6</c:v>
                </c:pt>
                <c:pt idx="612">
                  <c:v>7</c:v>
                </c:pt>
                <c:pt idx="613">
                  <c:v>6</c:v>
                </c:pt>
                <c:pt idx="614">
                  <c:v>3</c:v>
                </c:pt>
                <c:pt idx="615">
                  <c:v>6</c:v>
                </c:pt>
                <c:pt idx="616">
                  <c:v>7</c:v>
                </c:pt>
                <c:pt idx="617">
                  <c:v>4</c:v>
                </c:pt>
                <c:pt idx="618">
                  <c:v>9</c:v>
                </c:pt>
                <c:pt idx="619">
                  <c:v>10</c:v>
                </c:pt>
                <c:pt idx="620">
                  <c:v>5</c:v>
                </c:pt>
                <c:pt idx="621">
                  <c:v>9</c:v>
                </c:pt>
                <c:pt idx="622">
                  <c:v>6</c:v>
                </c:pt>
                <c:pt idx="623">
                  <c:v>4</c:v>
                </c:pt>
                <c:pt idx="624">
                  <c:v>8</c:v>
                </c:pt>
                <c:pt idx="625">
                  <c:v>5</c:v>
                </c:pt>
                <c:pt idx="626">
                  <c:v>6</c:v>
                </c:pt>
                <c:pt idx="627">
                  <c:v>7</c:v>
                </c:pt>
                <c:pt idx="628">
                  <c:v>9</c:v>
                </c:pt>
                <c:pt idx="629">
                  <c:v>6</c:v>
                </c:pt>
                <c:pt idx="630">
                  <c:v>8</c:v>
                </c:pt>
                <c:pt idx="631">
                  <c:v>6</c:v>
                </c:pt>
                <c:pt idx="632">
                  <c:v>6</c:v>
                </c:pt>
                <c:pt idx="633">
                  <c:v>6</c:v>
                </c:pt>
                <c:pt idx="634">
                  <c:v>4</c:v>
                </c:pt>
                <c:pt idx="635">
                  <c:v>14</c:v>
                </c:pt>
                <c:pt idx="636">
                  <c:v>4</c:v>
                </c:pt>
                <c:pt idx="637">
                  <c:v>7</c:v>
                </c:pt>
                <c:pt idx="638">
                  <c:v>4</c:v>
                </c:pt>
                <c:pt idx="639">
                  <c:v>7</c:v>
                </c:pt>
                <c:pt idx="640">
                  <c:v>6</c:v>
                </c:pt>
                <c:pt idx="641">
                  <c:v>7</c:v>
                </c:pt>
                <c:pt idx="642">
                  <c:v>9</c:v>
                </c:pt>
                <c:pt idx="643">
                  <c:v>7</c:v>
                </c:pt>
                <c:pt idx="644">
                  <c:v>7</c:v>
                </c:pt>
                <c:pt idx="645">
                  <c:v>5</c:v>
                </c:pt>
                <c:pt idx="646">
                  <c:v>7</c:v>
                </c:pt>
                <c:pt idx="647">
                  <c:v>5</c:v>
                </c:pt>
                <c:pt idx="648">
                  <c:v>7</c:v>
                </c:pt>
                <c:pt idx="649">
                  <c:v>3</c:v>
                </c:pt>
                <c:pt idx="650">
                  <c:v>7</c:v>
                </c:pt>
                <c:pt idx="651">
                  <c:v>7</c:v>
                </c:pt>
                <c:pt idx="652">
                  <c:v>7</c:v>
                </c:pt>
                <c:pt idx="653">
                  <c:v>7</c:v>
                </c:pt>
                <c:pt idx="654">
                  <c:v>7</c:v>
                </c:pt>
                <c:pt idx="655">
                  <c:v>6</c:v>
                </c:pt>
                <c:pt idx="656">
                  <c:v>5</c:v>
                </c:pt>
                <c:pt idx="657">
                  <c:v>6</c:v>
                </c:pt>
                <c:pt idx="658">
                  <c:v>6</c:v>
                </c:pt>
                <c:pt idx="659">
                  <c:v>7</c:v>
                </c:pt>
                <c:pt idx="660">
                  <c:v>7</c:v>
                </c:pt>
                <c:pt idx="661">
                  <c:v>8</c:v>
                </c:pt>
                <c:pt idx="662">
                  <c:v>5</c:v>
                </c:pt>
                <c:pt idx="663">
                  <c:v>6</c:v>
                </c:pt>
                <c:pt idx="664">
                  <c:v>8</c:v>
                </c:pt>
                <c:pt idx="665">
                  <c:v>7</c:v>
                </c:pt>
                <c:pt idx="666">
                  <c:v>7</c:v>
                </c:pt>
                <c:pt idx="667">
                  <c:v>7</c:v>
                </c:pt>
                <c:pt idx="668">
                  <c:v>6</c:v>
                </c:pt>
                <c:pt idx="669">
                  <c:v>5</c:v>
                </c:pt>
                <c:pt idx="670">
                  <c:v>7</c:v>
                </c:pt>
                <c:pt idx="671">
                  <c:v>6</c:v>
                </c:pt>
                <c:pt idx="672">
                  <c:v>6</c:v>
                </c:pt>
                <c:pt idx="673">
                  <c:v>7</c:v>
                </c:pt>
                <c:pt idx="674">
                  <c:v>5</c:v>
                </c:pt>
                <c:pt idx="675">
                  <c:v>7</c:v>
                </c:pt>
                <c:pt idx="676">
                  <c:v>8</c:v>
                </c:pt>
                <c:pt idx="677">
                  <c:v>5</c:v>
                </c:pt>
                <c:pt idx="678">
                  <c:v>7</c:v>
                </c:pt>
                <c:pt idx="679">
                  <c:v>5</c:v>
                </c:pt>
                <c:pt idx="680">
                  <c:v>5</c:v>
                </c:pt>
                <c:pt idx="681">
                  <c:v>6</c:v>
                </c:pt>
                <c:pt idx="682">
                  <c:v>6</c:v>
                </c:pt>
                <c:pt idx="683">
                  <c:v>7</c:v>
                </c:pt>
                <c:pt idx="684">
                  <c:v>7</c:v>
                </c:pt>
                <c:pt idx="685">
                  <c:v>6</c:v>
                </c:pt>
                <c:pt idx="686">
                  <c:v>7</c:v>
                </c:pt>
                <c:pt idx="687">
                  <c:v>4</c:v>
                </c:pt>
                <c:pt idx="688">
                  <c:v>7</c:v>
                </c:pt>
                <c:pt idx="689">
                  <c:v>6</c:v>
                </c:pt>
                <c:pt idx="690">
                  <c:v>3</c:v>
                </c:pt>
                <c:pt idx="691">
                  <c:v>10</c:v>
                </c:pt>
                <c:pt idx="692">
                  <c:v>9</c:v>
                </c:pt>
                <c:pt idx="693">
                  <c:v>4</c:v>
                </c:pt>
                <c:pt idx="694">
                  <c:v>5</c:v>
                </c:pt>
                <c:pt idx="695">
                  <c:v>5</c:v>
                </c:pt>
                <c:pt idx="696">
                  <c:v>4</c:v>
                </c:pt>
                <c:pt idx="697">
                  <c:v>6</c:v>
                </c:pt>
                <c:pt idx="698">
                  <c:v>5</c:v>
                </c:pt>
                <c:pt idx="699">
                  <c:v>5</c:v>
                </c:pt>
                <c:pt idx="700">
                  <c:v>7</c:v>
                </c:pt>
                <c:pt idx="701">
                  <c:v>6</c:v>
                </c:pt>
                <c:pt idx="702">
                  <c:v>10</c:v>
                </c:pt>
                <c:pt idx="703">
                  <c:v>8</c:v>
                </c:pt>
                <c:pt idx="704">
                  <c:v>7</c:v>
                </c:pt>
                <c:pt idx="705">
                  <c:v>7</c:v>
                </c:pt>
                <c:pt idx="706">
                  <c:v>5</c:v>
                </c:pt>
                <c:pt idx="707">
                  <c:v>6</c:v>
                </c:pt>
                <c:pt idx="708">
                  <c:v>8</c:v>
                </c:pt>
                <c:pt idx="709">
                  <c:v>6</c:v>
                </c:pt>
                <c:pt idx="710">
                  <c:v>5</c:v>
                </c:pt>
                <c:pt idx="711">
                  <c:v>7</c:v>
                </c:pt>
                <c:pt idx="712">
                  <c:v>5</c:v>
                </c:pt>
                <c:pt idx="713">
                  <c:v>6</c:v>
                </c:pt>
                <c:pt idx="714">
                  <c:v>6</c:v>
                </c:pt>
                <c:pt idx="715">
                  <c:v>7</c:v>
                </c:pt>
                <c:pt idx="716">
                  <c:v>8</c:v>
                </c:pt>
                <c:pt idx="717">
                  <c:v>5</c:v>
                </c:pt>
                <c:pt idx="718">
                  <c:v>9</c:v>
                </c:pt>
                <c:pt idx="719">
                  <c:v>5</c:v>
                </c:pt>
                <c:pt idx="720">
                  <c:v>5</c:v>
                </c:pt>
                <c:pt idx="721">
                  <c:v>3</c:v>
                </c:pt>
                <c:pt idx="722">
                  <c:v>5</c:v>
                </c:pt>
                <c:pt idx="723">
                  <c:v>7</c:v>
                </c:pt>
                <c:pt idx="724">
                  <c:v>8</c:v>
                </c:pt>
                <c:pt idx="725">
                  <c:v>5</c:v>
                </c:pt>
                <c:pt idx="726">
                  <c:v>5</c:v>
                </c:pt>
                <c:pt idx="727">
                  <c:v>6</c:v>
                </c:pt>
                <c:pt idx="728">
                  <c:v>9</c:v>
                </c:pt>
                <c:pt idx="729">
                  <c:v>5</c:v>
                </c:pt>
                <c:pt idx="730">
                  <c:v>5</c:v>
                </c:pt>
                <c:pt idx="731">
                  <c:v>6</c:v>
                </c:pt>
                <c:pt idx="732">
                  <c:v>8</c:v>
                </c:pt>
                <c:pt idx="733">
                  <c:v>6</c:v>
                </c:pt>
                <c:pt idx="734">
                  <c:v>6</c:v>
                </c:pt>
                <c:pt idx="735">
                  <c:v>6</c:v>
                </c:pt>
                <c:pt idx="736">
                  <c:v>6</c:v>
                </c:pt>
                <c:pt idx="737">
                  <c:v>8</c:v>
                </c:pt>
                <c:pt idx="738">
                  <c:v>5</c:v>
                </c:pt>
                <c:pt idx="739">
                  <c:v>7</c:v>
                </c:pt>
                <c:pt idx="740">
                  <c:v>7</c:v>
                </c:pt>
                <c:pt idx="741">
                  <c:v>5</c:v>
                </c:pt>
                <c:pt idx="742">
                  <c:v>6</c:v>
                </c:pt>
                <c:pt idx="743">
                  <c:v>6</c:v>
                </c:pt>
                <c:pt idx="744">
                  <c:v>5</c:v>
                </c:pt>
                <c:pt idx="745">
                  <c:v>11</c:v>
                </c:pt>
                <c:pt idx="746">
                  <c:v>8</c:v>
                </c:pt>
                <c:pt idx="747">
                  <c:v>8</c:v>
                </c:pt>
                <c:pt idx="748">
                  <c:v>7</c:v>
                </c:pt>
                <c:pt idx="749">
                  <c:v>9</c:v>
                </c:pt>
                <c:pt idx="750">
                  <c:v>7</c:v>
                </c:pt>
                <c:pt idx="751">
                  <c:v>6</c:v>
                </c:pt>
                <c:pt idx="752">
                  <c:v>6</c:v>
                </c:pt>
                <c:pt idx="753">
                  <c:v>8</c:v>
                </c:pt>
                <c:pt idx="754">
                  <c:v>5</c:v>
                </c:pt>
                <c:pt idx="755">
                  <c:v>6</c:v>
                </c:pt>
                <c:pt idx="756">
                  <c:v>7</c:v>
                </c:pt>
                <c:pt idx="757">
                  <c:v>6</c:v>
                </c:pt>
                <c:pt idx="758">
                  <c:v>6</c:v>
                </c:pt>
                <c:pt idx="759">
                  <c:v>9</c:v>
                </c:pt>
                <c:pt idx="760">
                  <c:v>5</c:v>
                </c:pt>
                <c:pt idx="761">
                  <c:v>5</c:v>
                </c:pt>
                <c:pt idx="762">
                  <c:v>7</c:v>
                </c:pt>
                <c:pt idx="763">
                  <c:v>8</c:v>
                </c:pt>
                <c:pt idx="764">
                  <c:v>6</c:v>
                </c:pt>
                <c:pt idx="765">
                  <c:v>6</c:v>
                </c:pt>
                <c:pt idx="766">
                  <c:v>7</c:v>
                </c:pt>
                <c:pt idx="767">
                  <c:v>7</c:v>
                </c:pt>
                <c:pt idx="768">
                  <c:v>8</c:v>
                </c:pt>
                <c:pt idx="769">
                  <c:v>12</c:v>
                </c:pt>
                <c:pt idx="770">
                  <c:v>5</c:v>
                </c:pt>
                <c:pt idx="771">
                  <c:v>6</c:v>
                </c:pt>
                <c:pt idx="772">
                  <c:v>6</c:v>
                </c:pt>
                <c:pt idx="773">
                  <c:v>5</c:v>
                </c:pt>
                <c:pt idx="774">
                  <c:v>9</c:v>
                </c:pt>
                <c:pt idx="775">
                  <c:v>5</c:v>
                </c:pt>
                <c:pt idx="776">
                  <c:v>7</c:v>
                </c:pt>
                <c:pt idx="777">
                  <c:v>5</c:v>
                </c:pt>
                <c:pt idx="778">
                  <c:v>10</c:v>
                </c:pt>
                <c:pt idx="779">
                  <c:v>4</c:v>
                </c:pt>
                <c:pt idx="780">
                  <c:v>6</c:v>
                </c:pt>
                <c:pt idx="781">
                  <c:v>7</c:v>
                </c:pt>
                <c:pt idx="782">
                  <c:v>6</c:v>
                </c:pt>
                <c:pt idx="783">
                  <c:v>4</c:v>
                </c:pt>
                <c:pt idx="784">
                  <c:v>9</c:v>
                </c:pt>
                <c:pt idx="785">
                  <c:v>7</c:v>
                </c:pt>
                <c:pt idx="786">
                  <c:v>7</c:v>
                </c:pt>
                <c:pt idx="787">
                  <c:v>8</c:v>
                </c:pt>
                <c:pt idx="788">
                  <c:v>4</c:v>
                </c:pt>
                <c:pt idx="789">
                  <c:v>9</c:v>
                </c:pt>
                <c:pt idx="790">
                  <c:v>5</c:v>
                </c:pt>
                <c:pt idx="791">
                  <c:v>5</c:v>
                </c:pt>
                <c:pt idx="792">
                  <c:v>8</c:v>
                </c:pt>
                <c:pt idx="793">
                  <c:v>7</c:v>
                </c:pt>
                <c:pt idx="794">
                  <c:v>7</c:v>
                </c:pt>
                <c:pt idx="795">
                  <c:v>7</c:v>
                </c:pt>
                <c:pt idx="796">
                  <c:v>7</c:v>
                </c:pt>
                <c:pt idx="797">
                  <c:v>4</c:v>
                </c:pt>
                <c:pt idx="798">
                  <c:v>11</c:v>
                </c:pt>
                <c:pt idx="799">
                  <c:v>7</c:v>
                </c:pt>
                <c:pt idx="800">
                  <c:v>8</c:v>
                </c:pt>
                <c:pt idx="801">
                  <c:v>5</c:v>
                </c:pt>
                <c:pt idx="802">
                  <c:v>7</c:v>
                </c:pt>
                <c:pt idx="803">
                  <c:v>12</c:v>
                </c:pt>
                <c:pt idx="804">
                  <c:v>5</c:v>
                </c:pt>
                <c:pt idx="805">
                  <c:v>6</c:v>
                </c:pt>
                <c:pt idx="806">
                  <c:v>6</c:v>
                </c:pt>
                <c:pt idx="807">
                  <c:v>6</c:v>
                </c:pt>
                <c:pt idx="808">
                  <c:v>6</c:v>
                </c:pt>
                <c:pt idx="809">
                  <c:v>11</c:v>
                </c:pt>
                <c:pt idx="810">
                  <c:v>5</c:v>
                </c:pt>
                <c:pt idx="811">
                  <c:v>4</c:v>
                </c:pt>
                <c:pt idx="812">
                  <c:v>4</c:v>
                </c:pt>
                <c:pt idx="813">
                  <c:v>7</c:v>
                </c:pt>
                <c:pt idx="814">
                  <c:v>7</c:v>
                </c:pt>
                <c:pt idx="815">
                  <c:v>6</c:v>
                </c:pt>
                <c:pt idx="816">
                  <c:v>4</c:v>
                </c:pt>
                <c:pt idx="817">
                  <c:v>7</c:v>
                </c:pt>
                <c:pt idx="818">
                  <c:v>6</c:v>
                </c:pt>
                <c:pt idx="819">
                  <c:v>6</c:v>
                </c:pt>
                <c:pt idx="820">
                  <c:v>6</c:v>
                </c:pt>
                <c:pt idx="821">
                  <c:v>4</c:v>
                </c:pt>
                <c:pt idx="822">
                  <c:v>7</c:v>
                </c:pt>
                <c:pt idx="823">
                  <c:v>7</c:v>
                </c:pt>
                <c:pt idx="824">
                  <c:v>7</c:v>
                </c:pt>
                <c:pt idx="825">
                  <c:v>7</c:v>
                </c:pt>
                <c:pt idx="826">
                  <c:v>5</c:v>
                </c:pt>
                <c:pt idx="827">
                  <c:v>6</c:v>
                </c:pt>
                <c:pt idx="828">
                  <c:v>7</c:v>
                </c:pt>
                <c:pt idx="829">
                  <c:v>4</c:v>
                </c:pt>
                <c:pt idx="830">
                  <c:v>6</c:v>
                </c:pt>
                <c:pt idx="831">
                  <c:v>4</c:v>
                </c:pt>
                <c:pt idx="832">
                  <c:v>7</c:v>
                </c:pt>
                <c:pt idx="833">
                  <c:v>6</c:v>
                </c:pt>
                <c:pt idx="834">
                  <c:v>6</c:v>
                </c:pt>
                <c:pt idx="835">
                  <c:v>4</c:v>
                </c:pt>
                <c:pt idx="836">
                  <c:v>5</c:v>
                </c:pt>
                <c:pt idx="837">
                  <c:v>5</c:v>
                </c:pt>
                <c:pt idx="838">
                  <c:v>6</c:v>
                </c:pt>
                <c:pt idx="839">
                  <c:v>6</c:v>
                </c:pt>
                <c:pt idx="840">
                  <c:v>7</c:v>
                </c:pt>
                <c:pt idx="841">
                  <c:v>8</c:v>
                </c:pt>
                <c:pt idx="842">
                  <c:v>6</c:v>
                </c:pt>
                <c:pt idx="843">
                  <c:v>10</c:v>
                </c:pt>
                <c:pt idx="844">
                  <c:v>7</c:v>
                </c:pt>
                <c:pt idx="845">
                  <c:v>6</c:v>
                </c:pt>
                <c:pt idx="846">
                  <c:v>7</c:v>
                </c:pt>
                <c:pt idx="847">
                  <c:v>5</c:v>
                </c:pt>
                <c:pt idx="848">
                  <c:v>10</c:v>
                </c:pt>
                <c:pt idx="849">
                  <c:v>7</c:v>
                </c:pt>
                <c:pt idx="850">
                  <c:v>3</c:v>
                </c:pt>
                <c:pt idx="851">
                  <c:v>7</c:v>
                </c:pt>
                <c:pt idx="852">
                  <c:v>7</c:v>
                </c:pt>
                <c:pt idx="853">
                  <c:v>7</c:v>
                </c:pt>
                <c:pt idx="854">
                  <c:v>6</c:v>
                </c:pt>
                <c:pt idx="855">
                  <c:v>6</c:v>
                </c:pt>
                <c:pt idx="856">
                  <c:v>5</c:v>
                </c:pt>
                <c:pt idx="857">
                  <c:v>6</c:v>
                </c:pt>
                <c:pt idx="858">
                  <c:v>6</c:v>
                </c:pt>
                <c:pt idx="859">
                  <c:v>9</c:v>
                </c:pt>
                <c:pt idx="860">
                  <c:v>7</c:v>
                </c:pt>
                <c:pt idx="861">
                  <c:v>6</c:v>
                </c:pt>
                <c:pt idx="862">
                  <c:v>6</c:v>
                </c:pt>
                <c:pt idx="863">
                  <c:v>6</c:v>
                </c:pt>
                <c:pt idx="864">
                  <c:v>6</c:v>
                </c:pt>
                <c:pt idx="865">
                  <c:v>5</c:v>
                </c:pt>
                <c:pt idx="866">
                  <c:v>6</c:v>
                </c:pt>
                <c:pt idx="867">
                  <c:v>5</c:v>
                </c:pt>
                <c:pt idx="868">
                  <c:v>7</c:v>
                </c:pt>
                <c:pt idx="869">
                  <c:v>8</c:v>
                </c:pt>
                <c:pt idx="870">
                  <c:v>5</c:v>
                </c:pt>
                <c:pt idx="871">
                  <c:v>7</c:v>
                </c:pt>
                <c:pt idx="872">
                  <c:v>5</c:v>
                </c:pt>
                <c:pt idx="873">
                  <c:v>6</c:v>
                </c:pt>
                <c:pt idx="874">
                  <c:v>5</c:v>
                </c:pt>
                <c:pt idx="875">
                  <c:v>11</c:v>
                </c:pt>
                <c:pt idx="876">
                  <c:v>5</c:v>
                </c:pt>
                <c:pt idx="877">
                  <c:v>10</c:v>
                </c:pt>
                <c:pt idx="878">
                  <c:v>6</c:v>
                </c:pt>
                <c:pt idx="879">
                  <c:v>6</c:v>
                </c:pt>
                <c:pt idx="880">
                  <c:v>5</c:v>
                </c:pt>
                <c:pt idx="881">
                  <c:v>7</c:v>
                </c:pt>
                <c:pt idx="882">
                  <c:v>7</c:v>
                </c:pt>
                <c:pt idx="883">
                  <c:v>10</c:v>
                </c:pt>
                <c:pt idx="884">
                  <c:v>5</c:v>
                </c:pt>
                <c:pt idx="885">
                  <c:v>5</c:v>
                </c:pt>
                <c:pt idx="886">
                  <c:v>8</c:v>
                </c:pt>
                <c:pt idx="887">
                  <c:v>8</c:v>
                </c:pt>
                <c:pt idx="888">
                  <c:v>8</c:v>
                </c:pt>
                <c:pt idx="889">
                  <c:v>6</c:v>
                </c:pt>
                <c:pt idx="890">
                  <c:v>6</c:v>
                </c:pt>
                <c:pt idx="891">
                  <c:v>7</c:v>
                </c:pt>
                <c:pt idx="892">
                  <c:v>6</c:v>
                </c:pt>
                <c:pt idx="893">
                  <c:v>6</c:v>
                </c:pt>
                <c:pt idx="894">
                  <c:v>8</c:v>
                </c:pt>
                <c:pt idx="895">
                  <c:v>8</c:v>
                </c:pt>
                <c:pt idx="896">
                  <c:v>6</c:v>
                </c:pt>
                <c:pt idx="897">
                  <c:v>12</c:v>
                </c:pt>
                <c:pt idx="898">
                  <c:v>11</c:v>
                </c:pt>
                <c:pt idx="899">
                  <c:v>6</c:v>
                </c:pt>
                <c:pt idx="900">
                  <c:v>4</c:v>
                </c:pt>
                <c:pt idx="901">
                  <c:v>5</c:v>
                </c:pt>
                <c:pt idx="902">
                  <c:v>8</c:v>
                </c:pt>
                <c:pt idx="903">
                  <c:v>7</c:v>
                </c:pt>
                <c:pt idx="904">
                  <c:v>6</c:v>
                </c:pt>
                <c:pt idx="905">
                  <c:v>6</c:v>
                </c:pt>
                <c:pt idx="906">
                  <c:v>8</c:v>
                </c:pt>
                <c:pt idx="907">
                  <c:v>6</c:v>
                </c:pt>
                <c:pt idx="908">
                  <c:v>5</c:v>
                </c:pt>
                <c:pt idx="909">
                  <c:v>8</c:v>
                </c:pt>
                <c:pt idx="910">
                  <c:v>12</c:v>
                </c:pt>
                <c:pt idx="911">
                  <c:v>5</c:v>
                </c:pt>
                <c:pt idx="912">
                  <c:v>6</c:v>
                </c:pt>
                <c:pt idx="913">
                  <c:v>8</c:v>
                </c:pt>
                <c:pt idx="914">
                  <c:v>4</c:v>
                </c:pt>
                <c:pt idx="915">
                  <c:v>6</c:v>
                </c:pt>
                <c:pt idx="916">
                  <c:v>4</c:v>
                </c:pt>
                <c:pt idx="917">
                  <c:v>6</c:v>
                </c:pt>
                <c:pt idx="918">
                  <c:v>8</c:v>
                </c:pt>
                <c:pt idx="919">
                  <c:v>6</c:v>
                </c:pt>
                <c:pt idx="920">
                  <c:v>7</c:v>
                </c:pt>
                <c:pt idx="921">
                  <c:v>9</c:v>
                </c:pt>
                <c:pt idx="922">
                  <c:v>6</c:v>
                </c:pt>
                <c:pt idx="923">
                  <c:v>5</c:v>
                </c:pt>
                <c:pt idx="924">
                  <c:v>7</c:v>
                </c:pt>
                <c:pt idx="925">
                  <c:v>6</c:v>
                </c:pt>
                <c:pt idx="926">
                  <c:v>10</c:v>
                </c:pt>
                <c:pt idx="927">
                  <c:v>9</c:v>
                </c:pt>
                <c:pt idx="928">
                  <c:v>7</c:v>
                </c:pt>
                <c:pt idx="929">
                  <c:v>8</c:v>
                </c:pt>
                <c:pt idx="930">
                  <c:v>7</c:v>
                </c:pt>
                <c:pt idx="931">
                  <c:v>5</c:v>
                </c:pt>
                <c:pt idx="932">
                  <c:v>8</c:v>
                </c:pt>
                <c:pt idx="933">
                  <c:v>6</c:v>
                </c:pt>
                <c:pt idx="934">
                  <c:v>9</c:v>
                </c:pt>
                <c:pt idx="935">
                  <c:v>5</c:v>
                </c:pt>
                <c:pt idx="936">
                  <c:v>5</c:v>
                </c:pt>
                <c:pt idx="937">
                  <c:v>8</c:v>
                </c:pt>
                <c:pt idx="938">
                  <c:v>7</c:v>
                </c:pt>
                <c:pt idx="939">
                  <c:v>10</c:v>
                </c:pt>
                <c:pt idx="940">
                  <c:v>8</c:v>
                </c:pt>
                <c:pt idx="941">
                  <c:v>8</c:v>
                </c:pt>
                <c:pt idx="942">
                  <c:v>8</c:v>
                </c:pt>
                <c:pt idx="943">
                  <c:v>8</c:v>
                </c:pt>
                <c:pt idx="944">
                  <c:v>7</c:v>
                </c:pt>
                <c:pt idx="945">
                  <c:v>7</c:v>
                </c:pt>
                <c:pt idx="946">
                  <c:v>6</c:v>
                </c:pt>
                <c:pt idx="947">
                  <c:v>9</c:v>
                </c:pt>
                <c:pt idx="948">
                  <c:v>7</c:v>
                </c:pt>
                <c:pt idx="949">
                  <c:v>5</c:v>
                </c:pt>
                <c:pt idx="950">
                  <c:v>5</c:v>
                </c:pt>
                <c:pt idx="951">
                  <c:v>6</c:v>
                </c:pt>
                <c:pt idx="952">
                  <c:v>5</c:v>
                </c:pt>
                <c:pt idx="953">
                  <c:v>7</c:v>
                </c:pt>
                <c:pt idx="954">
                  <c:v>4</c:v>
                </c:pt>
                <c:pt idx="955">
                  <c:v>8</c:v>
                </c:pt>
                <c:pt idx="956">
                  <c:v>5</c:v>
                </c:pt>
                <c:pt idx="957">
                  <c:v>6</c:v>
                </c:pt>
                <c:pt idx="958">
                  <c:v>6</c:v>
                </c:pt>
                <c:pt idx="959">
                  <c:v>6</c:v>
                </c:pt>
                <c:pt idx="960">
                  <c:v>4</c:v>
                </c:pt>
                <c:pt idx="961">
                  <c:v>11</c:v>
                </c:pt>
                <c:pt idx="962">
                  <c:v>7</c:v>
                </c:pt>
                <c:pt idx="963">
                  <c:v>7</c:v>
                </c:pt>
                <c:pt idx="964">
                  <c:v>8</c:v>
                </c:pt>
                <c:pt idx="965">
                  <c:v>8</c:v>
                </c:pt>
                <c:pt idx="966">
                  <c:v>7</c:v>
                </c:pt>
                <c:pt idx="967">
                  <c:v>6</c:v>
                </c:pt>
                <c:pt idx="968">
                  <c:v>6</c:v>
                </c:pt>
                <c:pt idx="969">
                  <c:v>6</c:v>
                </c:pt>
                <c:pt idx="970">
                  <c:v>6</c:v>
                </c:pt>
                <c:pt idx="971">
                  <c:v>6</c:v>
                </c:pt>
                <c:pt idx="972">
                  <c:v>5</c:v>
                </c:pt>
                <c:pt idx="973">
                  <c:v>6</c:v>
                </c:pt>
                <c:pt idx="974">
                  <c:v>8</c:v>
                </c:pt>
                <c:pt idx="975">
                  <c:v>6</c:v>
                </c:pt>
                <c:pt idx="976">
                  <c:v>4</c:v>
                </c:pt>
                <c:pt idx="977">
                  <c:v>4</c:v>
                </c:pt>
                <c:pt idx="978">
                  <c:v>5</c:v>
                </c:pt>
                <c:pt idx="979">
                  <c:v>5</c:v>
                </c:pt>
                <c:pt idx="980">
                  <c:v>6</c:v>
                </c:pt>
                <c:pt idx="981">
                  <c:v>8</c:v>
                </c:pt>
                <c:pt idx="982">
                  <c:v>6</c:v>
                </c:pt>
                <c:pt idx="983">
                  <c:v>9</c:v>
                </c:pt>
                <c:pt idx="984">
                  <c:v>8</c:v>
                </c:pt>
                <c:pt idx="985">
                  <c:v>5</c:v>
                </c:pt>
                <c:pt idx="986">
                  <c:v>5</c:v>
                </c:pt>
                <c:pt idx="987">
                  <c:v>8</c:v>
                </c:pt>
                <c:pt idx="988">
                  <c:v>8</c:v>
                </c:pt>
                <c:pt idx="989">
                  <c:v>6</c:v>
                </c:pt>
                <c:pt idx="990">
                  <c:v>7</c:v>
                </c:pt>
                <c:pt idx="991">
                  <c:v>8</c:v>
                </c:pt>
                <c:pt idx="992">
                  <c:v>7</c:v>
                </c:pt>
                <c:pt idx="993">
                  <c:v>6</c:v>
                </c:pt>
                <c:pt idx="994">
                  <c:v>7</c:v>
                </c:pt>
                <c:pt idx="995">
                  <c:v>5</c:v>
                </c:pt>
                <c:pt idx="996">
                  <c:v>6</c:v>
                </c:pt>
                <c:pt idx="997">
                  <c:v>6</c:v>
                </c:pt>
                <c:pt idx="998">
                  <c:v>6</c:v>
                </c:pt>
                <c:pt idx="999">
                  <c:v>6</c:v>
                </c:pt>
                <c:pt idx="1000">
                  <c:v>4</c:v>
                </c:pt>
                <c:pt idx="1001">
                  <c:v>4</c:v>
                </c:pt>
                <c:pt idx="1002">
                  <c:v>7</c:v>
                </c:pt>
                <c:pt idx="1003">
                  <c:v>8</c:v>
                </c:pt>
                <c:pt idx="1004">
                  <c:v>7</c:v>
                </c:pt>
                <c:pt idx="1005">
                  <c:v>6</c:v>
                </c:pt>
                <c:pt idx="1006">
                  <c:v>7</c:v>
                </c:pt>
                <c:pt idx="1007">
                  <c:v>6</c:v>
                </c:pt>
                <c:pt idx="1008">
                  <c:v>7</c:v>
                </c:pt>
                <c:pt idx="1009">
                  <c:v>7</c:v>
                </c:pt>
                <c:pt idx="1010">
                  <c:v>7</c:v>
                </c:pt>
                <c:pt idx="1011">
                  <c:v>8</c:v>
                </c:pt>
                <c:pt idx="1012">
                  <c:v>7</c:v>
                </c:pt>
                <c:pt idx="1013">
                  <c:v>4</c:v>
                </c:pt>
                <c:pt idx="1014">
                  <c:v>5</c:v>
                </c:pt>
                <c:pt idx="1015">
                  <c:v>6</c:v>
                </c:pt>
                <c:pt idx="1016">
                  <c:v>6</c:v>
                </c:pt>
                <c:pt idx="1017">
                  <c:v>4</c:v>
                </c:pt>
                <c:pt idx="1018">
                  <c:v>7</c:v>
                </c:pt>
                <c:pt idx="1019">
                  <c:v>6</c:v>
                </c:pt>
                <c:pt idx="1020">
                  <c:v>5</c:v>
                </c:pt>
                <c:pt idx="1021">
                  <c:v>6</c:v>
                </c:pt>
                <c:pt idx="1022">
                  <c:v>6</c:v>
                </c:pt>
                <c:pt idx="1023">
                  <c:v>7</c:v>
                </c:pt>
                <c:pt idx="1024">
                  <c:v>10</c:v>
                </c:pt>
                <c:pt idx="1025">
                  <c:v>5</c:v>
                </c:pt>
                <c:pt idx="1026">
                  <c:v>6</c:v>
                </c:pt>
                <c:pt idx="1027">
                  <c:v>7</c:v>
                </c:pt>
                <c:pt idx="1028">
                  <c:v>6</c:v>
                </c:pt>
                <c:pt idx="1029">
                  <c:v>7</c:v>
                </c:pt>
                <c:pt idx="1030">
                  <c:v>10</c:v>
                </c:pt>
                <c:pt idx="1031">
                  <c:v>12</c:v>
                </c:pt>
                <c:pt idx="1032">
                  <c:v>10</c:v>
                </c:pt>
                <c:pt idx="1033">
                  <c:v>6</c:v>
                </c:pt>
                <c:pt idx="1034">
                  <c:v>5</c:v>
                </c:pt>
                <c:pt idx="1035">
                  <c:v>5</c:v>
                </c:pt>
                <c:pt idx="1036">
                  <c:v>6</c:v>
                </c:pt>
                <c:pt idx="1037">
                  <c:v>7</c:v>
                </c:pt>
                <c:pt idx="1038">
                  <c:v>6</c:v>
                </c:pt>
                <c:pt idx="1039">
                  <c:v>3</c:v>
                </c:pt>
                <c:pt idx="1040">
                  <c:v>8</c:v>
                </c:pt>
                <c:pt idx="1041">
                  <c:v>7</c:v>
                </c:pt>
                <c:pt idx="1042">
                  <c:v>5</c:v>
                </c:pt>
                <c:pt idx="1043">
                  <c:v>10</c:v>
                </c:pt>
                <c:pt idx="1044">
                  <c:v>9</c:v>
                </c:pt>
                <c:pt idx="1045">
                  <c:v>8</c:v>
                </c:pt>
                <c:pt idx="1046">
                  <c:v>11</c:v>
                </c:pt>
                <c:pt idx="1047">
                  <c:v>5</c:v>
                </c:pt>
                <c:pt idx="1048">
                  <c:v>9</c:v>
                </c:pt>
                <c:pt idx="1049">
                  <c:v>6</c:v>
                </c:pt>
                <c:pt idx="1050">
                  <c:v>6</c:v>
                </c:pt>
                <c:pt idx="1051">
                  <c:v>6</c:v>
                </c:pt>
                <c:pt idx="1052">
                  <c:v>9</c:v>
                </c:pt>
                <c:pt idx="1053">
                  <c:v>7</c:v>
                </c:pt>
                <c:pt idx="1054">
                  <c:v>7</c:v>
                </c:pt>
                <c:pt idx="1055">
                  <c:v>7</c:v>
                </c:pt>
                <c:pt idx="1056">
                  <c:v>6</c:v>
                </c:pt>
                <c:pt idx="1057">
                  <c:v>7</c:v>
                </c:pt>
                <c:pt idx="1058">
                  <c:v>10</c:v>
                </c:pt>
                <c:pt idx="1059">
                  <c:v>7</c:v>
                </c:pt>
                <c:pt idx="1060">
                  <c:v>6</c:v>
                </c:pt>
                <c:pt idx="1061">
                  <c:v>6</c:v>
                </c:pt>
                <c:pt idx="1062">
                  <c:v>10</c:v>
                </c:pt>
                <c:pt idx="1063">
                  <c:v>5</c:v>
                </c:pt>
                <c:pt idx="1064">
                  <c:v>6</c:v>
                </c:pt>
                <c:pt idx="1065">
                  <c:v>7</c:v>
                </c:pt>
                <c:pt idx="1066">
                  <c:v>7</c:v>
                </c:pt>
                <c:pt idx="1067">
                  <c:v>7</c:v>
                </c:pt>
                <c:pt idx="1068">
                  <c:v>10</c:v>
                </c:pt>
                <c:pt idx="1069">
                  <c:v>4</c:v>
                </c:pt>
                <c:pt idx="1070">
                  <c:v>6</c:v>
                </c:pt>
                <c:pt idx="1071">
                  <c:v>8</c:v>
                </c:pt>
                <c:pt idx="1072">
                  <c:v>7</c:v>
                </c:pt>
                <c:pt idx="1073">
                  <c:v>6</c:v>
                </c:pt>
                <c:pt idx="1074">
                  <c:v>5</c:v>
                </c:pt>
                <c:pt idx="1075">
                  <c:v>6</c:v>
                </c:pt>
                <c:pt idx="1076">
                  <c:v>7</c:v>
                </c:pt>
                <c:pt idx="1077">
                  <c:v>6</c:v>
                </c:pt>
                <c:pt idx="1078">
                  <c:v>3</c:v>
                </c:pt>
                <c:pt idx="1079">
                  <c:v>5</c:v>
                </c:pt>
                <c:pt idx="1080">
                  <c:v>5</c:v>
                </c:pt>
                <c:pt idx="1081">
                  <c:v>5</c:v>
                </c:pt>
                <c:pt idx="1082">
                  <c:v>6</c:v>
                </c:pt>
                <c:pt idx="1083">
                  <c:v>6</c:v>
                </c:pt>
                <c:pt idx="1084">
                  <c:v>6</c:v>
                </c:pt>
                <c:pt idx="1085">
                  <c:v>5</c:v>
                </c:pt>
                <c:pt idx="1086">
                  <c:v>6</c:v>
                </c:pt>
                <c:pt idx="1087">
                  <c:v>9</c:v>
                </c:pt>
                <c:pt idx="1088">
                  <c:v>7</c:v>
                </c:pt>
                <c:pt idx="1089">
                  <c:v>4</c:v>
                </c:pt>
                <c:pt idx="1090">
                  <c:v>6</c:v>
                </c:pt>
                <c:pt idx="1091">
                  <c:v>4</c:v>
                </c:pt>
                <c:pt idx="1092">
                  <c:v>7</c:v>
                </c:pt>
                <c:pt idx="1093">
                  <c:v>6</c:v>
                </c:pt>
                <c:pt idx="1094">
                  <c:v>4</c:v>
                </c:pt>
                <c:pt idx="1095">
                  <c:v>6</c:v>
                </c:pt>
                <c:pt idx="1096">
                  <c:v>7</c:v>
                </c:pt>
                <c:pt idx="1097">
                  <c:v>5</c:v>
                </c:pt>
                <c:pt idx="1098">
                  <c:v>6</c:v>
                </c:pt>
                <c:pt idx="1099">
                  <c:v>7</c:v>
                </c:pt>
                <c:pt idx="1100">
                  <c:v>3</c:v>
                </c:pt>
                <c:pt idx="1101">
                  <c:v>5</c:v>
                </c:pt>
                <c:pt idx="1102">
                  <c:v>6</c:v>
                </c:pt>
                <c:pt idx="1103">
                  <c:v>6</c:v>
                </c:pt>
                <c:pt idx="1104">
                  <c:v>6</c:v>
                </c:pt>
                <c:pt idx="1105">
                  <c:v>9</c:v>
                </c:pt>
                <c:pt idx="1106">
                  <c:v>6</c:v>
                </c:pt>
                <c:pt idx="1107">
                  <c:v>9</c:v>
                </c:pt>
                <c:pt idx="1108">
                  <c:v>7</c:v>
                </c:pt>
                <c:pt idx="1109">
                  <c:v>7</c:v>
                </c:pt>
                <c:pt idx="1110">
                  <c:v>8</c:v>
                </c:pt>
                <c:pt idx="1111">
                  <c:v>8</c:v>
                </c:pt>
                <c:pt idx="1112">
                  <c:v>5</c:v>
                </c:pt>
                <c:pt idx="1113">
                  <c:v>6</c:v>
                </c:pt>
                <c:pt idx="1114">
                  <c:v>4</c:v>
                </c:pt>
                <c:pt idx="1115">
                  <c:v>7</c:v>
                </c:pt>
                <c:pt idx="1116">
                  <c:v>7</c:v>
                </c:pt>
                <c:pt idx="1117">
                  <c:v>5</c:v>
                </c:pt>
                <c:pt idx="1118">
                  <c:v>6</c:v>
                </c:pt>
                <c:pt idx="1119">
                  <c:v>6</c:v>
                </c:pt>
                <c:pt idx="1120">
                  <c:v>6</c:v>
                </c:pt>
                <c:pt idx="1121">
                  <c:v>7</c:v>
                </c:pt>
                <c:pt idx="1122">
                  <c:v>5</c:v>
                </c:pt>
                <c:pt idx="1123">
                  <c:v>4</c:v>
                </c:pt>
                <c:pt idx="1124">
                  <c:v>7</c:v>
                </c:pt>
                <c:pt idx="1125">
                  <c:v>5</c:v>
                </c:pt>
                <c:pt idx="1126">
                  <c:v>7</c:v>
                </c:pt>
                <c:pt idx="1127">
                  <c:v>7</c:v>
                </c:pt>
                <c:pt idx="1128">
                  <c:v>8</c:v>
                </c:pt>
                <c:pt idx="1129">
                  <c:v>4</c:v>
                </c:pt>
                <c:pt idx="1130">
                  <c:v>7</c:v>
                </c:pt>
                <c:pt idx="1131">
                  <c:v>5</c:v>
                </c:pt>
                <c:pt idx="1132">
                  <c:v>8</c:v>
                </c:pt>
                <c:pt idx="1133">
                  <c:v>8</c:v>
                </c:pt>
                <c:pt idx="1134">
                  <c:v>7</c:v>
                </c:pt>
                <c:pt idx="1135">
                  <c:v>5</c:v>
                </c:pt>
                <c:pt idx="1136">
                  <c:v>6</c:v>
                </c:pt>
                <c:pt idx="1137">
                  <c:v>6</c:v>
                </c:pt>
                <c:pt idx="1138">
                  <c:v>5</c:v>
                </c:pt>
                <c:pt idx="1139">
                  <c:v>6</c:v>
                </c:pt>
                <c:pt idx="1140">
                  <c:v>4</c:v>
                </c:pt>
                <c:pt idx="1141">
                  <c:v>9</c:v>
                </c:pt>
                <c:pt idx="1142">
                  <c:v>11</c:v>
                </c:pt>
                <c:pt idx="1143">
                  <c:v>5</c:v>
                </c:pt>
                <c:pt idx="1144">
                  <c:v>5</c:v>
                </c:pt>
                <c:pt idx="1145">
                  <c:v>8</c:v>
                </c:pt>
                <c:pt idx="1146">
                  <c:v>5</c:v>
                </c:pt>
                <c:pt idx="1147">
                  <c:v>7</c:v>
                </c:pt>
                <c:pt idx="1148">
                  <c:v>5</c:v>
                </c:pt>
                <c:pt idx="1149">
                  <c:v>7</c:v>
                </c:pt>
                <c:pt idx="1150">
                  <c:v>4</c:v>
                </c:pt>
                <c:pt idx="1151">
                  <c:v>6</c:v>
                </c:pt>
                <c:pt idx="1152">
                  <c:v>6</c:v>
                </c:pt>
                <c:pt idx="1153">
                  <c:v>5</c:v>
                </c:pt>
                <c:pt idx="1154">
                  <c:v>8</c:v>
                </c:pt>
                <c:pt idx="1155">
                  <c:v>6</c:v>
                </c:pt>
                <c:pt idx="1156">
                  <c:v>6</c:v>
                </c:pt>
                <c:pt idx="1157">
                  <c:v>6</c:v>
                </c:pt>
                <c:pt idx="1158">
                  <c:v>7</c:v>
                </c:pt>
                <c:pt idx="1159">
                  <c:v>8</c:v>
                </c:pt>
                <c:pt idx="1160">
                  <c:v>7</c:v>
                </c:pt>
                <c:pt idx="1161">
                  <c:v>7</c:v>
                </c:pt>
                <c:pt idx="1162">
                  <c:v>5</c:v>
                </c:pt>
                <c:pt idx="1163">
                  <c:v>6</c:v>
                </c:pt>
                <c:pt idx="1164">
                  <c:v>5</c:v>
                </c:pt>
                <c:pt idx="1165">
                  <c:v>7</c:v>
                </c:pt>
                <c:pt idx="1166">
                  <c:v>7</c:v>
                </c:pt>
                <c:pt idx="1167">
                  <c:v>7</c:v>
                </c:pt>
                <c:pt idx="1168">
                  <c:v>7</c:v>
                </c:pt>
                <c:pt idx="1169">
                  <c:v>10</c:v>
                </c:pt>
                <c:pt idx="1170">
                  <c:v>6</c:v>
                </c:pt>
                <c:pt idx="1171">
                  <c:v>6</c:v>
                </c:pt>
                <c:pt idx="1172">
                  <c:v>5</c:v>
                </c:pt>
                <c:pt idx="1173">
                  <c:v>12</c:v>
                </c:pt>
                <c:pt idx="1174">
                  <c:v>9</c:v>
                </c:pt>
                <c:pt idx="1175">
                  <c:v>9</c:v>
                </c:pt>
                <c:pt idx="1176">
                  <c:v>5</c:v>
                </c:pt>
                <c:pt idx="1177">
                  <c:v>5</c:v>
                </c:pt>
                <c:pt idx="1178">
                  <c:v>7</c:v>
                </c:pt>
                <c:pt idx="1179">
                  <c:v>5</c:v>
                </c:pt>
                <c:pt idx="1180">
                  <c:v>8</c:v>
                </c:pt>
                <c:pt idx="1181">
                  <c:v>5</c:v>
                </c:pt>
                <c:pt idx="1182">
                  <c:v>10</c:v>
                </c:pt>
                <c:pt idx="1183">
                  <c:v>5</c:v>
                </c:pt>
                <c:pt idx="1184">
                  <c:v>5</c:v>
                </c:pt>
                <c:pt idx="1185">
                  <c:v>7</c:v>
                </c:pt>
                <c:pt idx="1186">
                  <c:v>7</c:v>
                </c:pt>
                <c:pt idx="1187">
                  <c:v>5</c:v>
                </c:pt>
                <c:pt idx="1188">
                  <c:v>7</c:v>
                </c:pt>
                <c:pt idx="1189">
                  <c:v>7</c:v>
                </c:pt>
                <c:pt idx="1190">
                  <c:v>7</c:v>
                </c:pt>
                <c:pt idx="1191">
                  <c:v>5</c:v>
                </c:pt>
                <c:pt idx="1192">
                  <c:v>6</c:v>
                </c:pt>
                <c:pt idx="1193">
                  <c:v>5</c:v>
                </c:pt>
                <c:pt idx="1194">
                  <c:v>7</c:v>
                </c:pt>
                <c:pt idx="1195">
                  <c:v>8</c:v>
                </c:pt>
                <c:pt idx="1196">
                  <c:v>9</c:v>
                </c:pt>
                <c:pt idx="1197">
                  <c:v>7</c:v>
                </c:pt>
                <c:pt idx="1198">
                  <c:v>6</c:v>
                </c:pt>
                <c:pt idx="1199">
                  <c:v>6</c:v>
                </c:pt>
                <c:pt idx="1200">
                  <c:v>5</c:v>
                </c:pt>
                <c:pt idx="1201">
                  <c:v>6</c:v>
                </c:pt>
                <c:pt idx="1202">
                  <c:v>5</c:v>
                </c:pt>
                <c:pt idx="1203">
                  <c:v>6</c:v>
                </c:pt>
                <c:pt idx="1204">
                  <c:v>6</c:v>
                </c:pt>
                <c:pt idx="1205">
                  <c:v>7</c:v>
                </c:pt>
                <c:pt idx="1206">
                  <c:v>5</c:v>
                </c:pt>
                <c:pt idx="1207">
                  <c:v>7</c:v>
                </c:pt>
                <c:pt idx="1208">
                  <c:v>6</c:v>
                </c:pt>
                <c:pt idx="1209">
                  <c:v>8</c:v>
                </c:pt>
                <c:pt idx="1210">
                  <c:v>8</c:v>
                </c:pt>
                <c:pt idx="1211">
                  <c:v>8</c:v>
                </c:pt>
                <c:pt idx="1212">
                  <c:v>4</c:v>
                </c:pt>
                <c:pt idx="1213">
                  <c:v>3</c:v>
                </c:pt>
                <c:pt idx="1214">
                  <c:v>6</c:v>
                </c:pt>
                <c:pt idx="1215">
                  <c:v>5</c:v>
                </c:pt>
                <c:pt idx="1216">
                  <c:v>8</c:v>
                </c:pt>
                <c:pt idx="1217">
                  <c:v>6</c:v>
                </c:pt>
                <c:pt idx="1218">
                  <c:v>3</c:v>
                </c:pt>
                <c:pt idx="1219">
                  <c:v>7</c:v>
                </c:pt>
                <c:pt idx="1220">
                  <c:v>5</c:v>
                </c:pt>
                <c:pt idx="1221">
                  <c:v>5</c:v>
                </c:pt>
                <c:pt idx="1222">
                  <c:v>7</c:v>
                </c:pt>
                <c:pt idx="1223">
                  <c:v>7</c:v>
                </c:pt>
                <c:pt idx="1224">
                  <c:v>8</c:v>
                </c:pt>
                <c:pt idx="1225">
                  <c:v>6</c:v>
                </c:pt>
                <c:pt idx="1226">
                  <c:v>9</c:v>
                </c:pt>
                <c:pt idx="1227">
                  <c:v>5</c:v>
                </c:pt>
                <c:pt idx="1228">
                  <c:v>7</c:v>
                </c:pt>
                <c:pt idx="1229">
                  <c:v>7</c:v>
                </c:pt>
                <c:pt idx="1230">
                  <c:v>12</c:v>
                </c:pt>
                <c:pt idx="1231">
                  <c:v>6</c:v>
                </c:pt>
                <c:pt idx="1232">
                  <c:v>6</c:v>
                </c:pt>
                <c:pt idx="1233">
                  <c:v>6</c:v>
                </c:pt>
                <c:pt idx="1234">
                  <c:v>7</c:v>
                </c:pt>
                <c:pt idx="1235">
                  <c:v>9</c:v>
                </c:pt>
                <c:pt idx="1236">
                  <c:v>6</c:v>
                </c:pt>
                <c:pt idx="1237">
                  <c:v>8</c:v>
                </c:pt>
                <c:pt idx="1238">
                  <c:v>6</c:v>
                </c:pt>
                <c:pt idx="1239">
                  <c:v>6</c:v>
                </c:pt>
                <c:pt idx="1240">
                  <c:v>8</c:v>
                </c:pt>
                <c:pt idx="1241">
                  <c:v>7</c:v>
                </c:pt>
                <c:pt idx="1242">
                  <c:v>6</c:v>
                </c:pt>
                <c:pt idx="1243">
                  <c:v>7</c:v>
                </c:pt>
                <c:pt idx="1244">
                  <c:v>7</c:v>
                </c:pt>
                <c:pt idx="1245">
                  <c:v>7</c:v>
                </c:pt>
                <c:pt idx="1246">
                  <c:v>6</c:v>
                </c:pt>
                <c:pt idx="1247">
                  <c:v>6</c:v>
                </c:pt>
                <c:pt idx="1248">
                  <c:v>8</c:v>
                </c:pt>
                <c:pt idx="1249">
                  <c:v>6</c:v>
                </c:pt>
                <c:pt idx="1250">
                  <c:v>8</c:v>
                </c:pt>
                <c:pt idx="1251">
                  <c:v>6</c:v>
                </c:pt>
                <c:pt idx="1252">
                  <c:v>5</c:v>
                </c:pt>
                <c:pt idx="1253">
                  <c:v>9</c:v>
                </c:pt>
                <c:pt idx="1254">
                  <c:v>7</c:v>
                </c:pt>
                <c:pt idx="1255">
                  <c:v>6</c:v>
                </c:pt>
                <c:pt idx="1256">
                  <c:v>7</c:v>
                </c:pt>
                <c:pt idx="1257">
                  <c:v>4</c:v>
                </c:pt>
                <c:pt idx="1258">
                  <c:v>5</c:v>
                </c:pt>
                <c:pt idx="1259">
                  <c:v>6</c:v>
                </c:pt>
                <c:pt idx="1260">
                  <c:v>7</c:v>
                </c:pt>
                <c:pt idx="1261">
                  <c:v>5</c:v>
                </c:pt>
                <c:pt idx="1262">
                  <c:v>8</c:v>
                </c:pt>
                <c:pt idx="1263">
                  <c:v>8</c:v>
                </c:pt>
                <c:pt idx="1264">
                  <c:v>5</c:v>
                </c:pt>
                <c:pt idx="1265">
                  <c:v>6</c:v>
                </c:pt>
                <c:pt idx="1266">
                  <c:v>9</c:v>
                </c:pt>
                <c:pt idx="1267">
                  <c:v>10</c:v>
                </c:pt>
                <c:pt idx="1268">
                  <c:v>11</c:v>
                </c:pt>
                <c:pt idx="1269">
                  <c:v>7</c:v>
                </c:pt>
                <c:pt idx="1270">
                  <c:v>4</c:v>
                </c:pt>
                <c:pt idx="1271">
                  <c:v>7</c:v>
                </c:pt>
                <c:pt idx="1272">
                  <c:v>5</c:v>
                </c:pt>
                <c:pt idx="1273">
                  <c:v>5</c:v>
                </c:pt>
                <c:pt idx="1274">
                  <c:v>8</c:v>
                </c:pt>
                <c:pt idx="1275">
                  <c:v>10</c:v>
                </c:pt>
                <c:pt idx="1276">
                  <c:v>6</c:v>
                </c:pt>
                <c:pt idx="1277">
                  <c:v>7</c:v>
                </c:pt>
                <c:pt idx="1278">
                  <c:v>7</c:v>
                </c:pt>
                <c:pt idx="1279">
                  <c:v>6</c:v>
                </c:pt>
                <c:pt idx="1280">
                  <c:v>6</c:v>
                </c:pt>
                <c:pt idx="1281">
                  <c:v>6</c:v>
                </c:pt>
                <c:pt idx="1282">
                  <c:v>5</c:v>
                </c:pt>
                <c:pt idx="1283">
                  <c:v>8</c:v>
                </c:pt>
                <c:pt idx="1284">
                  <c:v>10</c:v>
                </c:pt>
                <c:pt idx="1285">
                  <c:v>6</c:v>
                </c:pt>
                <c:pt idx="1286">
                  <c:v>6</c:v>
                </c:pt>
                <c:pt idx="1287">
                  <c:v>7</c:v>
                </c:pt>
                <c:pt idx="1288">
                  <c:v>5</c:v>
                </c:pt>
                <c:pt idx="1289">
                  <c:v>8</c:v>
                </c:pt>
                <c:pt idx="1290">
                  <c:v>6</c:v>
                </c:pt>
                <c:pt idx="1291">
                  <c:v>6</c:v>
                </c:pt>
                <c:pt idx="1292">
                  <c:v>11</c:v>
                </c:pt>
                <c:pt idx="1293">
                  <c:v>8</c:v>
                </c:pt>
                <c:pt idx="1294">
                  <c:v>5</c:v>
                </c:pt>
                <c:pt idx="1295">
                  <c:v>5</c:v>
                </c:pt>
                <c:pt idx="1296">
                  <c:v>6</c:v>
                </c:pt>
                <c:pt idx="1297">
                  <c:v>5</c:v>
                </c:pt>
                <c:pt idx="1298">
                  <c:v>12</c:v>
                </c:pt>
                <c:pt idx="1299">
                  <c:v>6</c:v>
                </c:pt>
                <c:pt idx="1300">
                  <c:v>9</c:v>
                </c:pt>
                <c:pt idx="1301">
                  <c:v>7</c:v>
                </c:pt>
                <c:pt idx="1302">
                  <c:v>8</c:v>
                </c:pt>
                <c:pt idx="1303">
                  <c:v>7</c:v>
                </c:pt>
                <c:pt idx="1304">
                  <c:v>7</c:v>
                </c:pt>
                <c:pt idx="1305">
                  <c:v>6</c:v>
                </c:pt>
                <c:pt idx="1306">
                  <c:v>6</c:v>
                </c:pt>
                <c:pt idx="1307">
                  <c:v>5</c:v>
                </c:pt>
                <c:pt idx="1308">
                  <c:v>6</c:v>
                </c:pt>
                <c:pt idx="1309">
                  <c:v>6</c:v>
                </c:pt>
                <c:pt idx="1310">
                  <c:v>7</c:v>
                </c:pt>
                <c:pt idx="1311">
                  <c:v>6</c:v>
                </c:pt>
                <c:pt idx="1312">
                  <c:v>9</c:v>
                </c:pt>
                <c:pt idx="1313">
                  <c:v>10</c:v>
                </c:pt>
                <c:pt idx="1314">
                  <c:v>5</c:v>
                </c:pt>
                <c:pt idx="1315">
                  <c:v>9</c:v>
                </c:pt>
                <c:pt idx="1316">
                  <c:v>8</c:v>
                </c:pt>
                <c:pt idx="1317">
                  <c:v>5</c:v>
                </c:pt>
                <c:pt idx="1318">
                  <c:v>7</c:v>
                </c:pt>
                <c:pt idx="1319">
                  <c:v>5</c:v>
                </c:pt>
                <c:pt idx="1320">
                  <c:v>6</c:v>
                </c:pt>
                <c:pt idx="1321">
                  <c:v>4</c:v>
                </c:pt>
                <c:pt idx="1322">
                  <c:v>8</c:v>
                </c:pt>
                <c:pt idx="1323">
                  <c:v>5</c:v>
                </c:pt>
                <c:pt idx="1324">
                  <c:v>7</c:v>
                </c:pt>
                <c:pt idx="1325">
                  <c:v>5</c:v>
                </c:pt>
                <c:pt idx="1326">
                  <c:v>6</c:v>
                </c:pt>
                <c:pt idx="1327">
                  <c:v>5</c:v>
                </c:pt>
                <c:pt idx="1328">
                  <c:v>8</c:v>
                </c:pt>
                <c:pt idx="1329">
                  <c:v>8</c:v>
                </c:pt>
                <c:pt idx="1330">
                  <c:v>7</c:v>
                </c:pt>
                <c:pt idx="1331">
                  <c:v>6</c:v>
                </c:pt>
                <c:pt idx="1332">
                  <c:v>3</c:v>
                </c:pt>
                <c:pt idx="1333">
                  <c:v>6</c:v>
                </c:pt>
                <c:pt idx="1334">
                  <c:v>7</c:v>
                </c:pt>
                <c:pt idx="1335">
                  <c:v>6</c:v>
                </c:pt>
                <c:pt idx="1336">
                  <c:v>8</c:v>
                </c:pt>
                <c:pt idx="1337">
                  <c:v>4</c:v>
                </c:pt>
                <c:pt idx="1338">
                  <c:v>8</c:v>
                </c:pt>
                <c:pt idx="1339">
                  <c:v>5</c:v>
                </c:pt>
                <c:pt idx="1340">
                  <c:v>5</c:v>
                </c:pt>
                <c:pt idx="1341">
                  <c:v>6</c:v>
                </c:pt>
                <c:pt idx="1342">
                  <c:v>7</c:v>
                </c:pt>
                <c:pt idx="1343">
                  <c:v>9</c:v>
                </c:pt>
                <c:pt idx="1344">
                  <c:v>8</c:v>
                </c:pt>
                <c:pt idx="1345">
                  <c:v>5</c:v>
                </c:pt>
                <c:pt idx="1346">
                  <c:v>9</c:v>
                </c:pt>
                <c:pt idx="1347">
                  <c:v>7</c:v>
                </c:pt>
                <c:pt idx="1348">
                  <c:v>5</c:v>
                </c:pt>
                <c:pt idx="1349">
                  <c:v>8</c:v>
                </c:pt>
                <c:pt idx="1350">
                  <c:v>12</c:v>
                </c:pt>
                <c:pt idx="1351">
                  <c:v>8</c:v>
                </c:pt>
                <c:pt idx="1352">
                  <c:v>4</c:v>
                </c:pt>
                <c:pt idx="1353">
                  <c:v>9</c:v>
                </c:pt>
                <c:pt idx="1354">
                  <c:v>7</c:v>
                </c:pt>
                <c:pt idx="1355">
                  <c:v>8</c:v>
                </c:pt>
                <c:pt idx="1356">
                  <c:v>5</c:v>
                </c:pt>
                <c:pt idx="1357">
                  <c:v>6</c:v>
                </c:pt>
                <c:pt idx="1358">
                  <c:v>5</c:v>
                </c:pt>
                <c:pt idx="1359">
                  <c:v>8</c:v>
                </c:pt>
                <c:pt idx="1360">
                  <c:v>8</c:v>
                </c:pt>
                <c:pt idx="1361">
                  <c:v>7</c:v>
                </c:pt>
                <c:pt idx="1362">
                  <c:v>7</c:v>
                </c:pt>
                <c:pt idx="1363">
                  <c:v>6</c:v>
                </c:pt>
                <c:pt idx="1364">
                  <c:v>4</c:v>
                </c:pt>
                <c:pt idx="1365">
                  <c:v>7</c:v>
                </c:pt>
                <c:pt idx="1366">
                  <c:v>7</c:v>
                </c:pt>
                <c:pt idx="1367">
                  <c:v>6</c:v>
                </c:pt>
                <c:pt idx="1368">
                  <c:v>4</c:v>
                </c:pt>
                <c:pt idx="1369">
                  <c:v>8</c:v>
                </c:pt>
                <c:pt idx="1370">
                  <c:v>6</c:v>
                </c:pt>
                <c:pt idx="1371">
                  <c:v>8</c:v>
                </c:pt>
                <c:pt idx="1372">
                  <c:v>8</c:v>
                </c:pt>
                <c:pt idx="1373">
                  <c:v>8</c:v>
                </c:pt>
                <c:pt idx="1374">
                  <c:v>9</c:v>
                </c:pt>
                <c:pt idx="1375">
                  <c:v>7</c:v>
                </c:pt>
                <c:pt idx="1376">
                  <c:v>4</c:v>
                </c:pt>
                <c:pt idx="1377">
                  <c:v>6</c:v>
                </c:pt>
                <c:pt idx="1378">
                  <c:v>5</c:v>
                </c:pt>
                <c:pt idx="1379">
                  <c:v>7</c:v>
                </c:pt>
                <c:pt idx="1380">
                  <c:v>5</c:v>
                </c:pt>
                <c:pt idx="1381">
                  <c:v>7</c:v>
                </c:pt>
                <c:pt idx="1382">
                  <c:v>8</c:v>
                </c:pt>
                <c:pt idx="1383">
                  <c:v>7</c:v>
                </c:pt>
                <c:pt idx="1384">
                  <c:v>6</c:v>
                </c:pt>
                <c:pt idx="1385">
                  <c:v>7</c:v>
                </c:pt>
                <c:pt idx="1386">
                  <c:v>12</c:v>
                </c:pt>
                <c:pt idx="1387">
                  <c:v>10</c:v>
                </c:pt>
                <c:pt idx="1388">
                  <c:v>7</c:v>
                </c:pt>
                <c:pt idx="1389">
                  <c:v>6</c:v>
                </c:pt>
                <c:pt idx="1390">
                  <c:v>6</c:v>
                </c:pt>
                <c:pt idx="1391">
                  <c:v>8</c:v>
                </c:pt>
                <c:pt idx="1392">
                  <c:v>6</c:v>
                </c:pt>
                <c:pt idx="1393">
                  <c:v>7</c:v>
                </c:pt>
                <c:pt idx="1394">
                  <c:v>6</c:v>
                </c:pt>
                <c:pt idx="1395">
                  <c:v>9</c:v>
                </c:pt>
                <c:pt idx="1396">
                  <c:v>7</c:v>
                </c:pt>
                <c:pt idx="1397">
                  <c:v>8</c:v>
                </c:pt>
                <c:pt idx="1398">
                  <c:v>7</c:v>
                </c:pt>
                <c:pt idx="1399">
                  <c:v>7</c:v>
                </c:pt>
                <c:pt idx="1400">
                  <c:v>5</c:v>
                </c:pt>
                <c:pt idx="1401">
                  <c:v>8</c:v>
                </c:pt>
                <c:pt idx="1402">
                  <c:v>6</c:v>
                </c:pt>
                <c:pt idx="1403">
                  <c:v>6</c:v>
                </c:pt>
                <c:pt idx="1404">
                  <c:v>6</c:v>
                </c:pt>
                <c:pt idx="1405">
                  <c:v>5</c:v>
                </c:pt>
                <c:pt idx="1406">
                  <c:v>5</c:v>
                </c:pt>
                <c:pt idx="1407">
                  <c:v>5</c:v>
                </c:pt>
                <c:pt idx="1408">
                  <c:v>6</c:v>
                </c:pt>
                <c:pt idx="1409">
                  <c:v>7</c:v>
                </c:pt>
                <c:pt idx="1410">
                  <c:v>6</c:v>
                </c:pt>
                <c:pt idx="1411">
                  <c:v>6</c:v>
                </c:pt>
                <c:pt idx="1412">
                  <c:v>6</c:v>
                </c:pt>
                <c:pt idx="1413">
                  <c:v>7</c:v>
                </c:pt>
                <c:pt idx="1414">
                  <c:v>8</c:v>
                </c:pt>
                <c:pt idx="1415">
                  <c:v>7</c:v>
                </c:pt>
                <c:pt idx="1416">
                  <c:v>11</c:v>
                </c:pt>
                <c:pt idx="1417">
                  <c:v>7</c:v>
                </c:pt>
                <c:pt idx="1418">
                  <c:v>6</c:v>
                </c:pt>
                <c:pt idx="1419">
                  <c:v>7</c:v>
                </c:pt>
                <c:pt idx="1420">
                  <c:v>7</c:v>
                </c:pt>
                <c:pt idx="1421">
                  <c:v>4</c:v>
                </c:pt>
                <c:pt idx="1422">
                  <c:v>3</c:v>
                </c:pt>
                <c:pt idx="1423">
                  <c:v>8</c:v>
                </c:pt>
                <c:pt idx="1424">
                  <c:v>6</c:v>
                </c:pt>
                <c:pt idx="1425">
                  <c:v>7</c:v>
                </c:pt>
                <c:pt idx="1426">
                  <c:v>5</c:v>
                </c:pt>
                <c:pt idx="1427">
                  <c:v>6</c:v>
                </c:pt>
                <c:pt idx="1428">
                  <c:v>4</c:v>
                </c:pt>
                <c:pt idx="1429">
                  <c:v>7</c:v>
                </c:pt>
                <c:pt idx="1430">
                  <c:v>7</c:v>
                </c:pt>
                <c:pt idx="1431">
                  <c:v>5</c:v>
                </c:pt>
                <c:pt idx="1432">
                  <c:v>5</c:v>
                </c:pt>
                <c:pt idx="1433">
                  <c:v>8</c:v>
                </c:pt>
                <c:pt idx="1434">
                  <c:v>5</c:v>
                </c:pt>
                <c:pt idx="1435">
                  <c:v>7</c:v>
                </c:pt>
                <c:pt idx="1436">
                  <c:v>5</c:v>
                </c:pt>
                <c:pt idx="1437">
                  <c:v>7</c:v>
                </c:pt>
                <c:pt idx="1438">
                  <c:v>6</c:v>
                </c:pt>
                <c:pt idx="1439">
                  <c:v>6</c:v>
                </c:pt>
                <c:pt idx="1440">
                  <c:v>11</c:v>
                </c:pt>
                <c:pt idx="1441">
                  <c:v>3</c:v>
                </c:pt>
                <c:pt idx="1442">
                  <c:v>10</c:v>
                </c:pt>
                <c:pt idx="1443">
                  <c:v>4</c:v>
                </c:pt>
                <c:pt idx="1444">
                  <c:v>7</c:v>
                </c:pt>
                <c:pt idx="1445">
                  <c:v>6</c:v>
                </c:pt>
                <c:pt idx="1446">
                  <c:v>6</c:v>
                </c:pt>
                <c:pt idx="1447">
                  <c:v>8</c:v>
                </c:pt>
                <c:pt idx="1448">
                  <c:v>6</c:v>
                </c:pt>
                <c:pt idx="1449">
                  <c:v>3</c:v>
                </c:pt>
                <c:pt idx="1450">
                  <c:v>8</c:v>
                </c:pt>
                <c:pt idx="1451">
                  <c:v>7</c:v>
                </c:pt>
                <c:pt idx="1452">
                  <c:v>5</c:v>
                </c:pt>
                <c:pt idx="1453">
                  <c:v>6</c:v>
                </c:pt>
                <c:pt idx="1454">
                  <c:v>6</c:v>
                </c:pt>
                <c:pt idx="1455">
                  <c:v>7</c:v>
                </c:pt>
                <c:pt idx="1456">
                  <c:v>7</c:v>
                </c:pt>
                <c:pt idx="1457">
                  <c:v>9</c:v>
                </c:pt>
                <c:pt idx="1458">
                  <c:v>5</c:v>
                </c:pt>
                <c:pt idx="1459">
                  <c:v>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0-F2A4-4C67-89C6-A28131BBAD64}"/>
            </c:ext>
          </c:extLst>
        </c:ser>
        <c:dLbls>
          <c:showLegendKey val="0"/>
          <c:showVal val="0"/>
          <c:showCatName val="0"/>
          <c:showSerName val="0"/>
          <c:showPercent val="0"/>
          <c:showBubbleSize val="0"/>
        </c:dLbls>
        <c:axId val="1711705984"/>
        <c:axId val="1716076160"/>
      </c:scatterChart>
      <c:valAx>
        <c:axId val="1711705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076160"/>
        <c:crosses val="autoZero"/>
        <c:crossBetween val="midCat"/>
      </c:valAx>
      <c:valAx>
        <c:axId val="171607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059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Garage</a:t>
            </a:r>
            <a:r>
              <a:rPr lang="en-US" baseline="0"/>
              <a:t> Capacity (in cars)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'DA_-_housing-price-data-0404201'!$BJ$2:$BJ$1461</c:f>
              <c:numCache>
                <c:formatCode>General</c:formatCode>
                <c:ptCount val="1460"/>
                <c:pt idx="0">
                  <c:v>2</c:v>
                </c:pt>
                <c:pt idx="1">
                  <c:v>2</c:v>
                </c:pt>
                <c:pt idx="2">
                  <c:v>2</c:v>
                </c:pt>
                <c:pt idx="3">
                  <c:v>3</c:v>
                </c:pt>
                <c:pt idx="4">
                  <c:v>3</c:v>
                </c:pt>
                <c:pt idx="5">
                  <c:v>2</c:v>
                </c:pt>
                <c:pt idx="6">
                  <c:v>2</c:v>
                </c:pt>
                <c:pt idx="7">
                  <c:v>2</c:v>
                </c:pt>
                <c:pt idx="8">
                  <c:v>2</c:v>
                </c:pt>
                <c:pt idx="9">
                  <c:v>1</c:v>
                </c:pt>
                <c:pt idx="10">
                  <c:v>1</c:v>
                </c:pt>
                <c:pt idx="11">
                  <c:v>3</c:v>
                </c:pt>
                <c:pt idx="12">
                  <c:v>1</c:v>
                </c:pt>
                <c:pt idx="13">
                  <c:v>3</c:v>
                </c:pt>
                <c:pt idx="14">
                  <c:v>1</c:v>
                </c:pt>
                <c:pt idx="15">
                  <c:v>2</c:v>
                </c:pt>
                <c:pt idx="16">
                  <c:v>2</c:v>
                </c:pt>
                <c:pt idx="17">
                  <c:v>2</c:v>
                </c:pt>
                <c:pt idx="18">
                  <c:v>2</c:v>
                </c:pt>
                <c:pt idx="19">
                  <c:v>1</c:v>
                </c:pt>
                <c:pt idx="20">
                  <c:v>3</c:v>
                </c:pt>
                <c:pt idx="21">
                  <c:v>1</c:v>
                </c:pt>
                <c:pt idx="22">
                  <c:v>2</c:v>
                </c:pt>
                <c:pt idx="23">
                  <c:v>2</c:v>
                </c:pt>
                <c:pt idx="24">
                  <c:v>1</c:v>
                </c:pt>
                <c:pt idx="25">
                  <c:v>3</c:v>
                </c:pt>
                <c:pt idx="26">
                  <c:v>2</c:v>
                </c:pt>
                <c:pt idx="27">
                  <c:v>3</c:v>
                </c:pt>
                <c:pt idx="28">
                  <c:v>1</c:v>
                </c:pt>
                <c:pt idx="29">
                  <c:v>1</c:v>
                </c:pt>
                <c:pt idx="30">
                  <c:v>1</c:v>
                </c:pt>
                <c:pt idx="31">
                  <c:v>1</c:v>
                </c:pt>
                <c:pt idx="32">
                  <c:v>2</c:v>
                </c:pt>
                <c:pt idx="33">
                  <c:v>2</c:v>
                </c:pt>
                <c:pt idx="34">
                  <c:v>2</c:v>
                </c:pt>
                <c:pt idx="35">
                  <c:v>3</c:v>
                </c:pt>
                <c:pt idx="36">
                  <c:v>2</c:v>
                </c:pt>
                <c:pt idx="37">
                  <c:v>2</c:v>
                </c:pt>
                <c:pt idx="38">
                  <c:v>1</c:v>
                </c:pt>
                <c:pt idx="39">
                  <c:v>0</c:v>
                </c:pt>
                <c:pt idx="40">
                  <c:v>2</c:v>
                </c:pt>
                <c:pt idx="41">
                  <c:v>1</c:v>
                </c:pt>
                <c:pt idx="42">
                  <c:v>2</c:v>
                </c:pt>
                <c:pt idx="43">
                  <c:v>1</c:v>
                </c:pt>
                <c:pt idx="44">
                  <c:v>1</c:v>
                </c:pt>
                <c:pt idx="45">
                  <c:v>2</c:v>
                </c:pt>
                <c:pt idx="46">
                  <c:v>2</c:v>
                </c:pt>
                <c:pt idx="47">
                  <c:v>3</c:v>
                </c:pt>
                <c:pt idx="48">
                  <c:v>0</c:v>
                </c:pt>
                <c:pt idx="49">
                  <c:v>1</c:v>
                </c:pt>
                <c:pt idx="50">
                  <c:v>2</c:v>
                </c:pt>
                <c:pt idx="51">
                  <c:v>2</c:v>
                </c:pt>
                <c:pt idx="52">
                  <c:v>2</c:v>
                </c:pt>
                <c:pt idx="53">
                  <c:v>3</c:v>
                </c:pt>
                <c:pt idx="54">
                  <c:v>2</c:v>
                </c:pt>
                <c:pt idx="55">
                  <c:v>2</c:v>
                </c:pt>
                <c:pt idx="56">
                  <c:v>2</c:v>
                </c:pt>
                <c:pt idx="57">
                  <c:v>2</c:v>
                </c:pt>
                <c:pt idx="58">
                  <c:v>3</c:v>
                </c:pt>
                <c:pt idx="59">
                  <c:v>1</c:v>
                </c:pt>
                <c:pt idx="60">
                  <c:v>2</c:v>
                </c:pt>
                <c:pt idx="61">
                  <c:v>1</c:v>
                </c:pt>
                <c:pt idx="62">
                  <c:v>2</c:v>
                </c:pt>
                <c:pt idx="63">
                  <c:v>2</c:v>
                </c:pt>
                <c:pt idx="64">
                  <c:v>2</c:v>
                </c:pt>
                <c:pt idx="65">
                  <c:v>3</c:v>
                </c:pt>
                <c:pt idx="66">
                  <c:v>2</c:v>
                </c:pt>
                <c:pt idx="67">
                  <c:v>2</c:v>
                </c:pt>
                <c:pt idx="68">
                  <c:v>1</c:v>
                </c:pt>
                <c:pt idx="69">
                  <c:v>2</c:v>
                </c:pt>
                <c:pt idx="70">
                  <c:v>2</c:v>
                </c:pt>
                <c:pt idx="71">
                  <c:v>2</c:v>
                </c:pt>
                <c:pt idx="72">
                  <c:v>2</c:v>
                </c:pt>
                <c:pt idx="73">
                  <c:v>2</c:v>
                </c:pt>
                <c:pt idx="74">
                  <c:v>1</c:v>
                </c:pt>
                <c:pt idx="75">
                  <c:v>1</c:v>
                </c:pt>
                <c:pt idx="76">
                  <c:v>1</c:v>
                </c:pt>
                <c:pt idx="77">
                  <c:v>1</c:v>
                </c:pt>
                <c:pt idx="78">
                  <c:v>0</c:v>
                </c:pt>
                <c:pt idx="79">
                  <c:v>2</c:v>
                </c:pt>
                <c:pt idx="80">
                  <c:v>1</c:v>
                </c:pt>
                <c:pt idx="81">
                  <c:v>2</c:v>
                </c:pt>
                <c:pt idx="82">
                  <c:v>3</c:v>
                </c:pt>
                <c:pt idx="83">
                  <c:v>2</c:v>
                </c:pt>
                <c:pt idx="84">
                  <c:v>2</c:v>
                </c:pt>
                <c:pt idx="85">
                  <c:v>2</c:v>
                </c:pt>
                <c:pt idx="86">
                  <c:v>2</c:v>
                </c:pt>
                <c:pt idx="87">
                  <c:v>2</c:v>
                </c:pt>
                <c:pt idx="88">
                  <c:v>0</c:v>
                </c:pt>
                <c:pt idx="89">
                  <c:v>0</c:v>
                </c:pt>
                <c:pt idx="90">
                  <c:v>2</c:v>
                </c:pt>
                <c:pt idx="91">
                  <c:v>2</c:v>
                </c:pt>
                <c:pt idx="92">
                  <c:v>2</c:v>
                </c:pt>
                <c:pt idx="93">
                  <c:v>2</c:v>
                </c:pt>
                <c:pt idx="94">
                  <c:v>2</c:v>
                </c:pt>
                <c:pt idx="95">
                  <c:v>2</c:v>
                </c:pt>
                <c:pt idx="96">
                  <c:v>2</c:v>
                </c:pt>
                <c:pt idx="97">
                  <c:v>1</c:v>
                </c:pt>
                <c:pt idx="98">
                  <c:v>1</c:v>
                </c:pt>
                <c:pt idx="99">
                  <c:v>0</c:v>
                </c:pt>
                <c:pt idx="100">
                  <c:v>2</c:v>
                </c:pt>
                <c:pt idx="101">
                  <c:v>2</c:v>
                </c:pt>
                <c:pt idx="102">
                  <c:v>2</c:v>
                </c:pt>
                <c:pt idx="103">
                  <c:v>3</c:v>
                </c:pt>
                <c:pt idx="104">
                  <c:v>1</c:v>
                </c:pt>
                <c:pt idx="105">
                  <c:v>2</c:v>
                </c:pt>
                <c:pt idx="106">
                  <c:v>1</c:v>
                </c:pt>
                <c:pt idx="107">
                  <c:v>1</c:v>
                </c:pt>
                <c:pt idx="108">
                  <c:v>0</c:v>
                </c:pt>
                <c:pt idx="109">
                  <c:v>2</c:v>
                </c:pt>
                <c:pt idx="110">
                  <c:v>1</c:v>
                </c:pt>
                <c:pt idx="111">
                  <c:v>2</c:v>
                </c:pt>
                <c:pt idx="112">
                  <c:v>3</c:v>
                </c:pt>
                <c:pt idx="113">
                  <c:v>2</c:v>
                </c:pt>
                <c:pt idx="114">
                  <c:v>1</c:v>
                </c:pt>
                <c:pt idx="115">
                  <c:v>2</c:v>
                </c:pt>
                <c:pt idx="116">
                  <c:v>1</c:v>
                </c:pt>
                <c:pt idx="117">
                  <c:v>2</c:v>
                </c:pt>
                <c:pt idx="118">
                  <c:v>3</c:v>
                </c:pt>
                <c:pt idx="119">
                  <c:v>2</c:v>
                </c:pt>
                <c:pt idx="120">
                  <c:v>2</c:v>
                </c:pt>
                <c:pt idx="121">
                  <c:v>1</c:v>
                </c:pt>
                <c:pt idx="122">
                  <c:v>1</c:v>
                </c:pt>
                <c:pt idx="123">
                  <c:v>2</c:v>
                </c:pt>
                <c:pt idx="124">
                  <c:v>2</c:v>
                </c:pt>
                <c:pt idx="125">
                  <c:v>0</c:v>
                </c:pt>
                <c:pt idx="126">
                  <c:v>2</c:v>
                </c:pt>
                <c:pt idx="127">
                  <c:v>0</c:v>
                </c:pt>
                <c:pt idx="128">
                  <c:v>2</c:v>
                </c:pt>
                <c:pt idx="129">
                  <c:v>2</c:v>
                </c:pt>
                <c:pt idx="130">
                  <c:v>2</c:v>
                </c:pt>
                <c:pt idx="131">
                  <c:v>2</c:v>
                </c:pt>
                <c:pt idx="132">
                  <c:v>2</c:v>
                </c:pt>
                <c:pt idx="133">
                  <c:v>2</c:v>
                </c:pt>
                <c:pt idx="134">
                  <c:v>2</c:v>
                </c:pt>
                <c:pt idx="135">
                  <c:v>2</c:v>
                </c:pt>
                <c:pt idx="136">
                  <c:v>1</c:v>
                </c:pt>
                <c:pt idx="137">
                  <c:v>3</c:v>
                </c:pt>
                <c:pt idx="138">
                  <c:v>3</c:v>
                </c:pt>
                <c:pt idx="139">
                  <c:v>2</c:v>
                </c:pt>
                <c:pt idx="140">
                  <c:v>0</c:v>
                </c:pt>
                <c:pt idx="141">
                  <c:v>2</c:v>
                </c:pt>
                <c:pt idx="142">
                  <c:v>2</c:v>
                </c:pt>
                <c:pt idx="143">
                  <c:v>2</c:v>
                </c:pt>
                <c:pt idx="144">
                  <c:v>2</c:v>
                </c:pt>
                <c:pt idx="145">
                  <c:v>2</c:v>
                </c:pt>
                <c:pt idx="146">
                  <c:v>1</c:v>
                </c:pt>
                <c:pt idx="147">
                  <c:v>2</c:v>
                </c:pt>
                <c:pt idx="148">
                  <c:v>0</c:v>
                </c:pt>
                <c:pt idx="149">
                  <c:v>1</c:v>
                </c:pt>
                <c:pt idx="150">
                  <c:v>2</c:v>
                </c:pt>
                <c:pt idx="151">
                  <c:v>3</c:v>
                </c:pt>
                <c:pt idx="152">
                  <c:v>2</c:v>
                </c:pt>
                <c:pt idx="153">
                  <c:v>2</c:v>
                </c:pt>
                <c:pt idx="154">
                  <c:v>1</c:v>
                </c:pt>
                <c:pt idx="155">
                  <c:v>0</c:v>
                </c:pt>
                <c:pt idx="156">
                  <c:v>2</c:v>
                </c:pt>
                <c:pt idx="157">
                  <c:v>3</c:v>
                </c:pt>
                <c:pt idx="158">
                  <c:v>2</c:v>
                </c:pt>
                <c:pt idx="159">
                  <c:v>2</c:v>
                </c:pt>
                <c:pt idx="160">
                  <c:v>2</c:v>
                </c:pt>
                <c:pt idx="161">
                  <c:v>3</c:v>
                </c:pt>
                <c:pt idx="162">
                  <c:v>2</c:v>
                </c:pt>
                <c:pt idx="163">
                  <c:v>0</c:v>
                </c:pt>
                <c:pt idx="164">
                  <c:v>1</c:v>
                </c:pt>
                <c:pt idx="165">
                  <c:v>0</c:v>
                </c:pt>
                <c:pt idx="166">
                  <c:v>1</c:v>
                </c:pt>
                <c:pt idx="167">
                  <c:v>3</c:v>
                </c:pt>
                <c:pt idx="168">
                  <c:v>2</c:v>
                </c:pt>
                <c:pt idx="169">
                  <c:v>2</c:v>
                </c:pt>
                <c:pt idx="170">
                  <c:v>2</c:v>
                </c:pt>
                <c:pt idx="171">
                  <c:v>2</c:v>
                </c:pt>
                <c:pt idx="172">
                  <c:v>2</c:v>
                </c:pt>
                <c:pt idx="173">
                  <c:v>2</c:v>
                </c:pt>
                <c:pt idx="174">
                  <c:v>2</c:v>
                </c:pt>
                <c:pt idx="175">
                  <c:v>2</c:v>
                </c:pt>
                <c:pt idx="176">
                  <c:v>2</c:v>
                </c:pt>
                <c:pt idx="177">
                  <c:v>2</c:v>
                </c:pt>
                <c:pt idx="178">
                  <c:v>3</c:v>
                </c:pt>
                <c:pt idx="179">
                  <c:v>2</c:v>
                </c:pt>
                <c:pt idx="180">
                  <c:v>2</c:v>
                </c:pt>
                <c:pt idx="181">
                  <c:v>1</c:v>
                </c:pt>
                <c:pt idx="182">
                  <c:v>1</c:v>
                </c:pt>
                <c:pt idx="183">
                  <c:v>2</c:v>
                </c:pt>
                <c:pt idx="184">
                  <c:v>2</c:v>
                </c:pt>
                <c:pt idx="185">
                  <c:v>3</c:v>
                </c:pt>
                <c:pt idx="186">
                  <c:v>2</c:v>
                </c:pt>
                <c:pt idx="187">
                  <c:v>1</c:v>
                </c:pt>
                <c:pt idx="188">
                  <c:v>2</c:v>
                </c:pt>
                <c:pt idx="189">
                  <c:v>2</c:v>
                </c:pt>
                <c:pt idx="190">
                  <c:v>2</c:v>
                </c:pt>
                <c:pt idx="191">
                  <c:v>2</c:v>
                </c:pt>
                <c:pt idx="192">
                  <c:v>2</c:v>
                </c:pt>
                <c:pt idx="193">
                  <c:v>2</c:v>
                </c:pt>
                <c:pt idx="194">
                  <c:v>1</c:v>
                </c:pt>
                <c:pt idx="195">
                  <c:v>2</c:v>
                </c:pt>
                <c:pt idx="196">
                  <c:v>3</c:v>
                </c:pt>
                <c:pt idx="197">
                  <c:v>2</c:v>
                </c:pt>
                <c:pt idx="198">
                  <c:v>0</c:v>
                </c:pt>
                <c:pt idx="199">
                  <c:v>3</c:v>
                </c:pt>
                <c:pt idx="200">
                  <c:v>2</c:v>
                </c:pt>
                <c:pt idx="201">
                  <c:v>2</c:v>
                </c:pt>
                <c:pt idx="202">
                  <c:v>1</c:v>
                </c:pt>
                <c:pt idx="203">
                  <c:v>2</c:v>
                </c:pt>
                <c:pt idx="204">
                  <c:v>1</c:v>
                </c:pt>
                <c:pt idx="205">
                  <c:v>2</c:v>
                </c:pt>
                <c:pt idx="206">
                  <c:v>1</c:v>
                </c:pt>
                <c:pt idx="207">
                  <c:v>1</c:v>
                </c:pt>
                <c:pt idx="208">
                  <c:v>2</c:v>
                </c:pt>
                <c:pt idx="209">
                  <c:v>2</c:v>
                </c:pt>
                <c:pt idx="210">
                  <c:v>0</c:v>
                </c:pt>
                <c:pt idx="211">
                  <c:v>2</c:v>
                </c:pt>
                <c:pt idx="212">
                  <c:v>2</c:v>
                </c:pt>
                <c:pt idx="213">
                  <c:v>2</c:v>
                </c:pt>
                <c:pt idx="214">
                  <c:v>1</c:v>
                </c:pt>
                <c:pt idx="215">
                  <c:v>1</c:v>
                </c:pt>
                <c:pt idx="216">
                  <c:v>2</c:v>
                </c:pt>
                <c:pt idx="217">
                  <c:v>1</c:v>
                </c:pt>
                <c:pt idx="218">
                  <c:v>2</c:v>
                </c:pt>
                <c:pt idx="219">
                  <c:v>2</c:v>
                </c:pt>
                <c:pt idx="220">
                  <c:v>2</c:v>
                </c:pt>
                <c:pt idx="221">
                  <c:v>2</c:v>
                </c:pt>
                <c:pt idx="222">
                  <c:v>2</c:v>
                </c:pt>
                <c:pt idx="223">
                  <c:v>2</c:v>
                </c:pt>
                <c:pt idx="224">
                  <c:v>3</c:v>
                </c:pt>
                <c:pt idx="225">
                  <c:v>1</c:v>
                </c:pt>
                <c:pt idx="226">
                  <c:v>3</c:v>
                </c:pt>
                <c:pt idx="227">
                  <c:v>1</c:v>
                </c:pt>
                <c:pt idx="228">
                  <c:v>1</c:v>
                </c:pt>
                <c:pt idx="229">
                  <c:v>2</c:v>
                </c:pt>
                <c:pt idx="230">
                  <c:v>1</c:v>
                </c:pt>
                <c:pt idx="231">
                  <c:v>3</c:v>
                </c:pt>
                <c:pt idx="232">
                  <c:v>1</c:v>
                </c:pt>
                <c:pt idx="233">
                  <c:v>1</c:v>
                </c:pt>
                <c:pt idx="234">
                  <c:v>2</c:v>
                </c:pt>
                <c:pt idx="235">
                  <c:v>1</c:v>
                </c:pt>
                <c:pt idx="236">
                  <c:v>2</c:v>
                </c:pt>
                <c:pt idx="237">
                  <c:v>2</c:v>
                </c:pt>
                <c:pt idx="238">
                  <c:v>3</c:v>
                </c:pt>
                <c:pt idx="239">
                  <c:v>1</c:v>
                </c:pt>
                <c:pt idx="240">
                  <c:v>2</c:v>
                </c:pt>
                <c:pt idx="241">
                  <c:v>0</c:v>
                </c:pt>
                <c:pt idx="242">
                  <c:v>1</c:v>
                </c:pt>
                <c:pt idx="243">
                  <c:v>1</c:v>
                </c:pt>
                <c:pt idx="244">
                  <c:v>2</c:v>
                </c:pt>
                <c:pt idx="245">
                  <c:v>2</c:v>
                </c:pt>
                <c:pt idx="246">
                  <c:v>1</c:v>
                </c:pt>
                <c:pt idx="247">
                  <c:v>2</c:v>
                </c:pt>
                <c:pt idx="248">
                  <c:v>2</c:v>
                </c:pt>
                <c:pt idx="249">
                  <c:v>2</c:v>
                </c:pt>
                <c:pt idx="250">
                  <c:v>0</c:v>
                </c:pt>
                <c:pt idx="251">
                  <c:v>2</c:v>
                </c:pt>
                <c:pt idx="252">
                  <c:v>2</c:v>
                </c:pt>
                <c:pt idx="253">
                  <c:v>1</c:v>
                </c:pt>
                <c:pt idx="254">
                  <c:v>1</c:v>
                </c:pt>
                <c:pt idx="255">
                  <c:v>2</c:v>
                </c:pt>
                <c:pt idx="256">
                  <c:v>2</c:v>
                </c:pt>
                <c:pt idx="257">
                  <c:v>2</c:v>
                </c:pt>
                <c:pt idx="258">
                  <c:v>2</c:v>
                </c:pt>
                <c:pt idx="259">
                  <c:v>1</c:v>
                </c:pt>
                <c:pt idx="260">
                  <c:v>2</c:v>
                </c:pt>
                <c:pt idx="261">
                  <c:v>3</c:v>
                </c:pt>
                <c:pt idx="262">
                  <c:v>2</c:v>
                </c:pt>
                <c:pt idx="263">
                  <c:v>2</c:v>
                </c:pt>
                <c:pt idx="264">
                  <c:v>2</c:v>
                </c:pt>
                <c:pt idx="265">
                  <c:v>2</c:v>
                </c:pt>
                <c:pt idx="266">
                  <c:v>2</c:v>
                </c:pt>
                <c:pt idx="267">
                  <c:v>1</c:v>
                </c:pt>
                <c:pt idx="268">
                  <c:v>1</c:v>
                </c:pt>
                <c:pt idx="269">
                  <c:v>1</c:v>
                </c:pt>
                <c:pt idx="270">
                  <c:v>3</c:v>
                </c:pt>
                <c:pt idx="271">
                  <c:v>2</c:v>
                </c:pt>
                <c:pt idx="272">
                  <c:v>3</c:v>
                </c:pt>
                <c:pt idx="273">
                  <c:v>1</c:v>
                </c:pt>
                <c:pt idx="274">
                  <c:v>1</c:v>
                </c:pt>
                <c:pt idx="275">
                  <c:v>2</c:v>
                </c:pt>
                <c:pt idx="276">
                  <c:v>2</c:v>
                </c:pt>
                <c:pt idx="277">
                  <c:v>2</c:v>
                </c:pt>
                <c:pt idx="278">
                  <c:v>3</c:v>
                </c:pt>
                <c:pt idx="279">
                  <c:v>2</c:v>
                </c:pt>
                <c:pt idx="280">
                  <c:v>2</c:v>
                </c:pt>
                <c:pt idx="281">
                  <c:v>2</c:v>
                </c:pt>
                <c:pt idx="282">
                  <c:v>2</c:v>
                </c:pt>
                <c:pt idx="283">
                  <c:v>3</c:v>
                </c:pt>
                <c:pt idx="284">
                  <c:v>2</c:v>
                </c:pt>
                <c:pt idx="285">
                  <c:v>2</c:v>
                </c:pt>
                <c:pt idx="286">
                  <c:v>2</c:v>
                </c:pt>
                <c:pt idx="287">
                  <c:v>0</c:v>
                </c:pt>
                <c:pt idx="288">
                  <c:v>1</c:v>
                </c:pt>
                <c:pt idx="289">
                  <c:v>1</c:v>
                </c:pt>
                <c:pt idx="290">
                  <c:v>2</c:v>
                </c:pt>
                <c:pt idx="291">
                  <c:v>0</c:v>
                </c:pt>
                <c:pt idx="292">
                  <c:v>1</c:v>
                </c:pt>
                <c:pt idx="293">
                  <c:v>2</c:v>
                </c:pt>
                <c:pt idx="294">
                  <c:v>2</c:v>
                </c:pt>
                <c:pt idx="295">
                  <c:v>2</c:v>
                </c:pt>
                <c:pt idx="296">
                  <c:v>1</c:v>
                </c:pt>
                <c:pt idx="297">
                  <c:v>2</c:v>
                </c:pt>
                <c:pt idx="298">
                  <c:v>2</c:v>
                </c:pt>
                <c:pt idx="299">
                  <c:v>1</c:v>
                </c:pt>
                <c:pt idx="300">
                  <c:v>1</c:v>
                </c:pt>
                <c:pt idx="301">
                  <c:v>2</c:v>
                </c:pt>
                <c:pt idx="302">
                  <c:v>3</c:v>
                </c:pt>
                <c:pt idx="303">
                  <c:v>2</c:v>
                </c:pt>
                <c:pt idx="304">
                  <c:v>3</c:v>
                </c:pt>
                <c:pt idx="305">
                  <c:v>3</c:v>
                </c:pt>
                <c:pt idx="306">
                  <c:v>3</c:v>
                </c:pt>
                <c:pt idx="307">
                  <c:v>0</c:v>
                </c:pt>
                <c:pt idx="308">
                  <c:v>2</c:v>
                </c:pt>
                <c:pt idx="309">
                  <c:v>3</c:v>
                </c:pt>
                <c:pt idx="310">
                  <c:v>2</c:v>
                </c:pt>
                <c:pt idx="311">
                  <c:v>1</c:v>
                </c:pt>
                <c:pt idx="312">
                  <c:v>2</c:v>
                </c:pt>
                <c:pt idx="313">
                  <c:v>2</c:v>
                </c:pt>
                <c:pt idx="314">
                  <c:v>2</c:v>
                </c:pt>
                <c:pt idx="315">
                  <c:v>2</c:v>
                </c:pt>
                <c:pt idx="316">
                  <c:v>2</c:v>
                </c:pt>
                <c:pt idx="317">
                  <c:v>3</c:v>
                </c:pt>
                <c:pt idx="318">
                  <c:v>3</c:v>
                </c:pt>
                <c:pt idx="319">
                  <c:v>2</c:v>
                </c:pt>
                <c:pt idx="320">
                  <c:v>3</c:v>
                </c:pt>
                <c:pt idx="321">
                  <c:v>3</c:v>
                </c:pt>
                <c:pt idx="322">
                  <c:v>2</c:v>
                </c:pt>
                <c:pt idx="323">
                  <c:v>1</c:v>
                </c:pt>
                <c:pt idx="324">
                  <c:v>2</c:v>
                </c:pt>
                <c:pt idx="325">
                  <c:v>2</c:v>
                </c:pt>
                <c:pt idx="326">
                  <c:v>2</c:v>
                </c:pt>
                <c:pt idx="327">
                  <c:v>1</c:v>
                </c:pt>
                <c:pt idx="328">
                  <c:v>2</c:v>
                </c:pt>
                <c:pt idx="329">
                  <c:v>1</c:v>
                </c:pt>
                <c:pt idx="330">
                  <c:v>1</c:v>
                </c:pt>
                <c:pt idx="331">
                  <c:v>1</c:v>
                </c:pt>
                <c:pt idx="332">
                  <c:v>3</c:v>
                </c:pt>
                <c:pt idx="333">
                  <c:v>2</c:v>
                </c:pt>
                <c:pt idx="334">
                  <c:v>2</c:v>
                </c:pt>
                <c:pt idx="335">
                  <c:v>2</c:v>
                </c:pt>
                <c:pt idx="336">
                  <c:v>3</c:v>
                </c:pt>
                <c:pt idx="337">
                  <c:v>2</c:v>
                </c:pt>
                <c:pt idx="338">
                  <c:v>2</c:v>
                </c:pt>
                <c:pt idx="339">
                  <c:v>1</c:v>
                </c:pt>
                <c:pt idx="340">
                  <c:v>2</c:v>
                </c:pt>
                <c:pt idx="341">
                  <c:v>1</c:v>
                </c:pt>
                <c:pt idx="342">
                  <c:v>2</c:v>
                </c:pt>
                <c:pt idx="343">
                  <c:v>2</c:v>
                </c:pt>
                <c:pt idx="344">
                  <c:v>1</c:v>
                </c:pt>
                <c:pt idx="345">
                  <c:v>1</c:v>
                </c:pt>
                <c:pt idx="346">
                  <c:v>1</c:v>
                </c:pt>
                <c:pt idx="347">
                  <c:v>2</c:v>
                </c:pt>
                <c:pt idx="348">
                  <c:v>2</c:v>
                </c:pt>
                <c:pt idx="349">
                  <c:v>3</c:v>
                </c:pt>
                <c:pt idx="350">
                  <c:v>2</c:v>
                </c:pt>
                <c:pt idx="351">
                  <c:v>2</c:v>
                </c:pt>
                <c:pt idx="352">
                  <c:v>1</c:v>
                </c:pt>
                <c:pt idx="353">
                  <c:v>2</c:v>
                </c:pt>
                <c:pt idx="354">
                  <c:v>1</c:v>
                </c:pt>
                <c:pt idx="355">
                  <c:v>2</c:v>
                </c:pt>
                <c:pt idx="356">
                  <c:v>2</c:v>
                </c:pt>
                <c:pt idx="357">
                  <c:v>2</c:v>
                </c:pt>
                <c:pt idx="358">
                  <c:v>1</c:v>
                </c:pt>
                <c:pt idx="359">
                  <c:v>2</c:v>
                </c:pt>
                <c:pt idx="360">
                  <c:v>2</c:v>
                </c:pt>
                <c:pt idx="361">
                  <c:v>1</c:v>
                </c:pt>
                <c:pt idx="362">
                  <c:v>2</c:v>
                </c:pt>
                <c:pt idx="363">
                  <c:v>1</c:v>
                </c:pt>
                <c:pt idx="364">
                  <c:v>2</c:v>
                </c:pt>
                <c:pt idx="365">
                  <c:v>1</c:v>
                </c:pt>
                <c:pt idx="366">
                  <c:v>2</c:v>
                </c:pt>
                <c:pt idx="367">
                  <c:v>1</c:v>
                </c:pt>
                <c:pt idx="368">
                  <c:v>1</c:v>
                </c:pt>
                <c:pt idx="369">
                  <c:v>2</c:v>
                </c:pt>
                <c:pt idx="370">
                  <c:v>2</c:v>
                </c:pt>
                <c:pt idx="371">
                  <c:v>2</c:v>
                </c:pt>
                <c:pt idx="372">
                  <c:v>1</c:v>
                </c:pt>
                <c:pt idx="373">
                  <c:v>1</c:v>
                </c:pt>
                <c:pt idx="374">
                  <c:v>2</c:v>
                </c:pt>
                <c:pt idx="375">
                  <c:v>0</c:v>
                </c:pt>
                <c:pt idx="376">
                  <c:v>2</c:v>
                </c:pt>
                <c:pt idx="377">
                  <c:v>2</c:v>
                </c:pt>
                <c:pt idx="378">
                  <c:v>3</c:v>
                </c:pt>
                <c:pt idx="379">
                  <c:v>2</c:v>
                </c:pt>
                <c:pt idx="380">
                  <c:v>1</c:v>
                </c:pt>
                <c:pt idx="381">
                  <c:v>2</c:v>
                </c:pt>
                <c:pt idx="382">
                  <c:v>2</c:v>
                </c:pt>
                <c:pt idx="383">
                  <c:v>2</c:v>
                </c:pt>
                <c:pt idx="384">
                  <c:v>2</c:v>
                </c:pt>
                <c:pt idx="385">
                  <c:v>2</c:v>
                </c:pt>
                <c:pt idx="386">
                  <c:v>0</c:v>
                </c:pt>
                <c:pt idx="387">
                  <c:v>1</c:v>
                </c:pt>
                <c:pt idx="388">
                  <c:v>2</c:v>
                </c:pt>
                <c:pt idx="389">
                  <c:v>3</c:v>
                </c:pt>
                <c:pt idx="390">
                  <c:v>1</c:v>
                </c:pt>
                <c:pt idx="391">
                  <c:v>2</c:v>
                </c:pt>
                <c:pt idx="392">
                  <c:v>1</c:v>
                </c:pt>
                <c:pt idx="393">
                  <c:v>0</c:v>
                </c:pt>
                <c:pt idx="394">
                  <c:v>1</c:v>
                </c:pt>
                <c:pt idx="395">
                  <c:v>1</c:v>
                </c:pt>
                <c:pt idx="396">
                  <c:v>2</c:v>
                </c:pt>
                <c:pt idx="397">
                  <c:v>1</c:v>
                </c:pt>
                <c:pt idx="398">
                  <c:v>1</c:v>
                </c:pt>
                <c:pt idx="399">
                  <c:v>2</c:v>
                </c:pt>
                <c:pt idx="400">
                  <c:v>2</c:v>
                </c:pt>
                <c:pt idx="401">
                  <c:v>2</c:v>
                </c:pt>
                <c:pt idx="402">
                  <c:v>1</c:v>
                </c:pt>
                <c:pt idx="403">
                  <c:v>2</c:v>
                </c:pt>
                <c:pt idx="404">
                  <c:v>2</c:v>
                </c:pt>
                <c:pt idx="405">
                  <c:v>2</c:v>
                </c:pt>
                <c:pt idx="406">
                  <c:v>1</c:v>
                </c:pt>
                <c:pt idx="407">
                  <c:v>1</c:v>
                </c:pt>
                <c:pt idx="408">
                  <c:v>3</c:v>
                </c:pt>
                <c:pt idx="409">
                  <c:v>3</c:v>
                </c:pt>
                <c:pt idx="410">
                  <c:v>1</c:v>
                </c:pt>
                <c:pt idx="411">
                  <c:v>2</c:v>
                </c:pt>
                <c:pt idx="412">
                  <c:v>2</c:v>
                </c:pt>
                <c:pt idx="413">
                  <c:v>2</c:v>
                </c:pt>
                <c:pt idx="414">
                  <c:v>3</c:v>
                </c:pt>
                <c:pt idx="415">
                  <c:v>2</c:v>
                </c:pt>
                <c:pt idx="416">
                  <c:v>2</c:v>
                </c:pt>
                <c:pt idx="417">
                  <c:v>3</c:v>
                </c:pt>
                <c:pt idx="418">
                  <c:v>1</c:v>
                </c:pt>
                <c:pt idx="419">
                  <c:v>1</c:v>
                </c:pt>
                <c:pt idx="420">
                  <c:v>4</c:v>
                </c:pt>
                <c:pt idx="421">
                  <c:v>2</c:v>
                </c:pt>
                <c:pt idx="422">
                  <c:v>2</c:v>
                </c:pt>
                <c:pt idx="423">
                  <c:v>3</c:v>
                </c:pt>
                <c:pt idx="424">
                  <c:v>1</c:v>
                </c:pt>
                <c:pt idx="425">
                  <c:v>1</c:v>
                </c:pt>
                <c:pt idx="426">
                  <c:v>2</c:v>
                </c:pt>
                <c:pt idx="427">
                  <c:v>1</c:v>
                </c:pt>
                <c:pt idx="428">
                  <c:v>2</c:v>
                </c:pt>
                <c:pt idx="429">
                  <c:v>2</c:v>
                </c:pt>
                <c:pt idx="430">
                  <c:v>1</c:v>
                </c:pt>
                <c:pt idx="431">
                  <c:v>0</c:v>
                </c:pt>
                <c:pt idx="432">
                  <c:v>2</c:v>
                </c:pt>
                <c:pt idx="433">
                  <c:v>2</c:v>
                </c:pt>
                <c:pt idx="434">
                  <c:v>0</c:v>
                </c:pt>
                <c:pt idx="435">
                  <c:v>2</c:v>
                </c:pt>
                <c:pt idx="436">
                  <c:v>2</c:v>
                </c:pt>
                <c:pt idx="437">
                  <c:v>1</c:v>
                </c:pt>
                <c:pt idx="438">
                  <c:v>1</c:v>
                </c:pt>
                <c:pt idx="439">
                  <c:v>2</c:v>
                </c:pt>
                <c:pt idx="440">
                  <c:v>3</c:v>
                </c:pt>
                <c:pt idx="441">
                  <c:v>0</c:v>
                </c:pt>
                <c:pt idx="442">
                  <c:v>2</c:v>
                </c:pt>
                <c:pt idx="443">
                  <c:v>3</c:v>
                </c:pt>
                <c:pt idx="444">
                  <c:v>2</c:v>
                </c:pt>
                <c:pt idx="445">
                  <c:v>2</c:v>
                </c:pt>
                <c:pt idx="446">
                  <c:v>2</c:v>
                </c:pt>
                <c:pt idx="447">
                  <c:v>2</c:v>
                </c:pt>
                <c:pt idx="448">
                  <c:v>1</c:v>
                </c:pt>
                <c:pt idx="449">
                  <c:v>1</c:v>
                </c:pt>
                <c:pt idx="450">
                  <c:v>1</c:v>
                </c:pt>
                <c:pt idx="451">
                  <c:v>2</c:v>
                </c:pt>
                <c:pt idx="452">
                  <c:v>2</c:v>
                </c:pt>
                <c:pt idx="453">
                  <c:v>2</c:v>
                </c:pt>
                <c:pt idx="454">
                  <c:v>2</c:v>
                </c:pt>
                <c:pt idx="455">
                  <c:v>2</c:v>
                </c:pt>
                <c:pt idx="456">
                  <c:v>3</c:v>
                </c:pt>
                <c:pt idx="457">
                  <c:v>2</c:v>
                </c:pt>
                <c:pt idx="458">
                  <c:v>1</c:v>
                </c:pt>
                <c:pt idx="459">
                  <c:v>1</c:v>
                </c:pt>
                <c:pt idx="460">
                  <c:v>2</c:v>
                </c:pt>
                <c:pt idx="461">
                  <c:v>2</c:v>
                </c:pt>
                <c:pt idx="462">
                  <c:v>1</c:v>
                </c:pt>
                <c:pt idx="463">
                  <c:v>1</c:v>
                </c:pt>
                <c:pt idx="464">
                  <c:v>0</c:v>
                </c:pt>
                <c:pt idx="465">
                  <c:v>2</c:v>
                </c:pt>
                <c:pt idx="466">
                  <c:v>2</c:v>
                </c:pt>
                <c:pt idx="467">
                  <c:v>1</c:v>
                </c:pt>
                <c:pt idx="468">
                  <c:v>3</c:v>
                </c:pt>
                <c:pt idx="469">
                  <c:v>2</c:v>
                </c:pt>
                <c:pt idx="470">
                  <c:v>2</c:v>
                </c:pt>
                <c:pt idx="471">
                  <c:v>2</c:v>
                </c:pt>
                <c:pt idx="472">
                  <c:v>2</c:v>
                </c:pt>
                <c:pt idx="473">
                  <c:v>3</c:v>
                </c:pt>
                <c:pt idx="474">
                  <c:v>2</c:v>
                </c:pt>
                <c:pt idx="475">
                  <c:v>2</c:v>
                </c:pt>
                <c:pt idx="476">
                  <c:v>2</c:v>
                </c:pt>
                <c:pt idx="477">
                  <c:v>3</c:v>
                </c:pt>
                <c:pt idx="478">
                  <c:v>3</c:v>
                </c:pt>
                <c:pt idx="479">
                  <c:v>2</c:v>
                </c:pt>
                <c:pt idx="480">
                  <c:v>3</c:v>
                </c:pt>
                <c:pt idx="481">
                  <c:v>3</c:v>
                </c:pt>
                <c:pt idx="482">
                  <c:v>1</c:v>
                </c:pt>
                <c:pt idx="483">
                  <c:v>2</c:v>
                </c:pt>
                <c:pt idx="484">
                  <c:v>1</c:v>
                </c:pt>
                <c:pt idx="485">
                  <c:v>1</c:v>
                </c:pt>
                <c:pt idx="486">
                  <c:v>2</c:v>
                </c:pt>
                <c:pt idx="487">
                  <c:v>2</c:v>
                </c:pt>
                <c:pt idx="488">
                  <c:v>2</c:v>
                </c:pt>
                <c:pt idx="489">
                  <c:v>1</c:v>
                </c:pt>
                <c:pt idx="490">
                  <c:v>1</c:v>
                </c:pt>
                <c:pt idx="491">
                  <c:v>1</c:v>
                </c:pt>
                <c:pt idx="492">
                  <c:v>2</c:v>
                </c:pt>
                <c:pt idx="493">
                  <c:v>1</c:v>
                </c:pt>
                <c:pt idx="494">
                  <c:v>1</c:v>
                </c:pt>
                <c:pt idx="495">
                  <c:v>0</c:v>
                </c:pt>
                <c:pt idx="496">
                  <c:v>2</c:v>
                </c:pt>
                <c:pt idx="497">
                  <c:v>1</c:v>
                </c:pt>
                <c:pt idx="498">
                  <c:v>1</c:v>
                </c:pt>
                <c:pt idx="499">
                  <c:v>1</c:v>
                </c:pt>
                <c:pt idx="500">
                  <c:v>1</c:v>
                </c:pt>
                <c:pt idx="501">
                  <c:v>2</c:v>
                </c:pt>
                <c:pt idx="502">
                  <c:v>2</c:v>
                </c:pt>
                <c:pt idx="503">
                  <c:v>2</c:v>
                </c:pt>
                <c:pt idx="504">
                  <c:v>2</c:v>
                </c:pt>
                <c:pt idx="505">
                  <c:v>2</c:v>
                </c:pt>
                <c:pt idx="506">
                  <c:v>2</c:v>
                </c:pt>
                <c:pt idx="507">
                  <c:v>2</c:v>
                </c:pt>
                <c:pt idx="508">
                  <c:v>2</c:v>
                </c:pt>
                <c:pt idx="509">
                  <c:v>1</c:v>
                </c:pt>
                <c:pt idx="510">
                  <c:v>1</c:v>
                </c:pt>
                <c:pt idx="511">
                  <c:v>2</c:v>
                </c:pt>
                <c:pt idx="512">
                  <c:v>2</c:v>
                </c:pt>
                <c:pt idx="513">
                  <c:v>2</c:v>
                </c:pt>
                <c:pt idx="514">
                  <c:v>1</c:v>
                </c:pt>
                <c:pt idx="515">
                  <c:v>3</c:v>
                </c:pt>
                <c:pt idx="516">
                  <c:v>2</c:v>
                </c:pt>
                <c:pt idx="517">
                  <c:v>3</c:v>
                </c:pt>
                <c:pt idx="518">
                  <c:v>2</c:v>
                </c:pt>
                <c:pt idx="519">
                  <c:v>1</c:v>
                </c:pt>
                <c:pt idx="520">
                  <c:v>0</c:v>
                </c:pt>
                <c:pt idx="521">
                  <c:v>1</c:v>
                </c:pt>
                <c:pt idx="522">
                  <c:v>2</c:v>
                </c:pt>
                <c:pt idx="523">
                  <c:v>3</c:v>
                </c:pt>
                <c:pt idx="524">
                  <c:v>3</c:v>
                </c:pt>
                <c:pt idx="525">
                  <c:v>2</c:v>
                </c:pt>
                <c:pt idx="526">
                  <c:v>1</c:v>
                </c:pt>
                <c:pt idx="527">
                  <c:v>3</c:v>
                </c:pt>
                <c:pt idx="528">
                  <c:v>0</c:v>
                </c:pt>
                <c:pt idx="529">
                  <c:v>2</c:v>
                </c:pt>
                <c:pt idx="530">
                  <c:v>2</c:v>
                </c:pt>
                <c:pt idx="531">
                  <c:v>2</c:v>
                </c:pt>
                <c:pt idx="532">
                  <c:v>1</c:v>
                </c:pt>
                <c:pt idx="533">
                  <c:v>0</c:v>
                </c:pt>
                <c:pt idx="534">
                  <c:v>2</c:v>
                </c:pt>
                <c:pt idx="535">
                  <c:v>0</c:v>
                </c:pt>
                <c:pt idx="536">
                  <c:v>2</c:v>
                </c:pt>
                <c:pt idx="537">
                  <c:v>2</c:v>
                </c:pt>
                <c:pt idx="538">
                  <c:v>1</c:v>
                </c:pt>
                <c:pt idx="539">
                  <c:v>2</c:v>
                </c:pt>
                <c:pt idx="540">
                  <c:v>3</c:v>
                </c:pt>
                <c:pt idx="541">
                  <c:v>3</c:v>
                </c:pt>
                <c:pt idx="542">
                  <c:v>2</c:v>
                </c:pt>
                <c:pt idx="543">
                  <c:v>1</c:v>
                </c:pt>
                <c:pt idx="544">
                  <c:v>2</c:v>
                </c:pt>
                <c:pt idx="545">
                  <c:v>3</c:v>
                </c:pt>
                <c:pt idx="546">
                  <c:v>2</c:v>
                </c:pt>
                <c:pt idx="547">
                  <c:v>2</c:v>
                </c:pt>
                <c:pt idx="548">
                  <c:v>2</c:v>
                </c:pt>
                <c:pt idx="549">
                  <c:v>2</c:v>
                </c:pt>
                <c:pt idx="550">
                  <c:v>2</c:v>
                </c:pt>
                <c:pt idx="551">
                  <c:v>1</c:v>
                </c:pt>
                <c:pt idx="552">
                  <c:v>3</c:v>
                </c:pt>
                <c:pt idx="553">
                  <c:v>2</c:v>
                </c:pt>
                <c:pt idx="554">
                  <c:v>3</c:v>
                </c:pt>
                <c:pt idx="555">
                  <c:v>1</c:v>
                </c:pt>
                <c:pt idx="556">
                  <c:v>1</c:v>
                </c:pt>
                <c:pt idx="557">
                  <c:v>1</c:v>
                </c:pt>
                <c:pt idx="558">
                  <c:v>2</c:v>
                </c:pt>
                <c:pt idx="559">
                  <c:v>2</c:v>
                </c:pt>
                <c:pt idx="560">
                  <c:v>2</c:v>
                </c:pt>
                <c:pt idx="561">
                  <c:v>2</c:v>
                </c:pt>
                <c:pt idx="562">
                  <c:v>0</c:v>
                </c:pt>
                <c:pt idx="563">
                  <c:v>2</c:v>
                </c:pt>
                <c:pt idx="564">
                  <c:v>2</c:v>
                </c:pt>
                <c:pt idx="565">
                  <c:v>1</c:v>
                </c:pt>
                <c:pt idx="566">
                  <c:v>3</c:v>
                </c:pt>
                <c:pt idx="567">
                  <c:v>2</c:v>
                </c:pt>
                <c:pt idx="568">
                  <c:v>2</c:v>
                </c:pt>
                <c:pt idx="569">
                  <c:v>2</c:v>
                </c:pt>
                <c:pt idx="570">
                  <c:v>2</c:v>
                </c:pt>
                <c:pt idx="571">
                  <c:v>1</c:v>
                </c:pt>
                <c:pt idx="572">
                  <c:v>2</c:v>
                </c:pt>
                <c:pt idx="573">
                  <c:v>2</c:v>
                </c:pt>
                <c:pt idx="574">
                  <c:v>1</c:v>
                </c:pt>
                <c:pt idx="575">
                  <c:v>1</c:v>
                </c:pt>
                <c:pt idx="576">
                  <c:v>1</c:v>
                </c:pt>
                <c:pt idx="577">
                  <c:v>2</c:v>
                </c:pt>
                <c:pt idx="578">
                  <c:v>2</c:v>
                </c:pt>
                <c:pt idx="579">
                  <c:v>1</c:v>
                </c:pt>
                <c:pt idx="580">
                  <c:v>2</c:v>
                </c:pt>
                <c:pt idx="581">
                  <c:v>3</c:v>
                </c:pt>
                <c:pt idx="582">
                  <c:v>0</c:v>
                </c:pt>
                <c:pt idx="583">
                  <c:v>2</c:v>
                </c:pt>
                <c:pt idx="584">
                  <c:v>1</c:v>
                </c:pt>
                <c:pt idx="585">
                  <c:v>3</c:v>
                </c:pt>
                <c:pt idx="586">
                  <c:v>1</c:v>
                </c:pt>
                <c:pt idx="587">
                  <c:v>2</c:v>
                </c:pt>
                <c:pt idx="588">
                  <c:v>1</c:v>
                </c:pt>
                <c:pt idx="589">
                  <c:v>1</c:v>
                </c:pt>
                <c:pt idx="590">
                  <c:v>2</c:v>
                </c:pt>
                <c:pt idx="591">
                  <c:v>3</c:v>
                </c:pt>
                <c:pt idx="592">
                  <c:v>2</c:v>
                </c:pt>
                <c:pt idx="593">
                  <c:v>2</c:v>
                </c:pt>
                <c:pt idx="594">
                  <c:v>1</c:v>
                </c:pt>
                <c:pt idx="595">
                  <c:v>3</c:v>
                </c:pt>
                <c:pt idx="596">
                  <c:v>1</c:v>
                </c:pt>
                <c:pt idx="597">
                  <c:v>3</c:v>
                </c:pt>
                <c:pt idx="598">
                  <c:v>2</c:v>
                </c:pt>
                <c:pt idx="599">
                  <c:v>2</c:v>
                </c:pt>
                <c:pt idx="600">
                  <c:v>2</c:v>
                </c:pt>
                <c:pt idx="601">
                  <c:v>1</c:v>
                </c:pt>
                <c:pt idx="602">
                  <c:v>2</c:v>
                </c:pt>
                <c:pt idx="603">
                  <c:v>2</c:v>
                </c:pt>
                <c:pt idx="604">
                  <c:v>2</c:v>
                </c:pt>
                <c:pt idx="605">
                  <c:v>2</c:v>
                </c:pt>
                <c:pt idx="606">
                  <c:v>2</c:v>
                </c:pt>
                <c:pt idx="607">
                  <c:v>1</c:v>
                </c:pt>
                <c:pt idx="608">
                  <c:v>2</c:v>
                </c:pt>
                <c:pt idx="609">
                  <c:v>1</c:v>
                </c:pt>
                <c:pt idx="610">
                  <c:v>3</c:v>
                </c:pt>
                <c:pt idx="611">
                  <c:v>2</c:v>
                </c:pt>
                <c:pt idx="612">
                  <c:v>2</c:v>
                </c:pt>
                <c:pt idx="613">
                  <c:v>0</c:v>
                </c:pt>
                <c:pt idx="614">
                  <c:v>0</c:v>
                </c:pt>
                <c:pt idx="615">
                  <c:v>2</c:v>
                </c:pt>
                <c:pt idx="616">
                  <c:v>2</c:v>
                </c:pt>
                <c:pt idx="617">
                  <c:v>2</c:v>
                </c:pt>
                <c:pt idx="618">
                  <c:v>3</c:v>
                </c:pt>
                <c:pt idx="619">
                  <c:v>3</c:v>
                </c:pt>
                <c:pt idx="620">
                  <c:v>0</c:v>
                </c:pt>
                <c:pt idx="621">
                  <c:v>2</c:v>
                </c:pt>
                <c:pt idx="622">
                  <c:v>2</c:v>
                </c:pt>
                <c:pt idx="623">
                  <c:v>2</c:v>
                </c:pt>
                <c:pt idx="624">
                  <c:v>2</c:v>
                </c:pt>
                <c:pt idx="625">
                  <c:v>2</c:v>
                </c:pt>
                <c:pt idx="626">
                  <c:v>1</c:v>
                </c:pt>
                <c:pt idx="627">
                  <c:v>1</c:v>
                </c:pt>
                <c:pt idx="628">
                  <c:v>2</c:v>
                </c:pt>
                <c:pt idx="629">
                  <c:v>2</c:v>
                </c:pt>
                <c:pt idx="630">
                  <c:v>1</c:v>
                </c:pt>
                <c:pt idx="631">
                  <c:v>2</c:v>
                </c:pt>
                <c:pt idx="632">
                  <c:v>2</c:v>
                </c:pt>
                <c:pt idx="633">
                  <c:v>1</c:v>
                </c:pt>
                <c:pt idx="634">
                  <c:v>2</c:v>
                </c:pt>
                <c:pt idx="635">
                  <c:v>0</c:v>
                </c:pt>
                <c:pt idx="636">
                  <c:v>0</c:v>
                </c:pt>
                <c:pt idx="637">
                  <c:v>1</c:v>
                </c:pt>
                <c:pt idx="638">
                  <c:v>0</c:v>
                </c:pt>
                <c:pt idx="639">
                  <c:v>3</c:v>
                </c:pt>
                <c:pt idx="640">
                  <c:v>2</c:v>
                </c:pt>
                <c:pt idx="641">
                  <c:v>2</c:v>
                </c:pt>
                <c:pt idx="642">
                  <c:v>2</c:v>
                </c:pt>
                <c:pt idx="643">
                  <c:v>2</c:v>
                </c:pt>
                <c:pt idx="644">
                  <c:v>3</c:v>
                </c:pt>
                <c:pt idx="645">
                  <c:v>2</c:v>
                </c:pt>
                <c:pt idx="646">
                  <c:v>2</c:v>
                </c:pt>
                <c:pt idx="647">
                  <c:v>2</c:v>
                </c:pt>
                <c:pt idx="648">
                  <c:v>2</c:v>
                </c:pt>
                <c:pt idx="649">
                  <c:v>0</c:v>
                </c:pt>
                <c:pt idx="650">
                  <c:v>2</c:v>
                </c:pt>
                <c:pt idx="651">
                  <c:v>1</c:v>
                </c:pt>
                <c:pt idx="652">
                  <c:v>2</c:v>
                </c:pt>
                <c:pt idx="653">
                  <c:v>1</c:v>
                </c:pt>
                <c:pt idx="654">
                  <c:v>3</c:v>
                </c:pt>
                <c:pt idx="655">
                  <c:v>1</c:v>
                </c:pt>
                <c:pt idx="656">
                  <c:v>1</c:v>
                </c:pt>
                <c:pt idx="657">
                  <c:v>1</c:v>
                </c:pt>
                <c:pt idx="658">
                  <c:v>1</c:v>
                </c:pt>
                <c:pt idx="659">
                  <c:v>2</c:v>
                </c:pt>
                <c:pt idx="660">
                  <c:v>2</c:v>
                </c:pt>
                <c:pt idx="661">
                  <c:v>3</c:v>
                </c:pt>
                <c:pt idx="662">
                  <c:v>2</c:v>
                </c:pt>
                <c:pt idx="663">
                  <c:v>2</c:v>
                </c:pt>
                <c:pt idx="664">
                  <c:v>3</c:v>
                </c:pt>
                <c:pt idx="665">
                  <c:v>2</c:v>
                </c:pt>
                <c:pt idx="666">
                  <c:v>2</c:v>
                </c:pt>
                <c:pt idx="667">
                  <c:v>2</c:v>
                </c:pt>
                <c:pt idx="668">
                  <c:v>2</c:v>
                </c:pt>
                <c:pt idx="669">
                  <c:v>1</c:v>
                </c:pt>
                <c:pt idx="670">
                  <c:v>2</c:v>
                </c:pt>
                <c:pt idx="671">
                  <c:v>1</c:v>
                </c:pt>
                <c:pt idx="672">
                  <c:v>2</c:v>
                </c:pt>
                <c:pt idx="673">
                  <c:v>2</c:v>
                </c:pt>
                <c:pt idx="674">
                  <c:v>1</c:v>
                </c:pt>
                <c:pt idx="675">
                  <c:v>2</c:v>
                </c:pt>
                <c:pt idx="676">
                  <c:v>3</c:v>
                </c:pt>
                <c:pt idx="677">
                  <c:v>1</c:v>
                </c:pt>
                <c:pt idx="678">
                  <c:v>3</c:v>
                </c:pt>
                <c:pt idx="679">
                  <c:v>2</c:v>
                </c:pt>
                <c:pt idx="680">
                  <c:v>1</c:v>
                </c:pt>
                <c:pt idx="681">
                  <c:v>1</c:v>
                </c:pt>
                <c:pt idx="682">
                  <c:v>2</c:v>
                </c:pt>
                <c:pt idx="683">
                  <c:v>3</c:v>
                </c:pt>
                <c:pt idx="684">
                  <c:v>2</c:v>
                </c:pt>
                <c:pt idx="685">
                  <c:v>2</c:v>
                </c:pt>
                <c:pt idx="686">
                  <c:v>2</c:v>
                </c:pt>
                <c:pt idx="687">
                  <c:v>2</c:v>
                </c:pt>
                <c:pt idx="688">
                  <c:v>2</c:v>
                </c:pt>
                <c:pt idx="689">
                  <c:v>2</c:v>
                </c:pt>
                <c:pt idx="690">
                  <c:v>2</c:v>
                </c:pt>
                <c:pt idx="691">
                  <c:v>3</c:v>
                </c:pt>
                <c:pt idx="692">
                  <c:v>2</c:v>
                </c:pt>
                <c:pt idx="693">
                  <c:v>1</c:v>
                </c:pt>
                <c:pt idx="694">
                  <c:v>2</c:v>
                </c:pt>
                <c:pt idx="695">
                  <c:v>2</c:v>
                </c:pt>
                <c:pt idx="696">
                  <c:v>1</c:v>
                </c:pt>
                <c:pt idx="697">
                  <c:v>1</c:v>
                </c:pt>
                <c:pt idx="698">
                  <c:v>1</c:v>
                </c:pt>
                <c:pt idx="699">
                  <c:v>2</c:v>
                </c:pt>
                <c:pt idx="700">
                  <c:v>3</c:v>
                </c:pt>
                <c:pt idx="701">
                  <c:v>2</c:v>
                </c:pt>
                <c:pt idx="702">
                  <c:v>3</c:v>
                </c:pt>
                <c:pt idx="703">
                  <c:v>2</c:v>
                </c:pt>
                <c:pt idx="704">
                  <c:v>2</c:v>
                </c:pt>
                <c:pt idx="705">
                  <c:v>0</c:v>
                </c:pt>
                <c:pt idx="706">
                  <c:v>2</c:v>
                </c:pt>
                <c:pt idx="707">
                  <c:v>2</c:v>
                </c:pt>
                <c:pt idx="708">
                  <c:v>2</c:v>
                </c:pt>
                <c:pt idx="709">
                  <c:v>1</c:v>
                </c:pt>
                <c:pt idx="710">
                  <c:v>0</c:v>
                </c:pt>
                <c:pt idx="711">
                  <c:v>1</c:v>
                </c:pt>
                <c:pt idx="712">
                  <c:v>2</c:v>
                </c:pt>
                <c:pt idx="713">
                  <c:v>2</c:v>
                </c:pt>
                <c:pt idx="714">
                  <c:v>2</c:v>
                </c:pt>
                <c:pt idx="715">
                  <c:v>2</c:v>
                </c:pt>
                <c:pt idx="716">
                  <c:v>2</c:v>
                </c:pt>
                <c:pt idx="717">
                  <c:v>2</c:v>
                </c:pt>
                <c:pt idx="718">
                  <c:v>3</c:v>
                </c:pt>
                <c:pt idx="719">
                  <c:v>1</c:v>
                </c:pt>
                <c:pt idx="720">
                  <c:v>2</c:v>
                </c:pt>
                <c:pt idx="721">
                  <c:v>2</c:v>
                </c:pt>
                <c:pt idx="722">
                  <c:v>2</c:v>
                </c:pt>
                <c:pt idx="723">
                  <c:v>1</c:v>
                </c:pt>
                <c:pt idx="724">
                  <c:v>3</c:v>
                </c:pt>
                <c:pt idx="725">
                  <c:v>2</c:v>
                </c:pt>
                <c:pt idx="726">
                  <c:v>2</c:v>
                </c:pt>
                <c:pt idx="727">
                  <c:v>2</c:v>
                </c:pt>
                <c:pt idx="728">
                  <c:v>3</c:v>
                </c:pt>
                <c:pt idx="729">
                  <c:v>2</c:v>
                </c:pt>
                <c:pt idx="730">
                  <c:v>2</c:v>
                </c:pt>
                <c:pt idx="731">
                  <c:v>2</c:v>
                </c:pt>
                <c:pt idx="732">
                  <c:v>2</c:v>
                </c:pt>
                <c:pt idx="733">
                  <c:v>1</c:v>
                </c:pt>
                <c:pt idx="734">
                  <c:v>1</c:v>
                </c:pt>
                <c:pt idx="735">
                  <c:v>2</c:v>
                </c:pt>
                <c:pt idx="736">
                  <c:v>2</c:v>
                </c:pt>
                <c:pt idx="737">
                  <c:v>3</c:v>
                </c:pt>
                <c:pt idx="738">
                  <c:v>0</c:v>
                </c:pt>
                <c:pt idx="739">
                  <c:v>2</c:v>
                </c:pt>
                <c:pt idx="740">
                  <c:v>2</c:v>
                </c:pt>
                <c:pt idx="741">
                  <c:v>1</c:v>
                </c:pt>
                <c:pt idx="742">
                  <c:v>2</c:v>
                </c:pt>
                <c:pt idx="743">
                  <c:v>2</c:v>
                </c:pt>
                <c:pt idx="744">
                  <c:v>2</c:v>
                </c:pt>
                <c:pt idx="745">
                  <c:v>2</c:v>
                </c:pt>
                <c:pt idx="746">
                  <c:v>2</c:v>
                </c:pt>
                <c:pt idx="747">
                  <c:v>4</c:v>
                </c:pt>
                <c:pt idx="748">
                  <c:v>2</c:v>
                </c:pt>
                <c:pt idx="749">
                  <c:v>1</c:v>
                </c:pt>
                <c:pt idx="750">
                  <c:v>0</c:v>
                </c:pt>
                <c:pt idx="751">
                  <c:v>2</c:v>
                </c:pt>
                <c:pt idx="752">
                  <c:v>2</c:v>
                </c:pt>
                <c:pt idx="753">
                  <c:v>3</c:v>
                </c:pt>
                <c:pt idx="754">
                  <c:v>2</c:v>
                </c:pt>
                <c:pt idx="755">
                  <c:v>2</c:v>
                </c:pt>
                <c:pt idx="756">
                  <c:v>2</c:v>
                </c:pt>
                <c:pt idx="757">
                  <c:v>2</c:v>
                </c:pt>
                <c:pt idx="758">
                  <c:v>2</c:v>
                </c:pt>
                <c:pt idx="759">
                  <c:v>3</c:v>
                </c:pt>
                <c:pt idx="760">
                  <c:v>1</c:v>
                </c:pt>
                <c:pt idx="761">
                  <c:v>2</c:v>
                </c:pt>
                <c:pt idx="762">
                  <c:v>2</c:v>
                </c:pt>
                <c:pt idx="763">
                  <c:v>3</c:v>
                </c:pt>
                <c:pt idx="764">
                  <c:v>2</c:v>
                </c:pt>
                <c:pt idx="765">
                  <c:v>2</c:v>
                </c:pt>
                <c:pt idx="766">
                  <c:v>2</c:v>
                </c:pt>
                <c:pt idx="767">
                  <c:v>1</c:v>
                </c:pt>
                <c:pt idx="768">
                  <c:v>2</c:v>
                </c:pt>
                <c:pt idx="769">
                  <c:v>3</c:v>
                </c:pt>
                <c:pt idx="770">
                  <c:v>2</c:v>
                </c:pt>
                <c:pt idx="771">
                  <c:v>2</c:v>
                </c:pt>
                <c:pt idx="772">
                  <c:v>2</c:v>
                </c:pt>
                <c:pt idx="773">
                  <c:v>1</c:v>
                </c:pt>
                <c:pt idx="774">
                  <c:v>3</c:v>
                </c:pt>
                <c:pt idx="775">
                  <c:v>2</c:v>
                </c:pt>
                <c:pt idx="776">
                  <c:v>3</c:v>
                </c:pt>
                <c:pt idx="777">
                  <c:v>2</c:v>
                </c:pt>
                <c:pt idx="778">
                  <c:v>2</c:v>
                </c:pt>
                <c:pt idx="779">
                  <c:v>2</c:v>
                </c:pt>
                <c:pt idx="780">
                  <c:v>2</c:v>
                </c:pt>
                <c:pt idx="781">
                  <c:v>2</c:v>
                </c:pt>
                <c:pt idx="782">
                  <c:v>2</c:v>
                </c:pt>
                <c:pt idx="783">
                  <c:v>2</c:v>
                </c:pt>
                <c:pt idx="784">
                  <c:v>0</c:v>
                </c:pt>
                <c:pt idx="785">
                  <c:v>2</c:v>
                </c:pt>
                <c:pt idx="786">
                  <c:v>1</c:v>
                </c:pt>
                <c:pt idx="787">
                  <c:v>2</c:v>
                </c:pt>
                <c:pt idx="788">
                  <c:v>1</c:v>
                </c:pt>
                <c:pt idx="789">
                  <c:v>2</c:v>
                </c:pt>
                <c:pt idx="790">
                  <c:v>2</c:v>
                </c:pt>
                <c:pt idx="791">
                  <c:v>2</c:v>
                </c:pt>
                <c:pt idx="792">
                  <c:v>2</c:v>
                </c:pt>
                <c:pt idx="793">
                  <c:v>2</c:v>
                </c:pt>
                <c:pt idx="794">
                  <c:v>2</c:v>
                </c:pt>
                <c:pt idx="795">
                  <c:v>2</c:v>
                </c:pt>
                <c:pt idx="796">
                  <c:v>2</c:v>
                </c:pt>
                <c:pt idx="797">
                  <c:v>1</c:v>
                </c:pt>
                <c:pt idx="798">
                  <c:v>3</c:v>
                </c:pt>
                <c:pt idx="799">
                  <c:v>1</c:v>
                </c:pt>
                <c:pt idx="800">
                  <c:v>2</c:v>
                </c:pt>
                <c:pt idx="801">
                  <c:v>2</c:v>
                </c:pt>
                <c:pt idx="802">
                  <c:v>2</c:v>
                </c:pt>
                <c:pt idx="803">
                  <c:v>3</c:v>
                </c:pt>
                <c:pt idx="804">
                  <c:v>1</c:v>
                </c:pt>
                <c:pt idx="805">
                  <c:v>2</c:v>
                </c:pt>
                <c:pt idx="806">
                  <c:v>1</c:v>
                </c:pt>
                <c:pt idx="807">
                  <c:v>2</c:v>
                </c:pt>
                <c:pt idx="808">
                  <c:v>2</c:v>
                </c:pt>
                <c:pt idx="809">
                  <c:v>2</c:v>
                </c:pt>
                <c:pt idx="810">
                  <c:v>2</c:v>
                </c:pt>
                <c:pt idx="811">
                  <c:v>2</c:v>
                </c:pt>
                <c:pt idx="812">
                  <c:v>2</c:v>
                </c:pt>
                <c:pt idx="813">
                  <c:v>1</c:v>
                </c:pt>
                <c:pt idx="814">
                  <c:v>1</c:v>
                </c:pt>
                <c:pt idx="815">
                  <c:v>2</c:v>
                </c:pt>
                <c:pt idx="816">
                  <c:v>1</c:v>
                </c:pt>
                <c:pt idx="817">
                  <c:v>3</c:v>
                </c:pt>
                <c:pt idx="818">
                  <c:v>2</c:v>
                </c:pt>
                <c:pt idx="819">
                  <c:v>2</c:v>
                </c:pt>
                <c:pt idx="820">
                  <c:v>2</c:v>
                </c:pt>
                <c:pt idx="821">
                  <c:v>2</c:v>
                </c:pt>
                <c:pt idx="822">
                  <c:v>2</c:v>
                </c:pt>
                <c:pt idx="823">
                  <c:v>1</c:v>
                </c:pt>
                <c:pt idx="824">
                  <c:v>2</c:v>
                </c:pt>
                <c:pt idx="825">
                  <c:v>3</c:v>
                </c:pt>
                <c:pt idx="826">
                  <c:v>0</c:v>
                </c:pt>
                <c:pt idx="827">
                  <c:v>2</c:v>
                </c:pt>
                <c:pt idx="828">
                  <c:v>2</c:v>
                </c:pt>
                <c:pt idx="829">
                  <c:v>2</c:v>
                </c:pt>
                <c:pt idx="830">
                  <c:v>2</c:v>
                </c:pt>
                <c:pt idx="831">
                  <c:v>2</c:v>
                </c:pt>
                <c:pt idx="832">
                  <c:v>2</c:v>
                </c:pt>
                <c:pt idx="833">
                  <c:v>2</c:v>
                </c:pt>
                <c:pt idx="834">
                  <c:v>2</c:v>
                </c:pt>
                <c:pt idx="835">
                  <c:v>2</c:v>
                </c:pt>
                <c:pt idx="836">
                  <c:v>2</c:v>
                </c:pt>
                <c:pt idx="837">
                  <c:v>1</c:v>
                </c:pt>
                <c:pt idx="838">
                  <c:v>1</c:v>
                </c:pt>
                <c:pt idx="839">
                  <c:v>1</c:v>
                </c:pt>
                <c:pt idx="840">
                  <c:v>1</c:v>
                </c:pt>
                <c:pt idx="841">
                  <c:v>2</c:v>
                </c:pt>
                <c:pt idx="842">
                  <c:v>2</c:v>
                </c:pt>
                <c:pt idx="843">
                  <c:v>0</c:v>
                </c:pt>
                <c:pt idx="844">
                  <c:v>3</c:v>
                </c:pt>
                <c:pt idx="845">
                  <c:v>2</c:v>
                </c:pt>
                <c:pt idx="846">
                  <c:v>2</c:v>
                </c:pt>
                <c:pt idx="847">
                  <c:v>1</c:v>
                </c:pt>
                <c:pt idx="848">
                  <c:v>2</c:v>
                </c:pt>
                <c:pt idx="849">
                  <c:v>2</c:v>
                </c:pt>
                <c:pt idx="850">
                  <c:v>2</c:v>
                </c:pt>
                <c:pt idx="851">
                  <c:v>2</c:v>
                </c:pt>
                <c:pt idx="852">
                  <c:v>1</c:v>
                </c:pt>
                <c:pt idx="853">
                  <c:v>2</c:v>
                </c:pt>
                <c:pt idx="854">
                  <c:v>2</c:v>
                </c:pt>
                <c:pt idx="855">
                  <c:v>1</c:v>
                </c:pt>
                <c:pt idx="856">
                  <c:v>2</c:v>
                </c:pt>
                <c:pt idx="857">
                  <c:v>2</c:v>
                </c:pt>
                <c:pt idx="858">
                  <c:v>2</c:v>
                </c:pt>
                <c:pt idx="859">
                  <c:v>2</c:v>
                </c:pt>
                <c:pt idx="860">
                  <c:v>1</c:v>
                </c:pt>
                <c:pt idx="861">
                  <c:v>2</c:v>
                </c:pt>
                <c:pt idx="862">
                  <c:v>2</c:v>
                </c:pt>
                <c:pt idx="863">
                  <c:v>1</c:v>
                </c:pt>
                <c:pt idx="864">
                  <c:v>2</c:v>
                </c:pt>
                <c:pt idx="865">
                  <c:v>2</c:v>
                </c:pt>
                <c:pt idx="866">
                  <c:v>3</c:v>
                </c:pt>
                <c:pt idx="867">
                  <c:v>2</c:v>
                </c:pt>
                <c:pt idx="868">
                  <c:v>2</c:v>
                </c:pt>
                <c:pt idx="869">
                  <c:v>2</c:v>
                </c:pt>
                <c:pt idx="870">
                  <c:v>1</c:v>
                </c:pt>
                <c:pt idx="871">
                  <c:v>2</c:v>
                </c:pt>
                <c:pt idx="872">
                  <c:v>2</c:v>
                </c:pt>
                <c:pt idx="873">
                  <c:v>1</c:v>
                </c:pt>
                <c:pt idx="874">
                  <c:v>1</c:v>
                </c:pt>
                <c:pt idx="875">
                  <c:v>2</c:v>
                </c:pt>
                <c:pt idx="876">
                  <c:v>2</c:v>
                </c:pt>
                <c:pt idx="877">
                  <c:v>3</c:v>
                </c:pt>
                <c:pt idx="878">
                  <c:v>2</c:v>
                </c:pt>
                <c:pt idx="879">
                  <c:v>1</c:v>
                </c:pt>
                <c:pt idx="880">
                  <c:v>2</c:v>
                </c:pt>
                <c:pt idx="881">
                  <c:v>2</c:v>
                </c:pt>
                <c:pt idx="882">
                  <c:v>2</c:v>
                </c:pt>
                <c:pt idx="883">
                  <c:v>1</c:v>
                </c:pt>
                <c:pt idx="884">
                  <c:v>1</c:v>
                </c:pt>
                <c:pt idx="885">
                  <c:v>2</c:v>
                </c:pt>
                <c:pt idx="886">
                  <c:v>2</c:v>
                </c:pt>
                <c:pt idx="887">
                  <c:v>1</c:v>
                </c:pt>
                <c:pt idx="888">
                  <c:v>2</c:v>
                </c:pt>
                <c:pt idx="889">
                  <c:v>2</c:v>
                </c:pt>
                <c:pt idx="890">
                  <c:v>2</c:v>
                </c:pt>
                <c:pt idx="891">
                  <c:v>2</c:v>
                </c:pt>
                <c:pt idx="892">
                  <c:v>1</c:v>
                </c:pt>
                <c:pt idx="893">
                  <c:v>1</c:v>
                </c:pt>
                <c:pt idx="894">
                  <c:v>2</c:v>
                </c:pt>
                <c:pt idx="895">
                  <c:v>2</c:v>
                </c:pt>
                <c:pt idx="896">
                  <c:v>1</c:v>
                </c:pt>
                <c:pt idx="897">
                  <c:v>2</c:v>
                </c:pt>
                <c:pt idx="898">
                  <c:v>3</c:v>
                </c:pt>
                <c:pt idx="899">
                  <c:v>1</c:v>
                </c:pt>
                <c:pt idx="900">
                  <c:v>1</c:v>
                </c:pt>
                <c:pt idx="901">
                  <c:v>1</c:v>
                </c:pt>
                <c:pt idx="902">
                  <c:v>2</c:v>
                </c:pt>
                <c:pt idx="903">
                  <c:v>3</c:v>
                </c:pt>
                <c:pt idx="904">
                  <c:v>1</c:v>
                </c:pt>
                <c:pt idx="905">
                  <c:v>1</c:v>
                </c:pt>
                <c:pt idx="906">
                  <c:v>3</c:v>
                </c:pt>
                <c:pt idx="907">
                  <c:v>1</c:v>
                </c:pt>
                <c:pt idx="908">
                  <c:v>2</c:v>
                </c:pt>
                <c:pt idx="909">
                  <c:v>2</c:v>
                </c:pt>
                <c:pt idx="910">
                  <c:v>2</c:v>
                </c:pt>
                <c:pt idx="911">
                  <c:v>1</c:v>
                </c:pt>
                <c:pt idx="912">
                  <c:v>1</c:v>
                </c:pt>
                <c:pt idx="913">
                  <c:v>3</c:v>
                </c:pt>
                <c:pt idx="914">
                  <c:v>2</c:v>
                </c:pt>
                <c:pt idx="915">
                  <c:v>1</c:v>
                </c:pt>
                <c:pt idx="916">
                  <c:v>1</c:v>
                </c:pt>
                <c:pt idx="917">
                  <c:v>1</c:v>
                </c:pt>
                <c:pt idx="918">
                  <c:v>3</c:v>
                </c:pt>
                <c:pt idx="919">
                  <c:v>2</c:v>
                </c:pt>
                <c:pt idx="920">
                  <c:v>2</c:v>
                </c:pt>
                <c:pt idx="921">
                  <c:v>0</c:v>
                </c:pt>
                <c:pt idx="922">
                  <c:v>2</c:v>
                </c:pt>
                <c:pt idx="923">
                  <c:v>2</c:v>
                </c:pt>
                <c:pt idx="924">
                  <c:v>2</c:v>
                </c:pt>
                <c:pt idx="925">
                  <c:v>2</c:v>
                </c:pt>
                <c:pt idx="926">
                  <c:v>3</c:v>
                </c:pt>
                <c:pt idx="927">
                  <c:v>2</c:v>
                </c:pt>
                <c:pt idx="928">
                  <c:v>2</c:v>
                </c:pt>
                <c:pt idx="929">
                  <c:v>2</c:v>
                </c:pt>
                <c:pt idx="930">
                  <c:v>3</c:v>
                </c:pt>
                <c:pt idx="931">
                  <c:v>1</c:v>
                </c:pt>
                <c:pt idx="932">
                  <c:v>3</c:v>
                </c:pt>
                <c:pt idx="933">
                  <c:v>2</c:v>
                </c:pt>
                <c:pt idx="934">
                  <c:v>2</c:v>
                </c:pt>
                <c:pt idx="935">
                  <c:v>2</c:v>
                </c:pt>
                <c:pt idx="936">
                  <c:v>2</c:v>
                </c:pt>
                <c:pt idx="937">
                  <c:v>2</c:v>
                </c:pt>
                <c:pt idx="938">
                  <c:v>3</c:v>
                </c:pt>
                <c:pt idx="939">
                  <c:v>1</c:v>
                </c:pt>
                <c:pt idx="940">
                  <c:v>2</c:v>
                </c:pt>
                <c:pt idx="941">
                  <c:v>2</c:v>
                </c:pt>
                <c:pt idx="942">
                  <c:v>0</c:v>
                </c:pt>
                <c:pt idx="943">
                  <c:v>2</c:v>
                </c:pt>
                <c:pt idx="944">
                  <c:v>2</c:v>
                </c:pt>
                <c:pt idx="945">
                  <c:v>2</c:v>
                </c:pt>
                <c:pt idx="946">
                  <c:v>1</c:v>
                </c:pt>
                <c:pt idx="947">
                  <c:v>3</c:v>
                </c:pt>
                <c:pt idx="948">
                  <c:v>2</c:v>
                </c:pt>
                <c:pt idx="949">
                  <c:v>2</c:v>
                </c:pt>
                <c:pt idx="950">
                  <c:v>2</c:v>
                </c:pt>
                <c:pt idx="951">
                  <c:v>1</c:v>
                </c:pt>
                <c:pt idx="952">
                  <c:v>1</c:v>
                </c:pt>
                <c:pt idx="953">
                  <c:v>2</c:v>
                </c:pt>
                <c:pt idx="954">
                  <c:v>0</c:v>
                </c:pt>
                <c:pt idx="955">
                  <c:v>2</c:v>
                </c:pt>
                <c:pt idx="956">
                  <c:v>2</c:v>
                </c:pt>
                <c:pt idx="957">
                  <c:v>2</c:v>
                </c:pt>
                <c:pt idx="958">
                  <c:v>2</c:v>
                </c:pt>
                <c:pt idx="959">
                  <c:v>2</c:v>
                </c:pt>
                <c:pt idx="960">
                  <c:v>0</c:v>
                </c:pt>
                <c:pt idx="961">
                  <c:v>2</c:v>
                </c:pt>
                <c:pt idx="962">
                  <c:v>2</c:v>
                </c:pt>
                <c:pt idx="963">
                  <c:v>2</c:v>
                </c:pt>
                <c:pt idx="964">
                  <c:v>2</c:v>
                </c:pt>
                <c:pt idx="965">
                  <c:v>2</c:v>
                </c:pt>
                <c:pt idx="966">
                  <c:v>1</c:v>
                </c:pt>
                <c:pt idx="967">
                  <c:v>1</c:v>
                </c:pt>
                <c:pt idx="968">
                  <c:v>0</c:v>
                </c:pt>
                <c:pt idx="969">
                  <c:v>1</c:v>
                </c:pt>
                <c:pt idx="970">
                  <c:v>0</c:v>
                </c:pt>
                <c:pt idx="971">
                  <c:v>2</c:v>
                </c:pt>
                <c:pt idx="972">
                  <c:v>1</c:v>
                </c:pt>
                <c:pt idx="973">
                  <c:v>2</c:v>
                </c:pt>
                <c:pt idx="974">
                  <c:v>2</c:v>
                </c:pt>
                <c:pt idx="975">
                  <c:v>2</c:v>
                </c:pt>
                <c:pt idx="976">
                  <c:v>0</c:v>
                </c:pt>
                <c:pt idx="977">
                  <c:v>2</c:v>
                </c:pt>
                <c:pt idx="978">
                  <c:v>2</c:v>
                </c:pt>
                <c:pt idx="979">
                  <c:v>2</c:v>
                </c:pt>
                <c:pt idx="980">
                  <c:v>2</c:v>
                </c:pt>
                <c:pt idx="981">
                  <c:v>3</c:v>
                </c:pt>
                <c:pt idx="982">
                  <c:v>2</c:v>
                </c:pt>
                <c:pt idx="983">
                  <c:v>2</c:v>
                </c:pt>
                <c:pt idx="984">
                  <c:v>2</c:v>
                </c:pt>
                <c:pt idx="985">
                  <c:v>1</c:v>
                </c:pt>
                <c:pt idx="986">
                  <c:v>1</c:v>
                </c:pt>
                <c:pt idx="987">
                  <c:v>3</c:v>
                </c:pt>
                <c:pt idx="988">
                  <c:v>2</c:v>
                </c:pt>
                <c:pt idx="989">
                  <c:v>2</c:v>
                </c:pt>
                <c:pt idx="990">
                  <c:v>3</c:v>
                </c:pt>
                <c:pt idx="991">
                  <c:v>2</c:v>
                </c:pt>
                <c:pt idx="992">
                  <c:v>2</c:v>
                </c:pt>
                <c:pt idx="993">
                  <c:v>2</c:v>
                </c:pt>
                <c:pt idx="994">
                  <c:v>3</c:v>
                </c:pt>
                <c:pt idx="995">
                  <c:v>1</c:v>
                </c:pt>
                <c:pt idx="996">
                  <c:v>1</c:v>
                </c:pt>
                <c:pt idx="997">
                  <c:v>2</c:v>
                </c:pt>
                <c:pt idx="998">
                  <c:v>1</c:v>
                </c:pt>
                <c:pt idx="999">
                  <c:v>2</c:v>
                </c:pt>
                <c:pt idx="1000">
                  <c:v>2</c:v>
                </c:pt>
                <c:pt idx="1001">
                  <c:v>1</c:v>
                </c:pt>
                <c:pt idx="1002">
                  <c:v>3</c:v>
                </c:pt>
                <c:pt idx="1003">
                  <c:v>2</c:v>
                </c:pt>
                <c:pt idx="1004">
                  <c:v>2</c:v>
                </c:pt>
                <c:pt idx="1005">
                  <c:v>1</c:v>
                </c:pt>
                <c:pt idx="1006">
                  <c:v>2</c:v>
                </c:pt>
                <c:pt idx="1007">
                  <c:v>1</c:v>
                </c:pt>
                <c:pt idx="1008">
                  <c:v>2</c:v>
                </c:pt>
                <c:pt idx="1009">
                  <c:v>0</c:v>
                </c:pt>
                <c:pt idx="1010">
                  <c:v>1</c:v>
                </c:pt>
                <c:pt idx="1011">
                  <c:v>0</c:v>
                </c:pt>
                <c:pt idx="1012">
                  <c:v>1</c:v>
                </c:pt>
                <c:pt idx="1013">
                  <c:v>1</c:v>
                </c:pt>
                <c:pt idx="1014">
                  <c:v>1</c:v>
                </c:pt>
                <c:pt idx="1015">
                  <c:v>2</c:v>
                </c:pt>
                <c:pt idx="1016">
                  <c:v>2</c:v>
                </c:pt>
                <c:pt idx="1017">
                  <c:v>2</c:v>
                </c:pt>
                <c:pt idx="1018">
                  <c:v>2</c:v>
                </c:pt>
                <c:pt idx="1019">
                  <c:v>2</c:v>
                </c:pt>
                <c:pt idx="1020">
                  <c:v>2</c:v>
                </c:pt>
                <c:pt idx="1021">
                  <c:v>2</c:v>
                </c:pt>
                <c:pt idx="1022">
                  <c:v>1</c:v>
                </c:pt>
                <c:pt idx="1023">
                  <c:v>2</c:v>
                </c:pt>
                <c:pt idx="1024">
                  <c:v>2</c:v>
                </c:pt>
                <c:pt idx="1025">
                  <c:v>2</c:v>
                </c:pt>
                <c:pt idx="1026">
                  <c:v>2</c:v>
                </c:pt>
                <c:pt idx="1027">
                  <c:v>3</c:v>
                </c:pt>
                <c:pt idx="1028">
                  <c:v>1</c:v>
                </c:pt>
                <c:pt idx="1029">
                  <c:v>1</c:v>
                </c:pt>
                <c:pt idx="1030">
                  <c:v>0</c:v>
                </c:pt>
                <c:pt idx="1031">
                  <c:v>2</c:v>
                </c:pt>
                <c:pt idx="1032">
                  <c:v>3</c:v>
                </c:pt>
                <c:pt idx="1033">
                  <c:v>3</c:v>
                </c:pt>
                <c:pt idx="1034">
                  <c:v>1</c:v>
                </c:pt>
                <c:pt idx="1035">
                  <c:v>1</c:v>
                </c:pt>
                <c:pt idx="1036">
                  <c:v>3</c:v>
                </c:pt>
                <c:pt idx="1037">
                  <c:v>2</c:v>
                </c:pt>
                <c:pt idx="1038">
                  <c:v>0</c:v>
                </c:pt>
                <c:pt idx="1039">
                  <c:v>1</c:v>
                </c:pt>
                <c:pt idx="1040">
                  <c:v>2</c:v>
                </c:pt>
                <c:pt idx="1041">
                  <c:v>2</c:v>
                </c:pt>
                <c:pt idx="1042">
                  <c:v>2</c:v>
                </c:pt>
                <c:pt idx="1043">
                  <c:v>2</c:v>
                </c:pt>
                <c:pt idx="1044">
                  <c:v>2</c:v>
                </c:pt>
                <c:pt idx="1045">
                  <c:v>2</c:v>
                </c:pt>
                <c:pt idx="1046">
                  <c:v>3</c:v>
                </c:pt>
                <c:pt idx="1047">
                  <c:v>2</c:v>
                </c:pt>
                <c:pt idx="1048">
                  <c:v>2</c:v>
                </c:pt>
                <c:pt idx="1049">
                  <c:v>1</c:v>
                </c:pt>
                <c:pt idx="1050">
                  <c:v>2</c:v>
                </c:pt>
                <c:pt idx="1051">
                  <c:v>2</c:v>
                </c:pt>
                <c:pt idx="1052">
                  <c:v>2</c:v>
                </c:pt>
                <c:pt idx="1053">
                  <c:v>1</c:v>
                </c:pt>
                <c:pt idx="1054">
                  <c:v>2</c:v>
                </c:pt>
                <c:pt idx="1055">
                  <c:v>2</c:v>
                </c:pt>
                <c:pt idx="1056">
                  <c:v>2</c:v>
                </c:pt>
                <c:pt idx="1057">
                  <c:v>2</c:v>
                </c:pt>
                <c:pt idx="1058">
                  <c:v>3</c:v>
                </c:pt>
                <c:pt idx="1059">
                  <c:v>2</c:v>
                </c:pt>
                <c:pt idx="1060">
                  <c:v>2</c:v>
                </c:pt>
                <c:pt idx="1061">
                  <c:v>3</c:v>
                </c:pt>
                <c:pt idx="1062">
                  <c:v>2</c:v>
                </c:pt>
                <c:pt idx="1063">
                  <c:v>2</c:v>
                </c:pt>
                <c:pt idx="1064">
                  <c:v>2</c:v>
                </c:pt>
                <c:pt idx="1065">
                  <c:v>2</c:v>
                </c:pt>
                <c:pt idx="1066">
                  <c:v>2</c:v>
                </c:pt>
                <c:pt idx="1067">
                  <c:v>2</c:v>
                </c:pt>
                <c:pt idx="1068">
                  <c:v>2</c:v>
                </c:pt>
                <c:pt idx="1069">
                  <c:v>2</c:v>
                </c:pt>
                <c:pt idx="1070">
                  <c:v>1</c:v>
                </c:pt>
                <c:pt idx="1071">
                  <c:v>2</c:v>
                </c:pt>
                <c:pt idx="1072">
                  <c:v>1</c:v>
                </c:pt>
                <c:pt idx="1073">
                  <c:v>2</c:v>
                </c:pt>
                <c:pt idx="1074">
                  <c:v>3</c:v>
                </c:pt>
                <c:pt idx="1075">
                  <c:v>1</c:v>
                </c:pt>
                <c:pt idx="1076">
                  <c:v>2</c:v>
                </c:pt>
                <c:pt idx="1077">
                  <c:v>1</c:v>
                </c:pt>
                <c:pt idx="1078">
                  <c:v>2</c:v>
                </c:pt>
                <c:pt idx="1079">
                  <c:v>1</c:v>
                </c:pt>
                <c:pt idx="1080">
                  <c:v>2</c:v>
                </c:pt>
                <c:pt idx="1081">
                  <c:v>1</c:v>
                </c:pt>
                <c:pt idx="1082">
                  <c:v>2</c:v>
                </c:pt>
                <c:pt idx="1083">
                  <c:v>1</c:v>
                </c:pt>
                <c:pt idx="1084">
                  <c:v>2</c:v>
                </c:pt>
                <c:pt idx="1085">
                  <c:v>2</c:v>
                </c:pt>
                <c:pt idx="1086">
                  <c:v>1</c:v>
                </c:pt>
                <c:pt idx="1087">
                  <c:v>3</c:v>
                </c:pt>
                <c:pt idx="1088">
                  <c:v>2</c:v>
                </c:pt>
                <c:pt idx="1089">
                  <c:v>2</c:v>
                </c:pt>
                <c:pt idx="1090">
                  <c:v>2</c:v>
                </c:pt>
                <c:pt idx="1091">
                  <c:v>2</c:v>
                </c:pt>
                <c:pt idx="1092">
                  <c:v>2</c:v>
                </c:pt>
                <c:pt idx="1093">
                  <c:v>2</c:v>
                </c:pt>
                <c:pt idx="1094">
                  <c:v>1</c:v>
                </c:pt>
                <c:pt idx="1095">
                  <c:v>2</c:v>
                </c:pt>
                <c:pt idx="1096">
                  <c:v>0</c:v>
                </c:pt>
                <c:pt idx="1097">
                  <c:v>2</c:v>
                </c:pt>
                <c:pt idx="1098">
                  <c:v>1</c:v>
                </c:pt>
                <c:pt idx="1099">
                  <c:v>2</c:v>
                </c:pt>
                <c:pt idx="1100">
                  <c:v>1</c:v>
                </c:pt>
                <c:pt idx="1101">
                  <c:v>1</c:v>
                </c:pt>
                <c:pt idx="1102">
                  <c:v>1</c:v>
                </c:pt>
                <c:pt idx="1103">
                  <c:v>2</c:v>
                </c:pt>
                <c:pt idx="1104">
                  <c:v>2</c:v>
                </c:pt>
                <c:pt idx="1105">
                  <c:v>2</c:v>
                </c:pt>
                <c:pt idx="1106">
                  <c:v>2</c:v>
                </c:pt>
                <c:pt idx="1107">
                  <c:v>2</c:v>
                </c:pt>
                <c:pt idx="1108">
                  <c:v>2</c:v>
                </c:pt>
                <c:pt idx="1109">
                  <c:v>3</c:v>
                </c:pt>
                <c:pt idx="1110">
                  <c:v>2</c:v>
                </c:pt>
                <c:pt idx="1111">
                  <c:v>2</c:v>
                </c:pt>
                <c:pt idx="1112">
                  <c:v>1</c:v>
                </c:pt>
                <c:pt idx="1113">
                  <c:v>1</c:v>
                </c:pt>
                <c:pt idx="1114">
                  <c:v>1</c:v>
                </c:pt>
                <c:pt idx="1115">
                  <c:v>3</c:v>
                </c:pt>
                <c:pt idx="1116">
                  <c:v>2</c:v>
                </c:pt>
                <c:pt idx="1117">
                  <c:v>2</c:v>
                </c:pt>
                <c:pt idx="1118">
                  <c:v>1</c:v>
                </c:pt>
                <c:pt idx="1119">
                  <c:v>1</c:v>
                </c:pt>
                <c:pt idx="1120">
                  <c:v>1</c:v>
                </c:pt>
                <c:pt idx="1121">
                  <c:v>3</c:v>
                </c:pt>
                <c:pt idx="1122">
                  <c:v>1</c:v>
                </c:pt>
                <c:pt idx="1123">
                  <c:v>0</c:v>
                </c:pt>
                <c:pt idx="1124">
                  <c:v>2</c:v>
                </c:pt>
                <c:pt idx="1125">
                  <c:v>2</c:v>
                </c:pt>
                <c:pt idx="1126">
                  <c:v>3</c:v>
                </c:pt>
                <c:pt idx="1127">
                  <c:v>3</c:v>
                </c:pt>
                <c:pt idx="1128">
                  <c:v>2</c:v>
                </c:pt>
                <c:pt idx="1129">
                  <c:v>2</c:v>
                </c:pt>
                <c:pt idx="1130">
                  <c:v>2</c:v>
                </c:pt>
                <c:pt idx="1131">
                  <c:v>0</c:v>
                </c:pt>
                <c:pt idx="1132">
                  <c:v>1</c:v>
                </c:pt>
                <c:pt idx="1133">
                  <c:v>2</c:v>
                </c:pt>
                <c:pt idx="1134">
                  <c:v>2</c:v>
                </c:pt>
                <c:pt idx="1135">
                  <c:v>1</c:v>
                </c:pt>
                <c:pt idx="1136">
                  <c:v>1</c:v>
                </c:pt>
                <c:pt idx="1137">
                  <c:v>0</c:v>
                </c:pt>
                <c:pt idx="1138">
                  <c:v>2</c:v>
                </c:pt>
                <c:pt idx="1139">
                  <c:v>2</c:v>
                </c:pt>
                <c:pt idx="1140">
                  <c:v>2</c:v>
                </c:pt>
                <c:pt idx="1141">
                  <c:v>2</c:v>
                </c:pt>
                <c:pt idx="1142">
                  <c:v>3</c:v>
                </c:pt>
                <c:pt idx="1143">
                  <c:v>0</c:v>
                </c:pt>
                <c:pt idx="1144">
                  <c:v>1</c:v>
                </c:pt>
                <c:pt idx="1145">
                  <c:v>1</c:v>
                </c:pt>
                <c:pt idx="1146">
                  <c:v>2</c:v>
                </c:pt>
                <c:pt idx="1147">
                  <c:v>1</c:v>
                </c:pt>
                <c:pt idx="1148">
                  <c:v>1</c:v>
                </c:pt>
                <c:pt idx="1149">
                  <c:v>2</c:v>
                </c:pt>
                <c:pt idx="1150">
                  <c:v>1</c:v>
                </c:pt>
                <c:pt idx="1151">
                  <c:v>2</c:v>
                </c:pt>
                <c:pt idx="1152">
                  <c:v>2</c:v>
                </c:pt>
                <c:pt idx="1153">
                  <c:v>1</c:v>
                </c:pt>
                <c:pt idx="1154">
                  <c:v>2</c:v>
                </c:pt>
                <c:pt idx="1155">
                  <c:v>2</c:v>
                </c:pt>
                <c:pt idx="1156">
                  <c:v>2</c:v>
                </c:pt>
                <c:pt idx="1157">
                  <c:v>2</c:v>
                </c:pt>
                <c:pt idx="1158">
                  <c:v>3</c:v>
                </c:pt>
                <c:pt idx="1159">
                  <c:v>2</c:v>
                </c:pt>
                <c:pt idx="1160">
                  <c:v>2</c:v>
                </c:pt>
                <c:pt idx="1161">
                  <c:v>2</c:v>
                </c:pt>
                <c:pt idx="1162">
                  <c:v>2</c:v>
                </c:pt>
                <c:pt idx="1163">
                  <c:v>2</c:v>
                </c:pt>
                <c:pt idx="1164">
                  <c:v>2</c:v>
                </c:pt>
                <c:pt idx="1165">
                  <c:v>2</c:v>
                </c:pt>
                <c:pt idx="1166">
                  <c:v>3</c:v>
                </c:pt>
                <c:pt idx="1167">
                  <c:v>2</c:v>
                </c:pt>
                <c:pt idx="1168">
                  <c:v>2</c:v>
                </c:pt>
                <c:pt idx="1169">
                  <c:v>3</c:v>
                </c:pt>
                <c:pt idx="1170">
                  <c:v>1</c:v>
                </c:pt>
                <c:pt idx="1171">
                  <c:v>2</c:v>
                </c:pt>
                <c:pt idx="1172">
                  <c:v>2</c:v>
                </c:pt>
                <c:pt idx="1173">
                  <c:v>0</c:v>
                </c:pt>
                <c:pt idx="1174">
                  <c:v>2</c:v>
                </c:pt>
                <c:pt idx="1175">
                  <c:v>2</c:v>
                </c:pt>
                <c:pt idx="1176">
                  <c:v>1</c:v>
                </c:pt>
                <c:pt idx="1177">
                  <c:v>1</c:v>
                </c:pt>
                <c:pt idx="1178">
                  <c:v>1</c:v>
                </c:pt>
                <c:pt idx="1179">
                  <c:v>0</c:v>
                </c:pt>
                <c:pt idx="1180">
                  <c:v>2</c:v>
                </c:pt>
                <c:pt idx="1181">
                  <c:v>2</c:v>
                </c:pt>
                <c:pt idx="1182">
                  <c:v>3</c:v>
                </c:pt>
                <c:pt idx="1183">
                  <c:v>2</c:v>
                </c:pt>
                <c:pt idx="1184">
                  <c:v>3</c:v>
                </c:pt>
                <c:pt idx="1185">
                  <c:v>1</c:v>
                </c:pt>
                <c:pt idx="1186">
                  <c:v>2</c:v>
                </c:pt>
                <c:pt idx="1187">
                  <c:v>3</c:v>
                </c:pt>
                <c:pt idx="1188">
                  <c:v>2</c:v>
                </c:pt>
                <c:pt idx="1189">
                  <c:v>2</c:v>
                </c:pt>
                <c:pt idx="1190">
                  <c:v>4</c:v>
                </c:pt>
                <c:pt idx="1191">
                  <c:v>2</c:v>
                </c:pt>
                <c:pt idx="1192">
                  <c:v>1</c:v>
                </c:pt>
                <c:pt idx="1193">
                  <c:v>2</c:v>
                </c:pt>
                <c:pt idx="1194">
                  <c:v>1</c:v>
                </c:pt>
                <c:pt idx="1195">
                  <c:v>2</c:v>
                </c:pt>
                <c:pt idx="1196">
                  <c:v>3</c:v>
                </c:pt>
                <c:pt idx="1197">
                  <c:v>1</c:v>
                </c:pt>
                <c:pt idx="1198">
                  <c:v>2</c:v>
                </c:pt>
                <c:pt idx="1199">
                  <c:v>2</c:v>
                </c:pt>
                <c:pt idx="1200">
                  <c:v>1</c:v>
                </c:pt>
                <c:pt idx="1201">
                  <c:v>2</c:v>
                </c:pt>
                <c:pt idx="1202">
                  <c:v>1</c:v>
                </c:pt>
                <c:pt idx="1203">
                  <c:v>2</c:v>
                </c:pt>
                <c:pt idx="1204">
                  <c:v>2</c:v>
                </c:pt>
                <c:pt idx="1205">
                  <c:v>3</c:v>
                </c:pt>
                <c:pt idx="1206">
                  <c:v>1</c:v>
                </c:pt>
                <c:pt idx="1207">
                  <c:v>2</c:v>
                </c:pt>
                <c:pt idx="1208">
                  <c:v>2</c:v>
                </c:pt>
                <c:pt idx="1209">
                  <c:v>2</c:v>
                </c:pt>
                <c:pt idx="1210">
                  <c:v>2</c:v>
                </c:pt>
                <c:pt idx="1211">
                  <c:v>2</c:v>
                </c:pt>
                <c:pt idx="1212">
                  <c:v>1</c:v>
                </c:pt>
                <c:pt idx="1213">
                  <c:v>1</c:v>
                </c:pt>
                <c:pt idx="1214">
                  <c:v>1</c:v>
                </c:pt>
                <c:pt idx="1215">
                  <c:v>1</c:v>
                </c:pt>
                <c:pt idx="1216">
                  <c:v>2</c:v>
                </c:pt>
                <c:pt idx="1217">
                  <c:v>2</c:v>
                </c:pt>
                <c:pt idx="1218">
                  <c:v>0</c:v>
                </c:pt>
                <c:pt idx="1219">
                  <c:v>0</c:v>
                </c:pt>
                <c:pt idx="1220">
                  <c:v>1</c:v>
                </c:pt>
                <c:pt idx="1221">
                  <c:v>1</c:v>
                </c:pt>
                <c:pt idx="1222">
                  <c:v>1</c:v>
                </c:pt>
                <c:pt idx="1223">
                  <c:v>2</c:v>
                </c:pt>
                <c:pt idx="1224">
                  <c:v>2</c:v>
                </c:pt>
                <c:pt idx="1225">
                  <c:v>1</c:v>
                </c:pt>
                <c:pt idx="1226">
                  <c:v>3</c:v>
                </c:pt>
                <c:pt idx="1227">
                  <c:v>2</c:v>
                </c:pt>
                <c:pt idx="1228">
                  <c:v>3</c:v>
                </c:pt>
                <c:pt idx="1229">
                  <c:v>1</c:v>
                </c:pt>
                <c:pt idx="1230">
                  <c:v>2</c:v>
                </c:pt>
                <c:pt idx="1231">
                  <c:v>2</c:v>
                </c:pt>
                <c:pt idx="1232">
                  <c:v>2</c:v>
                </c:pt>
                <c:pt idx="1233">
                  <c:v>2</c:v>
                </c:pt>
                <c:pt idx="1234">
                  <c:v>0</c:v>
                </c:pt>
                <c:pt idx="1235">
                  <c:v>1</c:v>
                </c:pt>
                <c:pt idx="1236">
                  <c:v>2</c:v>
                </c:pt>
                <c:pt idx="1237">
                  <c:v>2</c:v>
                </c:pt>
                <c:pt idx="1238">
                  <c:v>2</c:v>
                </c:pt>
                <c:pt idx="1239">
                  <c:v>2</c:v>
                </c:pt>
                <c:pt idx="1240">
                  <c:v>2</c:v>
                </c:pt>
                <c:pt idx="1241">
                  <c:v>3</c:v>
                </c:pt>
                <c:pt idx="1242">
                  <c:v>2</c:v>
                </c:pt>
                <c:pt idx="1243">
                  <c:v>3</c:v>
                </c:pt>
                <c:pt idx="1244">
                  <c:v>2</c:v>
                </c:pt>
                <c:pt idx="1245">
                  <c:v>2</c:v>
                </c:pt>
                <c:pt idx="1246">
                  <c:v>2</c:v>
                </c:pt>
                <c:pt idx="1247">
                  <c:v>3</c:v>
                </c:pt>
                <c:pt idx="1248">
                  <c:v>2</c:v>
                </c:pt>
                <c:pt idx="1249">
                  <c:v>1</c:v>
                </c:pt>
                <c:pt idx="1250">
                  <c:v>2</c:v>
                </c:pt>
                <c:pt idx="1251">
                  <c:v>2</c:v>
                </c:pt>
                <c:pt idx="1252">
                  <c:v>1</c:v>
                </c:pt>
                <c:pt idx="1253">
                  <c:v>2</c:v>
                </c:pt>
                <c:pt idx="1254">
                  <c:v>2</c:v>
                </c:pt>
                <c:pt idx="1255">
                  <c:v>1</c:v>
                </c:pt>
                <c:pt idx="1256">
                  <c:v>2</c:v>
                </c:pt>
                <c:pt idx="1257">
                  <c:v>0</c:v>
                </c:pt>
                <c:pt idx="1258">
                  <c:v>2</c:v>
                </c:pt>
                <c:pt idx="1259">
                  <c:v>2</c:v>
                </c:pt>
                <c:pt idx="1260">
                  <c:v>2</c:v>
                </c:pt>
                <c:pt idx="1261">
                  <c:v>1</c:v>
                </c:pt>
                <c:pt idx="1262">
                  <c:v>1</c:v>
                </c:pt>
                <c:pt idx="1263">
                  <c:v>2</c:v>
                </c:pt>
                <c:pt idx="1264">
                  <c:v>2</c:v>
                </c:pt>
                <c:pt idx="1265">
                  <c:v>2</c:v>
                </c:pt>
                <c:pt idx="1266">
                  <c:v>1</c:v>
                </c:pt>
                <c:pt idx="1267">
                  <c:v>3</c:v>
                </c:pt>
                <c:pt idx="1268">
                  <c:v>3</c:v>
                </c:pt>
                <c:pt idx="1269">
                  <c:v>1</c:v>
                </c:pt>
                <c:pt idx="1270">
                  <c:v>2</c:v>
                </c:pt>
                <c:pt idx="1271">
                  <c:v>2</c:v>
                </c:pt>
                <c:pt idx="1272">
                  <c:v>1</c:v>
                </c:pt>
                <c:pt idx="1273">
                  <c:v>1</c:v>
                </c:pt>
                <c:pt idx="1274">
                  <c:v>2</c:v>
                </c:pt>
                <c:pt idx="1275">
                  <c:v>2</c:v>
                </c:pt>
                <c:pt idx="1276">
                  <c:v>2</c:v>
                </c:pt>
                <c:pt idx="1277">
                  <c:v>2</c:v>
                </c:pt>
                <c:pt idx="1278">
                  <c:v>2</c:v>
                </c:pt>
                <c:pt idx="1279">
                  <c:v>2</c:v>
                </c:pt>
                <c:pt idx="1280">
                  <c:v>2</c:v>
                </c:pt>
                <c:pt idx="1281">
                  <c:v>2</c:v>
                </c:pt>
                <c:pt idx="1282">
                  <c:v>2</c:v>
                </c:pt>
                <c:pt idx="1283">
                  <c:v>0</c:v>
                </c:pt>
                <c:pt idx="1284">
                  <c:v>1</c:v>
                </c:pt>
                <c:pt idx="1285">
                  <c:v>1</c:v>
                </c:pt>
                <c:pt idx="1286">
                  <c:v>2</c:v>
                </c:pt>
                <c:pt idx="1287">
                  <c:v>2</c:v>
                </c:pt>
                <c:pt idx="1288">
                  <c:v>2</c:v>
                </c:pt>
                <c:pt idx="1289">
                  <c:v>3</c:v>
                </c:pt>
                <c:pt idx="1290">
                  <c:v>2</c:v>
                </c:pt>
                <c:pt idx="1291">
                  <c:v>1</c:v>
                </c:pt>
                <c:pt idx="1292">
                  <c:v>1</c:v>
                </c:pt>
                <c:pt idx="1293">
                  <c:v>2</c:v>
                </c:pt>
                <c:pt idx="1294">
                  <c:v>2</c:v>
                </c:pt>
                <c:pt idx="1295">
                  <c:v>1</c:v>
                </c:pt>
                <c:pt idx="1296">
                  <c:v>2</c:v>
                </c:pt>
                <c:pt idx="1297">
                  <c:v>2</c:v>
                </c:pt>
                <c:pt idx="1298">
                  <c:v>2</c:v>
                </c:pt>
                <c:pt idx="1299">
                  <c:v>1</c:v>
                </c:pt>
                <c:pt idx="1300">
                  <c:v>2</c:v>
                </c:pt>
                <c:pt idx="1301">
                  <c:v>1</c:v>
                </c:pt>
                <c:pt idx="1302">
                  <c:v>3</c:v>
                </c:pt>
                <c:pt idx="1303">
                  <c:v>3</c:v>
                </c:pt>
                <c:pt idx="1304">
                  <c:v>2</c:v>
                </c:pt>
                <c:pt idx="1305">
                  <c:v>2</c:v>
                </c:pt>
                <c:pt idx="1306">
                  <c:v>2</c:v>
                </c:pt>
                <c:pt idx="1307">
                  <c:v>2</c:v>
                </c:pt>
                <c:pt idx="1308">
                  <c:v>2</c:v>
                </c:pt>
                <c:pt idx="1309">
                  <c:v>2</c:v>
                </c:pt>
                <c:pt idx="1310">
                  <c:v>2</c:v>
                </c:pt>
                <c:pt idx="1311">
                  <c:v>2</c:v>
                </c:pt>
                <c:pt idx="1312">
                  <c:v>2</c:v>
                </c:pt>
                <c:pt idx="1313">
                  <c:v>3</c:v>
                </c:pt>
                <c:pt idx="1314">
                  <c:v>1</c:v>
                </c:pt>
                <c:pt idx="1315">
                  <c:v>2</c:v>
                </c:pt>
                <c:pt idx="1316">
                  <c:v>3</c:v>
                </c:pt>
                <c:pt idx="1317">
                  <c:v>2</c:v>
                </c:pt>
                <c:pt idx="1318">
                  <c:v>3</c:v>
                </c:pt>
                <c:pt idx="1319">
                  <c:v>1</c:v>
                </c:pt>
                <c:pt idx="1320">
                  <c:v>2</c:v>
                </c:pt>
                <c:pt idx="1321">
                  <c:v>1</c:v>
                </c:pt>
                <c:pt idx="1322">
                  <c:v>2</c:v>
                </c:pt>
                <c:pt idx="1323">
                  <c:v>0</c:v>
                </c:pt>
                <c:pt idx="1324">
                  <c:v>3</c:v>
                </c:pt>
                <c:pt idx="1325">
                  <c:v>0</c:v>
                </c:pt>
                <c:pt idx="1326">
                  <c:v>0</c:v>
                </c:pt>
                <c:pt idx="1327">
                  <c:v>1</c:v>
                </c:pt>
                <c:pt idx="1328">
                  <c:v>2</c:v>
                </c:pt>
                <c:pt idx="1329">
                  <c:v>2</c:v>
                </c:pt>
                <c:pt idx="1330">
                  <c:v>3</c:v>
                </c:pt>
                <c:pt idx="1331">
                  <c:v>2</c:v>
                </c:pt>
                <c:pt idx="1332">
                  <c:v>1</c:v>
                </c:pt>
                <c:pt idx="1333">
                  <c:v>1</c:v>
                </c:pt>
                <c:pt idx="1334">
                  <c:v>2</c:v>
                </c:pt>
                <c:pt idx="1335">
                  <c:v>2</c:v>
                </c:pt>
                <c:pt idx="1336">
                  <c:v>2</c:v>
                </c:pt>
                <c:pt idx="1337">
                  <c:v>0</c:v>
                </c:pt>
                <c:pt idx="1338">
                  <c:v>2</c:v>
                </c:pt>
                <c:pt idx="1339">
                  <c:v>1</c:v>
                </c:pt>
                <c:pt idx="1340">
                  <c:v>4</c:v>
                </c:pt>
                <c:pt idx="1341">
                  <c:v>2</c:v>
                </c:pt>
                <c:pt idx="1342">
                  <c:v>2</c:v>
                </c:pt>
                <c:pt idx="1343">
                  <c:v>2</c:v>
                </c:pt>
                <c:pt idx="1344">
                  <c:v>2</c:v>
                </c:pt>
                <c:pt idx="1345">
                  <c:v>1</c:v>
                </c:pt>
                <c:pt idx="1346">
                  <c:v>2</c:v>
                </c:pt>
                <c:pt idx="1347">
                  <c:v>3</c:v>
                </c:pt>
                <c:pt idx="1348">
                  <c:v>2</c:v>
                </c:pt>
                <c:pt idx="1349">
                  <c:v>0</c:v>
                </c:pt>
                <c:pt idx="1350">
                  <c:v>4</c:v>
                </c:pt>
                <c:pt idx="1351">
                  <c:v>2</c:v>
                </c:pt>
                <c:pt idx="1352">
                  <c:v>2</c:v>
                </c:pt>
                <c:pt idx="1353">
                  <c:v>3</c:v>
                </c:pt>
                <c:pt idx="1354">
                  <c:v>3</c:v>
                </c:pt>
                <c:pt idx="1355">
                  <c:v>2</c:v>
                </c:pt>
                <c:pt idx="1356">
                  <c:v>1</c:v>
                </c:pt>
                <c:pt idx="1357">
                  <c:v>2</c:v>
                </c:pt>
                <c:pt idx="1358">
                  <c:v>2</c:v>
                </c:pt>
                <c:pt idx="1359">
                  <c:v>3</c:v>
                </c:pt>
                <c:pt idx="1360">
                  <c:v>2</c:v>
                </c:pt>
                <c:pt idx="1361">
                  <c:v>2</c:v>
                </c:pt>
                <c:pt idx="1362">
                  <c:v>1</c:v>
                </c:pt>
                <c:pt idx="1363">
                  <c:v>2</c:v>
                </c:pt>
                <c:pt idx="1364">
                  <c:v>2</c:v>
                </c:pt>
                <c:pt idx="1365">
                  <c:v>2</c:v>
                </c:pt>
                <c:pt idx="1366">
                  <c:v>2</c:v>
                </c:pt>
                <c:pt idx="1367">
                  <c:v>1</c:v>
                </c:pt>
                <c:pt idx="1368">
                  <c:v>2</c:v>
                </c:pt>
                <c:pt idx="1369">
                  <c:v>2</c:v>
                </c:pt>
                <c:pt idx="1370">
                  <c:v>1</c:v>
                </c:pt>
                <c:pt idx="1371">
                  <c:v>1</c:v>
                </c:pt>
                <c:pt idx="1372">
                  <c:v>2</c:v>
                </c:pt>
                <c:pt idx="1373">
                  <c:v>3</c:v>
                </c:pt>
                <c:pt idx="1374">
                  <c:v>3</c:v>
                </c:pt>
                <c:pt idx="1375">
                  <c:v>3</c:v>
                </c:pt>
                <c:pt idx="1376">
                  <c:v>1</c:v>
                </c:pt>
                <c:pt idx="1377">
                  <c:v>2</c:v>
                </c:pt>
                <c:pt idx="1378">
                  <c:v>1</c:v>
                </c:pt>
                <c:pt idx="1379">
                  <c:v>2</c:v>
                </c:pt>
                <c:pt idx="1380">
                  <c:v>1</c:v>
                </c:pt>
                <c:pt idx="1381">
                  <c:v>2</c:v>
                </c:pt>
                <c:pt idx="1382">
                  <c:v>2</c:v>
                </c:pt>
                <c:pt idx="1383">
                  <c:v>2</c:v>
                </c:pt>
                <c:pt idx="1384">
                  <c:v>1</c:v>
                </c:pt>
                <c:pt idx="1385">
                  <c:v>1</c:v>
                </c:pt>
                <c:pt idx="1386">
                  <c:v>2</c:v>
                </c:pt>
                <c:pt idx="1387">
                  <c:v>1</c:v>
                </c:pt>
                <c:pt idx="1388">
                  <c:v>3</c:v>
                </c:pt>
                <c:pt idx="1389">
                  <c:v>2</c:v>
                </c:pt>
                <c:pt idx="1390">
                  <c:v>2</c:v>
                </c:pt>
                <c:pt idx="1391">
                  <c:v>3</c:v>
                </c:pt>
                <c:pt idx="1392">
                  <c:v>1</c:v>
                </c:pt>
                <c:pt idx="1393">
                  <c:v>2</c:v>
                </c:pt>
                <c:pt idx="1394">
                  <c:v>3</c:v>
                </c:pt>
                <c:pt idx="1395">
                  <c:v>3</c:v>
                </c:pt>
                <c:pt idx="1396">
                  <c:v>2</c:v>
                </c:pt>
                <c:pt idx="1397">
                  <c:v>1</c:v>
                </c:pt>
                <c:pt idx="1398">
                  <c:v>1</c:v>
                </c:pt>
                <c:pt idx="1399">
                  <c:v>1</c:v>
                </c:pt>
                <c:pt idx="1400">
                  <c:v>1</c:v>
                </c:pt>
                <c:pt idx="1401">
                  <c:v>2</c:v>
                </c:pt>
                <c:pt idx="1402">
                  <c:v>2</c:v>
                </c:pt>
                <c:pt idx="1403">
                  <c:v>3</c:v>
                </c:pt>
                <c:pt idx="1404">
                  <c:v>3</c:v>
                </c:pt>
                <c:pt idx="1405">
                  <c:v>2</c:v>
                </c:pt>
                <c:pt idx="1406">
                  <c:v>2</c:v>
                </c:pt>
                <c:pt idx="1407">
                  <c:v>0</c:v>
                </c:pt>
                <c:pt idx="1408">
                  <c:v>2</c:v>
                </c:pt>
                <c:pt idx="1409">
                  <c:v>2</c:v>
                </c:pt>
                <c:pt idx="1410">
                  <c:v>2</c:v>
                </c:pt>
                <c:pt idx="1411">
                  <c:v>1</c:v>
                </c:pt>
                <c:pt idx="1412">
                  <c:v>2</c:v>
                </c:pt>
                <c:pt idx="1413">
                  <c:v>2</c:v>
                </c:pt>
                <c:pt idx="1414">
                  <c:v>2</c:v>
                </c:pt>
                <c:pt idx="1415">
                  <c:v>3</c:v>
                </c:pt>
                <c:pt idx="1416">
                  <c:v>2</c:v>
                </c:pt>
                <c:pt idx="1417">
                  <c:v>3</c:v>
                </c:pt>
                <c:pt idx="1418">
                  <c:v>1</c:v>
                </c:pt>
                <c:pt idx="1419">
                  <c:v>2</c:v>
                </c:pt>
                <c:pt idx="1420">
                  <c:v>2</c:v>
                </c:pt>
                <c:pt idx="1421">
                  <c:v>2</c:v>
                </c:pt>
                <c:pt idx="1422">
                  <c:v>2</c:v>
                </c:pt>
                <c:pt idx="1423">
                  <c:v>2</c:v>
                </c:pt>
                <c:pt idx="1424">
                  <c:v>1</c:v>
                </c:pt>
                <c:pt idx="1425">
                  <c:v>2</c:v>
                </c:pt>
                <c:pt idx="1426">
                  <c:v>2</c:v>
                </c:pt>
                <c:pt idx="1427">
                  <c:v>1</c:v>
                </c:pt>
                <c:pt idx="1428">
                  <c:v>1</c:v>
                </c:pt>
                <c:pt idx="1429">
                  <c:v>2</c:v>
                </c:pt>
                <c:pt idx="1430">
                  <c:v>2</c:v>
                </c:pt>
                <c:pt idx="1431">
                  <c:v>2</c:v>
                </c:pt>
                <c:pt idx="1432">
                  <c:v>1</c:v>
                </c:pt>
                <c:pt idx="1433">
                  <c:v>2</c:v>
                </c:pt>
                <c:pt idx="1434">
                  <c:v>2</c:v>
                </c:pt>
                <c:pt idx="1435">
                  <c:v>2</c:v>
                </c:pt>
                <c:pt idx="1436">
                  <c:v>2</c:v>
                </c:pt>
                <c:pt idx="1437">
                  <c:v>3</c:v>
                </c:pt>
                <c:pt idx="1438">
                  <c:v>2</c:v>
                </c:pt>
                <c:pt idx="1439">
                  <c:v>2</c:v>
                </c:pt>
                <c:pt idx="1440">
                  <c:v>2</c:v>
                </c:pt>
                <c:pt idx="1441">
                  <c:v>2</c:v>
                </c:pt>
                <c:pt idx="1442">
                  <c:v>3</c:v>
                </c:pt>
                <c:pt idx="1443">
                  <c:v>1</c:v>
                </c:pt>
                <c:pt idx="1444">
                  <c:v>2</c:v>
                </c:pt>
                <c:pt idx="1445">
                  <c:v>1</c:v>
                </c:pt>
                <c:pt idx="1446">
                  <c:v>1</c:v>
                </c:pt>
                <c:pt idx="1447">
                  <c:v>2</c:v>
                </c:pt>
                <c:pt idx="1448">
                  <c:v>1</c:v>
                </c:pt>
                <c:pt idx="1449">
                  <c:v>0</c:v>
                </c:pt>
                <c:pt idx="1450">
                  <c:v>0</c:v>
                </c:pt>
                <c:pt idx="1451">
                  <c:v>3</c:v>
                </c:pt>
                <c:pt idx="1452">
                  <c:v>2</c:v>
                </c:pt>
                <c:pt idx="1453">
                  <c:v>0</c:v>
                </c:pt>
                <c:pt idx="1454">
                  <c:v>2</c:v>
                </c:pt>
                <c:pt idx="1455">
                  <c:v>2</c:v>
                </c:pt>
                <c:pt idx="1456">
                  <c:v>2</c:v>
                </c:pt>
                <c:pt idx="1457">
                  <c:v>1</c:v>
                </c:pt>
                <c:pt idx="1458">
                  <c:v>1</c:v>
                </c:pt>
                <c:pt idx="1459">
                  <c:v>1</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0-09C0-4B5A-88B7-A0C1322AD9F8}"/>
            </c:ext>
          </c:extLst>
        </c:ser>
        <c:dLbls>
          <c:showLegendKey val="0"/>
          <c:showVal val="0"/>
          <c:showCatName val="0"/>
          <c:showSerName val="0"/>
          <c:showPercent val="0"/>
          <c:showBubbleSize val="0"/>
        </c:dLbls>
        <c:axId val="1259729648"/>
        <c:axId val="1721124944"/>
      </c:scatterChart>
      <c:valAx>
        <c:axId val="1259729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24944"/>
        <c:crosses val="autoZero"/>
        <c:crossBetween val="midCat"/>
      </c:valAx>
      <c:valAx>
        <c:axId val="172112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729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 Fireplaces</a:t>
            </a:r>
          </a:p>
        </c:rich>
      </c:tx>
      <c:layout>
        <c:manualLayout>
          <c:xMode val="edge"/>
          <c:yMode val="edge"/>
          <c:x val="0.29509711286089241"/>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'DA_-_housing-price-data-0404201'!$BE$2:$BE$1461</c:f>
              <c:numCache>
                <c:formatCode>General</c:formatCode>
                <c:ptCount val="1460"/>
                <c:pt idx="0">
                  <c:v>0</c:v>
                </c:pt>
                <c:pt idx="1">
                  <c:v>1</c:v>
                </c:pt>
                <c:pt idx="2">
                  <c:v>1</c:v>
                </c:pt>
                <c:pt idx="3">
                  <c:v>1</c:v>
                </c:pt>
                <c:pt idx="4">
                  <c:v>1</c:v>
                </c:pt>
                <c:pt idx="5">
                  <c:v>0</c:v>
                </c:pt>
                <c:pt idx="6">
                  <c:v>1</c:v>
                </c:pt>
                <c:pt idx="7">
                  <c:v>2</c:v>
                </c:pt>
                <c:pt idx="8">
                  <c:v>2</c:v>
                </c:pt>
                <c:pt idx="9">
                  <c:v>2</c:v>
                </c:pt>
                <c:pt idx="10">
                  <c:v>0</c:v>
                </c:pt>
                <c:pt idx="11">
                  <c:v>2</c:v>
                </c:pt>
                <c:pt idx="12">
                  <c:v>0</c:v>
                </c:pt>
                <c:pt idx="13">
                  <c:v>1</c:v>
                </c:pt>
                <c:pt idx="14">
                  <c:v>1</c:v>
                </c:pt>
                <c:pt idx="15">
                  <c:v>0</c:v>
                </c:pt>
                <c:pt idx="16">
                  <c:v>1</c:v>
                </c:pt>
                <c:pt idx="17">
                  <c:v>0</c:v>
                </c:pt>
                <c:pt idx="18">
                  <c:v>0</c:v>
                </c:pt>
                <c:pt idx="19">
                  <c:v>0</c:v>
                </c:pt>
                <c:pt idx="20">
                  <c:v>1</c:v>
                </c:pt>
                <c:pt idx="21">
                  <c:v>1</c:v>
                </c:pt>
                <c:pt idx="22">
                  <c:v>1</c:v>
                </c:pt>
                <c:pt idx="23">
                  <c:v>1</c:v>
                </c:pt>
                <c:pt idx="24">
                  <c:v>1</c:v>
                </c:pt>
                <c:pt idx="25">
                  <c:v>1</c:v>
                </c:pt>
                <c:pt idx="26">
                  <c:v>0</c:v>
                </c:pt>
                <c:pt idx="27">
                  <c:v>1</c:v>
                </c:pt>
                <c:pt idx="28">
                  <c:v>2</c:v>
                </c:pt>
                <c:pt idx="29">
                  <c:v>0</c:v>
                </c:pt>
                <c:pt idx="30">
                  <c:v>0</c:v>
                </c:pt>
                <c:pt idx="31">
                  <c:v>0</c:v>
                </c:pt>
                <c:pt idx="32">
                  <c:v>0</c:v>
                </c:pt>
                <c:pt idx="33">
                  <c:v>1</c:v>
                </c:pt>
                <c:pt idx="34">
                  <c:v>1</c:v>
                </c:pt>
                <c:pt idx="35">
                  <c:v>1</c:v>
                </c:pt>
                <c:pt idx="36">
                  <c:v>0</c:v>
                </c:pt>
                <c:pt idx="37">
                  <c:v>1</c:v>
                </c:pt>
                <c:pt idx="38">
                  <c:v>0</c:v>
                </c:pt>
                <c:pt idx="39">
                  <c:v>0</c:v>
                </c:pt>
                <c:pt idx="40">
                  <c:v>1</c:v>
                </c:pt>
                <c:pt idx="41">
                  <c:v>2</c:v>
                </c:pt>
                <c:pt idx="42">
                  <c:v>0</c:v>
                </c:pt>
                <c:pt idx="43">
                  <c:v>0</c:v>
                </c:pt>
                <c:pt idx="44">
                  <c:v>0</c:v>
                </c:pt>
                <c:pt idx="45">
                  <c:v>1</c:v>
                </c:pt>
                <c:pt idx="46">
                  <c:v>1</c:v>
                </c:pt>
                <c:pt idx="47">
                  <c:v>0</c:v>
                </c:pt>
                <c:pt idx="48">
                  <c:v>0</c:v>
                </c:pt>
                <c:pt idx="49">
                  <c:v>0</c:v>
                </c:pt>
                <c:pt idx="50">
                  <c:v>0</c:v>
                </c:pt>
                <c:pt idx="51">
                  <c:v>1</c:v>
                </c:pt>
                <c:pt idx="52">
                  <c:v>0</c:v>
                </c:pt>
                <c:pt idx="53">
                  <c:v>1</c:v>
                </c:pt>
                <c:pt idx="54">
                  <c:v>1</c:v>
                </c:pt>
                <c:pt idx="55">
                  <c:v>1</c:v>
                </c:pt>
                <c:pt idx="56">
                  <c:v>0</c:v>
                </c:pt>
                <c:pt idx="57">
                  <c:v>0</c:v>
                </c:pt>
                <c:pt idx="58">
                  <c:v>1</c:v>
                </c:pt>
                <c:pt idx="59">
                  <c:v>0</c:v>
                </c:pt>
                <c:pt idx="60">
                  <c:v>0</c:v>
                </c:pt>
                <c:pt idx="61">
                  <c:v>0</c:v>
                </c:pt>
                <c:pt idx="62">
                  <c:v>1</c:v>
                </c:pt>
                <c:pt idx="63">
                  <c:v>0</c:v>
                </c:pt>
                <c:pt idx="64">
                  <c:v>0</c:v>
                </c:pt>
                <c:pt idx="65">
                  <c:v>1</c:v>
                </c:pt>
                <c:pt idx="66">
                  <c:v>1</c:v>
                </c:pt>
                <c:pt idx="67">
                  <c:v>0</c:v>
                </c:pt>
                <c:pt idx="68">
                  <c:v>0</c:v>
                </c:pt>
                <c:pt idx="69">
                  <c:v>1</c:v>
                </c:pt>
                <c:pt idx="70">
                  <c:v>2</c:v>
                </c:pt>
                <c:pt idx="71">
                  <c:v>0</c:v>
                </c:pt>
                <c:pt idx="72">
                  <c:v>1</c:v>
                </c:pt>
                <c:pt idx="73">
                  <c:v>0</c:v>
                </c:pt>
                <c:pt idx="74">
                  <c:v>0</c:v>
                </c:pt>
                <c:pt idx="75">
                  <c:v>0</c:v>
                </c:pt>
                <c:pt idx="76">
                  <c:v>0</c:v>
                </c:pt>
                <c:pt idx="77">
                  <c:v>0</c:v>
                </c:pt>
                <c:pt idx="78">
                  <c:v>0</c:v>
                </c:pt>
                <c:pt idx="79">
                  <c:v>0</c:v>
                </c:pt>
                <c:pt idx="80">
                  <c:v>1</c:v>
                </c:pt>
                <c:pt idx="81">
                  <c:v>0</c:v>
                </c:pt>
                <c:pt idx="82">
                  <c:v>1</c:v>
                </c:pt>
                <c:pt idx="83">
                  <c:v>0</c:v>
                </c:pt>
                <c:pt idx="84">
                  <c:v>1</c:v>
                </c:pt>
                <c:pt idx="85">
                  <c:v>1</c:v>
                </c:pt>
                <c:pt idx="86">
                  <c:v>1</c:v>
                </c:pt>
                <c:pt idx="87">
                  <c:v>0</c:v>
                </c:pt>
                <c:pt idx="88">
                  <c:v>0</c:v>
                </c:pt>
                <c:pt idx="89">
                  <c:v>0</c:v>
                </c:pt>
                <c:pt idx="90">
                  <c:v>0</c:v>
                </c:pt>
                <c:pt idx="91">
                  <c:v>0</c:v>
                </c:pt>
                <c:pt idx="92">
                  <c:v>0</c:v>
                </c:pt>
                <c:pt idx="93">
                  <c:v>1</c:v>
                </c:pt>
                <c:pt idx="94">
                  <c:v>0</c:v>
                </c:pt>
                <c:pt idx="95">
                  <c:v>1</c:v>
                </c:pt>
                <c:pt idx="96">
                  <c:v>0</c:v>
                </c:pt>
                <c:pt idx="97">
                  <c:v>0</c:v>
                </c:pt>
                <c:pt idx="98">
                  <c:v>0</c:v>
                </c:pt>
                <c:pt idx="99">
                  <c:v>0</c:v>
                </c:pt>
                <c:pt idx="100">
                  <c:v>2</c:v>
                </c:pt>
                <c:pt idx="101">
                  <c:v>1</c:v>
                </c:pt>
                <c:pt idx="102">
                  <c:v>0</c:v>
                </c:pt>
                <c:pt idx="103">
                  <c:v>0</c:v>
                </c:pt>
                <c:pt idx="104">
                  <c:v>2</c:v>
                </c:pt>
                <c:pt idx="105">
                  <c:v>1</c:v>
                </c:pt>
                <c:pt idx="106">
                  <c:v>0</c:v>
                </c:pt>
                <c:pt idx="107">
                  <c:v>0</c:v>
                </c:pt>
                <c:pt idx="108">
                  <c:v>0</c:v>
                </c:pt>
                <c:pt idx="109">
                  <c:v>1</c:v>
                </c:pt>
                <c:pt idx="110">
                  <c:v>0</c:v>
                </c:pt>
                <c:pt idx="111">
                  <c:v>1</c:v>
                </c:pt>
                <c:pt idx="112">
                  <c:v>1</c:v>
                </c:pt>
                <c:pt idx="113">
                  <c:v>2</c:v>
                </c:pt>
                <c:pt idx="114">
                  <c:v>1</c:v>
                </c:pt>
                <c:pt idx="115">
                  <c:v>1</c:v>
                </c:pt>
                <c:pt idx="116">
                  <c:v>1</c:v>
                </c:pt>
                <c:pt idx="117">
                  <c:v>0</c:v>
                </c:pt>
                <c:pt idx="118">
                  <c:v>2</c:v>
                </c:pt>
                <c:pt idx="119">
                  <c:v>1</c:v>
                </c:pt>
                <c:pt idx="120">
                  <c:v>2</c:v>
                </c:pt>
                <c:pt idx="121">
                  <c:v>0</c:v>
                </c:pt>
                <c:pt idx="122">
                  <c:v>0</c:v>
                </c:pt>
                <c:pt idx="123">
                  <c:v>0</c:v>
                </c:pt>
                <c:pt idx="124">
                  <c:v>1</c:v>
                </c:pt>
                <c:pt idx="125">
                  <c:v>0</c:v>
                </c:pt>
                <c:pt idx="126">
                  <c:v>1</c:v>
                </c:pt>
                <c:pt idx="127">
                  <c:v>1</c:v>
                </c:pt>
                <c:pt idx="128">
                  <c:v>1</c:v>
                </c:pt>
                <c:pt idx="129">
                  <c:v>0</c:v>
                </c:pt>
                <c:pt idx="130">
                  <c:v>2</c:v>
                </c:pt>
                <c:pt idx="131">
                  <c:v>1</c:v>
                </c:pt>
                <c:pt idx="132">
                  <c:v>0</c:v>
                </c:pt>
                <c:pt idx="133">
                  <c:v>0</c:v>
                </c:pt>
                <c:pt idx="134">
                  <c:v>1</c:v>
                </c:pt>
                <c:pt idx="135">
                  <c:v>1</c:v>
                </c:pt>
                <c:pt idx="136">
                  <c:v>1</c:v>
                </c:pt>
                <c:pt idx="137">
                  <c:v>0</c:v>
                </c:pt>
                <c:pt idx="138">
                  <c:v>2</c:v>
                </c:pt>
                <c:pt idx="139">
                  <c:v>0</c:v>
                </c:pt>
                <c:pt idx="140">
                  <c:v>1</c:v>
                </c:pt>
                <c:pt idx="141">
                  <c:v>0</c:v>
                </c:pt>
                <c:pt idx="142">
                  <c:v>0</c:v>
                </c:pt>
                <c:pt idx="143">
                  <c:v>0</c:v>
                </c:pt>
                <c:pt idx="144">
                  <c:v>0</c:v>
                </c:pt>
                <c:pt idx="145">
                  <c:v>0</c:v>
                </c:pt>
                <c:pt idx="146">
                  <c:v>0</c:v>
                </c:pt>
                <c:pt idx="147">
                  <c:v>1</c:v>
                </c:pt>
                <c:pt idx="148">
                  <c:v>0</c:v>
                </c:pt>
                <c:pt idx="149">
                  <c:v>0</c:v>
                </c:pt>
                <c:pt idx="150">
                  <c:v>0</c:v>
                </c:pt>
                <c:pt idx="151">
                  <c:v>1</c:v>
                </c:pt>
                <c:pt idx="152">
                  <c:v>1</c:v>
                </c:pt>
                <c:pt idx="153">
                  <c:v>1</c:v>
                </c:pt>
                <c:pt idx="154">
                  <c:v>0</c:v>
                </c:pt>
                <c:pt idx="155">
                  <c:v>0</c:v>
                </c:pt>
                <c:pt idx="156">
                  <c:v>0</c:v>
                </c:pt>
                <c:pt idx="157">
                  <c:v>1</c:v>
                </c:pt>
                <c:pt idx="158">
                  <c:v>1</c:v>
                </c:pt>
                <c:pt idx="159">
                  <c:v>1</c:v>
                </c:pt>
                <c:pt idx="160">
                  <c:v>0</c:v>
                </c:pt>
                <c:pt idx="161">
                  <c:v>2</c:v>
                </c:pt>
                <c:pt idx="162">
                  <c:v>1</c:v>
                </c:pt>
                <c:pt idx="163">
                  <c:v>0</c:v>
                </c:pt>
                <c:pt idx="164">
                  <c:v>0</c:v>
                </c:pt>
                <c:pt idx="165">
                  <c:v>0</c:v>
                </c:pt>
                <c:pt idx="166">
                  <c:v>3</c:v>
                </c:pt>
                <c:pt idx="167">
                  <c:v>1</c:v>
                </c:pt>
                <c:pt idx="168">
                  <c:v>1</c:v>
                </c:pt>
                <c:pt idx="169">
                  <c:v>1</c:v>
                </c:pt>
                <c:pt idx="170">
                  <c:v>0</c:v>
                </c:pt>
                <c:pt idx="171">
                  <c:v>2</c:v>
                </c:pt>
                <c:pt idx="172">
                  <c:v>1</c:v>
                </c:pt>
                <c:pt idx="173">
                  <c:v>1</c:v>
                </c:pt>
                <c:pt idx="174">
                  <c:v>1</c:v>
                </c:pt>
                <c:pt idx="175">
                  <c:v>1</c:v>
                </c:pt>
                <c:pt idx="176">
                  <c:v>1</c:v>
                </c:pt>
                <c:pt idx="177">
                  <c:v>1</c:v>
                </c:pt>
                <c:pt idx="178">
                  <c:v>1</c:v>
                </c:pt>
                <c:pt idx="179">
                  <c:v>0</c:v>
                </c:pt>
                <c:pt idx="180">
                  <c:v>1</c:v>
                </c:pt>
                <c:pt idx="181">
                  <c:v>1</c:v>
                </c:pt>
                <c:pt idx="182">
                  <c:v>1</c:v>
                </c:pt>
                <c:pt idx="183">
                  <c:v>0</c:v>
                </c:pt>
                <c:pt idx="184">
                  <c:v>0</c:v>
                </c:pt>
                <c:pt idx="185">
                  <c:v>2</c:v>
                </c:pt>
                <c:pt idx="186">
                  <c:v>0</c:v>
                </c:pt>
                <c:pt idx="187">
                  <c:v>0</c:v>
                </c:pt>
                <c:pt idx="188">
                  <c:v>2</c:v>
                </c:pt>
                <c:pt idx="189">
                  <c:v>1</c:v>
                </c:pt>
                <c:pt idx="190">
                  <c:v>2</c:v>
                </c:pt>
                <c:pt idx="191">
                  <c:v>0</c:v>
                </c:pt>
                <c:pt idx="192">
                  <c:v>0</c:v>
                </c:pt>
                <c:pt idx="193">
                  <c:v>0</c:v>
                </c:pt>
                <c:pt idx="194">
                  <c:v>0</c:v>
                </c:pt>
                <c:pt idx="195">
                  <c:v>1</c:v>
                </c:pt>
                <c:pt idx="196">
                  <c:v>1</c:v>
                </c:pt>
                <c:pt idx="197">
                  <c:v>1</c:v>
                </c:pt>
                <c:pt idx="198">
                  <c:v>0</c:v>
                </c:pt>
                <c:pt idx="199">
                  <c:v>1</c:v>
                </c:pt>
                <c:pt idx="200">
                  <c:v>0</c:v>
                </c:pt>
                <c:pt idx="201">
                  <c:v>2</c:v>
                </c:pt>
                <c:pt idx="202">
                  <c:v>0</c:v>
                </c:pt>
                <c:pt idx="203">
                  <c:v>1</c:v>
                </c:pt>
                <c:pt idx="204">
                  <c:v>0</c:v>
                </c:pt>
                <c:pt idx="205">
                  <c:v>0</c:v>
                </c:pt>
                <c:pt idx="206">
                  <c:v>1</c:v>
                </c:pt>
                <c:pt idx="207">
                  <c:v>1</c:v>
                </c:pt>
                <c:pt idx="208">
                  <c:v>1</c:v>
                </c:pt>
                <c:pt idx="209">
                  <c:v>0</c:v>
                </c:pt>
                <c:pt idx="210">
                  <c:v>0</c:v>
                </c:pt>
                <c:pt idx="211">
                  <c:v>0</c:v>
                </c:pt>
                <c:pt idx="212">
                  <c:v>1</c:v>
                </c:pt>
                <c:pt idx="213">
                  <c:v>0</c:v>
                </c:pt>
                <c:pt idx="214">
                  <c:v>0</c:v>
                </c:pt>
                <c:pt idx="215">
                  <c:v>1</c:v>
                </c:pt>
                <c:pt idx="216">
                  <c:v>0</c:v>
                </c:pt>
                <c:pt idx="217">
                  <c:v>0</c:v>
                </c:pt>
                <c:pt idx="218">
                  <c:v>2</c:v>
                </c:pt>
                <c:pt idx="219">
                  <c:v>0</c:v>
                </c:pt>
                <c:pt idx="220">
                  <c:v>0</c:v>
                </c:pt>
                <c:pt idx="221">
                  <c:v>1</c:v>
                </c:pt>
                <c:pt idx="222">
                  <c:v>1</c:v>
                </c:pt>
                <c:pt idx="223">
                  <c:v>0</c:v>
                </c:pt>
                <c:pt idx="224">
                  <c:v>1</c:v>
                </c:pt>
                <c:pt idx="225">
                  <c:v>0</c:v>
                </c:pt>
                <c:pt idx="226">
                  <c:v>1</c:v>
                </c:pt>
                <c:pt idx="227">
                  <c:v>0</c:v>
                </c:pt>
                <c:pt idx="228">
                  <c:v>1</c:v>
                </c:pt>
                <c:pt idx="229">
                  <c:v>1</c:v>
                </c:pt>
                <c:pt idx="230">
                  <c:v>0</c:v>
                </c:pt>
                <c:pt idx="231">
                  <c:v>1</c:v>
                </c:pt>
                <c:pt idx="232">
                  <c:v>1</c:v>
                </c:pt>
                <c:pt idx="233">
                  <c:v>0</c:v>
                </c:pt>
                <c:pt idx="234">
                  <c:v>2</c:v>
                </c:pt>
                <c:pt idx="235">
                  <c:v>0</c:v>
                </c:pt>
                <c:pt idx="236">
                  <c:v>0</c:v>
                </c:pt>
                <c:pt idx="237">
                  <c:v>0</c:v>
                </c:pt>
                <c:pt idx="238">
                  <c:v>0</c:v>
                </c:pt>
                <c:pt idx="239">
                  <c:v>1</c:v>
                </c:pt>
                <c:pt idx="240">
                  <c:v>0</c:v>
                </c:pt>
                <c:pt idx="241">
                  <c:v>0</c:v>
                </c:pt>
                <c:pt idx="242">
                  <c:v>0</c:v>
                </c:pt>
                <c:pt idx="243">
                  <c:v>1</c:v>
                </c:pt>
                <c:pt idx="244">
                  <c:v>2</c:v>
                </c:pt>
                <c:pt idx="245">
                  <c:v>1</c:v>
                </c:pt>
                <c:pt idx="246">
                  <c:v>0</c:v>
                </c:pt>
                <c:pt idx="247">
                  <c:v>1</c:v>
                </c:pt>
                <c:pt idx="248">
                  <c:v>0</c:v>
                </c:pt>
                <c:pt idx="249">
                  <c:v>2</c:v>
                </c:pt>
                <c:pt idx="250">
                  <c:v>0</c:v>
                </c:pt>
                <c:pt idx="251">
                  <c:v>1</c:v>
                </c:pt>
                <c:pt idx="252">
                  <c:v>0</c:v>
                </c:pt>
                <c:pt idx="253">
                  <c:v>0</c:v>
                </c:pt>
                <c:pt idx="254">
                  <c:v>0</c:v>
                </c:pt>
                <c:pt idx="255">
                  <c:v>1</c:v>
                </c:pt>
                <c:pt idx="256">
                  <c:v>0</c:v>
                </c:pt>
                <c:pt idx="257">
                  <c:v>1</c:v>
                </c:pt>
                <c:pt idx="258">
                  <c:v>1</c:v>
                </c:pt>
                <c:pt idx="259">
                  <c:v>0</c:v>
                </c:pt>
                <c:pt idx="260">
                  <c:v>1</c:v>
                </c:pt>
                <c:pt idx="261">
                  <c:v>1</c:v>
                </c:pt>
                <c:pt idx="262">
                  <c:v>1</c:v>
                </c:pt>
                <c:pt idx="263">
                  <c:v>0</c:v>
                </c:pt>
                <c:pt idx="264">
                  <c:v>0</c:v>
                </c:pt>
                <c:pt idx="265">
                  <c:v>1</c:v>
                </c:pt>
                <c:pt idx="266">
                  <c:v>1</c:v>
                </c:pt>
                <c:pt idx="267">
                  <c:v>1</c:v>
                </c:pt>
                <c:pt idx="268">
                  <c:v>1</c:v>
                </c:pt>
                <c:pt idx="269">
                  <c:v>1</c:v>
                </c:pt>
                <c:pt idx="270">
                  <c:v>1</c:v>
                </c:pt>
                <c:pt idx="271">
                  <c:v>2</c:v>
                </c:pt>
                <c:pt idx="272">
                  <c:v>1</c:v>
                </c:pt>
                <c:pt idx="273">
                  <c:v>1</c:v>
                </c:pt>
                <c:pt idx="274">
                  <c:v>0</c:v>
                </c:pt>
                <c:pt idx="275">
                  <c:v>0</c:v>
                </c:pt>
                <c:pt idx="276">
                  <c:v>0</c:v>
                </c:pt>
                <c:pt idx="277">
                  <c:v>0</c:v>
                </c:pt>
                <c:pt idx="278">
                  <c:v>1</c:v>
                </c:pt>
                <c:pt idx="279">
                  <c:v>1</c:v>
                </c:pt>
                <c:pt idx="280">
                  <c:v>1</c:v>
                </c:pt>
                <c:pt idx="281">
                  <c:v>0</c:v>
                </c:pt>
                <c:pt idx="282">
                  <c:v>1</c:v>
                </c:pt>
                <c:pt idx="283">
                  <c:v>1</c:v>
                </c:pt>
                <c:pt idx="284">
                  <c:v>0</c:v>
                </c:pt>
                <c:pt idx="285">
                  <c:v>0</c:v>
                </c:pt>
                <c:pt idx="286">
                  <c:v>1</c:v>
                </c:pt>
                <c:pt idx="287">
                  <c:v>0</c:v>
                </c:pt>
                <c:pt idx="288">
                  <c:v>0</c:v>
                </c:pt>
                <c:pt idx="289">
                  <c:v>0</c:v>
                </c:pt>
                <c:pt idx="290">
                  <c:v>1</c:v>
                </c:pt>
                <c:pt idx="291">
                  <c:v>0</c:v>
                </c:pt>
                <c:pt idx="292">
                  <c:v>1</c:v>
                </c:pt>
                <c:pt idx="293">
                  <c:v>1</c:v>
                </c:pt>
                <c:pt idx="294">
                  <c:v>2</c:v>
                </c:pt>
                <c:pt idx="295">
                  <c:v>0</c:v>
                </c:pt>
                <c:pt idx="296">
                  <c:v>0</c:v>
                </c:pt>
                <c:pt idx="297">
                  <c:v>1</c:v>
                </c:pt>
                <c:pt idx="298">
                  <c:v>1</c:v>
                </c:pt>
                <c:pt idx="299">
                  <c:v>1</c:v>
                </c:pt>
                <c:pt idx="300">
                  <c:v>2</c:v>
                </c:pt>
                <c:pt idx="301">
                  <c:v>1</c:v>
                </c:pt>
                <c:pt idx="302">
                  <c:v>1</c:v>
                </c:pt>
                <c:pt idx="303">
                  <c:v>0</c:v>
                </c:pt>
                <c:pt idx="304">
                  <c:v>1</c:v>
                </c:pt>
                <c:pt idx="305">
                  <c:v>0</c:v>
                </c:pt>
                <c:pt idx="306">
                  <c:v>1</c:v>
                </c:pt>
                <c:pt idx="307">
                  <c:v>0</c:v>
                </c:pt>
                <c:pt idx="308">
                  <c:v>0</c:v>
                </c:pt>
                <c:pt idx="309">
                  <c:v>3</c:v>
                </c:pt>
                <c:pt idx="310">
                  <c:v>1</c:v>
                </c:pt>
                <c:pt idx="311">
                  <c:v>1</c:v>
                </c:pt>
                <c:pt idx="312">
                  <c:v>1</c:v>
                </c:pt>
                <c:pt idx="313">
                  <c:v>2</c:v>
                </c:pt>
                <c:pt idx="314">
                  <c:v>1</c:v>
                </c:pt>
                <c:pt idx="315">
                  <c:v>1</c:v>
                </c:pt>
                <c:pt idx="316">
                  <c:v>1</c:v>
                </c:pt>
                <c:pt idx="317">
                  <c:v>1</c:v>
                </c:pt>
                <c:pt idx="318">
                  <c:v>1</c:v>
                </c:pt>
                <c:pt idx="319">
                  <c:v>2</c:v>
                </c:pt>
                <c:pt idx="320">
                  <c:v>0</c:v>
                </c:pt>
                <c:pt idx="321">
                  <c:v>1</c:v>
                </c:pt>
                <c:pt idx="322">
                  <c:v>1</c:v>
                </c:pt>
                <c:pt idx="323">
                  <c:v>0</c:v>
                </c:pt>
                <c:pt idx="324">
                  <c:v>1</c:v>
                </c:pt>
                <c:pt idx="325">
                  <c:v>0</c:v>
                </c:pt>
                <c:pt idx="326">
                  <c:v>2</c:v>
                </c:pt>
                <c:pt idx="327">
                  <c:v>0</c:v>
                </c:pt>
                <c:pt idx="328">
                  <c:v>0</c:v>
                </c:pt>
                <c:pt idx="329">
                  <c:v>0</c:v>
                </c:pt>
                <c:pt idx="330">
                  <c:v>0</c:v>
                </c:pt>
                <c:pt idx="331">
                  <c:v>0</c:v>
                </c:pt>
                <c:pt idx="332">
                  <c:v>1</c:v>
                </c:pt>
                <c:pt idx="333">
                  <c:v>1</c:v>
                </c:pt>
                <c:pt idx="334">
                  <c:v>2</c:v>
                </c:pt>
                <c:pt idx="335">
                  <c:v>2</c:v>
                </c:pt>
                <c:pt idx="336">
                  <c:v>1</c:v>
                </c:pt>
                <c:pt idx="337">
                  <c:v>0</c:v>
                </c:pt>
                <c:pt idx="338">
                  <c:v>0</c:v>
                </c:pt>
                <c:pt idx="339">
                  <c:v>0</c:v>
                </c:pt>
                <c:pt idx="340">
                  <c:v>0</c:v>
                </c:pt>
                <c:pt idx="341">
                  <c:v>0</c:v>
                </c:pt>
                <c:pt idx="342">
                  <c:v>0</c:v>
                </c:pt>
                <c:pt idx="343">
                  <c:v>1</c:v>
                </c:pt>
                <c:pt idx="344">
                  <c:v>0</c:v>
                </c:pt>
                <c:pt idx="345">
                  <c:v>1</c:v>
                </c:pt>
                <c:pt idx="346">
                  <c:v>0</c:v>
                </c:pt>
                <c:pt idx="347">
                  <c:v>2</c:v>
                </c:pt>
                <c:pt idx="348">
                  <c:v>0</c:v>
                </c:pt>
                <c:pt idx="349">
                  <c:v>2</c:v>
                </c:pt>
                <c:pt idx="350">
                  <c:v>1</c:v>
                </c:pt>
                <c:pt idx="351">
                  <c:v>1</c:v>
                </c:pt>
                <c:pt idx="352">
                  <c:v>0</c:v>
                </c:pt>
                <c:pt idx="353">
                  <c:v>0</c:v>
                </c:pt>
                <c:pt idx="354">
                  <c:v>2</c:v>
                </c:pt>
                <c:pt idx="355">
                  <c:v>0</c:v>
                </c:pt>
                <c:pt idx="356">
                  <c:v>0</c:v>
                </c:pt>
                <c:pt idx="357">
                  <c:v>1</c:v>
                </c:pt>
                <c:pt idx="358">
                  <c:v>0</c:v>
                </c:pt>
                <c:pt idx="359">
                  <c:v>1</c:v>
                </c:pt>
                <c:pt idx="360">
                  <c:v>1</c:v>
                </c:pt>
                <c:pt idx="361">
                  <c:v>0</c:v>
                </c:pt>
                <c:pt idx="362">
                  <c:v>1</c:v>
                </c:pt>
                <c:pt idx="363">
                  <c:v>0</c:v>
                </c:pt>
                <c:pt idx="364">
                  <c:v>1</c:v>
                </c:pt>
                <c:pt idx="365">
                  <c:v>0</c:v>
                </c:pt>
                <c:pt idx="366">
                  <c:v>2</c:v>
                </c:pt>
                <c:pt idx="367">
                  <c:v>1</c:v>
                </c:pt>
                <c:pt idx="368">
                  <c:v>1</c:v>
                </c:pt>
                <c:pt idx="369">
                  <c:v>1</c:v>
                </c:pt>
                <c:pt idx="370">
                  <c:v>1</c:v>
                </c:pt>
                <c:pt idx="371">
                  <c:v>1</c:v>
                </c:pt>
                <c:pt idx="372">
                  <c:v>0</c:v>
                </c:pt>
                <c:pt idx="373">
                  <c:v>0</c:v>
                </c:pt>
                <c:pt idx="374">
                  <c:v>1</c:v>
                </c:pt>
                <c:pt idx="375">
                  <c:v>0</c:v>
                </c:pt>
                <c:pt idx="376">
                  <c:v>0</c:v>
                </c:pt>
                <c:pt idx="377">
                  <c:v>1</c:v>
                </c:pt>
                <c:pt idx="378">
                  <c:v>1</c:v>
                </c:pt>
                <c:pt idx="379">
                  <c:v>1</c:v>
                </c:pt>
                <c:pt idx="380">
                  <c:v>1</c:v>
                </c:pt>
                <c:pt idx="381">
                  <c:v>1</c:v>
                </c:pt>
                <c:pt idx="382">
                  <c:v>0</c:v>
                </c:pt>
                <c:pt idx="383">
                  <c:v>0</c:v>
                </c:pt>
                <c:pt idx="384">
                  <c:v>2</c:v>
                </c:pt>
                <c:pt idx="385">
                  <c:v>1</c:v>
                </c:pt>
                <c:pt idx="386">
                  <c:v>0</c:v>
                </c:pt>
                <c:pt idx="387">
                  <c:v>1</c:v>
                </c:pt>
                <c:pt idx="388">
                  <c:v>0</c:v>
                </c:pt>
                <c:pt idx="389">
                  <c:v>1</c:v>
                </c:pt>
                <c:pt idx="390">
                  <c:v>0</c:v>
                </c:pt>
                <c:pt idx="391">
                  <c:v>1</c:v>
                </c:pt>
                <c:pt idx="392">
                  <c:v>0</c:v>
                </c:pt>
                <c:pt idx="393">
                  <c:v>2</c:v>
                </c:pt>
                <c:pt idx="394">
                  <c:v>0</c:v>
                </c:pt>
                <c:pt idx="395">
                  <c:v>0</c:v>
                </c:pt>
                <c:pt idx="396">
                  <c:v>0</c:v>
                </c:pt>
                <c:pt idx="397">
                  <c:v>1</c:v>
                </c:pt>
                <c:pt idx="398">
                  <c:v>0</c:v>
                </c:pt>
                <c:pt idx="399">
                  <c:v>0</c:v>
                </c:pt>
                <c:pt idx="400">
                  <c:v>2</c:v>
                </c:pt>
                <c:pt idx="401">
                  <c:v>1</c:v>
                </c:pt>
                <c:pt idx="402">
                  <c:v>0</c:v>
                </c:pt>
                <c:pt idx="403">
                  <c:v>1</c:v>
                </c:pt>
                <c:pt idx="404">
                  <c:v>1</c:v>
                </c:pt>
                <c:pt idx="405">
                  <c:v>1</c:v>
                </c:pt>
                <c:pt idx="406">
                  <c:v>0</c:v>
                </c:pt>
                <c:pt idx="407">
                  <c:v>0</c:v>
                </c:pt>
                <c:pt idx="408">
                  <c:v>1</c:v>
                </c:pt>
                <c:pt idx="409">
                  <c:v>1</c:v>
                </c:pt>
                <c:pt idx="410">
                  <c:v>0</c:v>
                </c:pt>
                <c:pt idx="411">
                  <c:v>0</c:v>
                </c:pt>
                <c:pt idx="412">
                  <c:v>1</c:v>
                </c:pt>
                <c:pt idx="413">
                  <c:v>1</c:v>
                </c:pt>
                <c:pt idx="414">
                  <c:v>1</c:v>
                </c:pt>
                <c:pt idx="415">
                  <c:v>0</c:v>
                </c:pt>
                <c:pt idx="416">
                  <c:v>1</c:v>
                </c:pt>
                <c:pt idx="417">
                  <c:v>1</c:v>
                </c:pt>
                <c:pt idx="418">
                  <c:v>0</c:v>
                </c:pt>
                <c:pt idx="419">
                  <c:v>1</c:v>
                </c:pt>
                <c:pt idx="420">
                  <c:v>0</c:v>
                </c:pt>
                <c:pt idx="421">
                  <c:v>1</c:v>
                </c:pt>
                <c:pt idx="422">
                  <c:v>0</c:v>
                </c:pt>
                <c:pt idx="423">
                  <c:v>1</c:v>
                </c:pt>
                <c:pt idx="424">
                  <c:v>1</c:v>
                </c:pt>
                <c:pt idx="425">
                  <c:v>2</c:v>
                </c:pt>
                <c:pt idx="426">
                  <c:v>1</c:v>
                </c:pt>
                <c:pt idx="427">
                  <c:v>0</c:v>
                </c:pt>
                <c:pt idx="428">
                  <c:v>0</c:v>
                </c:pt>
                <c:pt idx="429">
                  <c:v>1</c:v>
                </c:pt>
                <c:pt idx="430">
                  <c:v>0</c:v>
                </c:pt>
                <c:pt idx="431">
                  <c:v>0</c:v>
                </c:pt>
                <c:pt idx="432">
                  <c:v>0</c:v>
                </c:pt>
                <c:pt idx="433">
                  <c:v>1</c:v>
                </c:pt>
                <c:pt idx="434">
                  <c:v>0</c:v>
                </c:pt>
                <c:pt idx="435">
                  <c:v>1</c:v>
                </c:pt>
                <c:pt idx="436">
                  <c:v>0</c:v>
                </c:pt>
                <c:pt idx="437">
                  <c:v>0</c:v>
                </c:pt>
                <c:pt idx="438">
                  <c:v>1</c:v>
                </c:pt>
                <c:pt idx="439">
                  <c:v>0</c:v>
                </c:pt>
                <c:pt idx="440">
                  <c:v>2</c:v>
                </c:pt>
                <c:pt idx="441">
                  <c:v>0</c:v>
                </c:pt>
                <c:pt idx="442">
                  <c:v>1</c:v>
                </c:pt>
                <c:pt idx="443">
                  <c:v>1</c:v>
                </c:pt>
                <c:pt idx="444">
                  <c:v>1</c:v>
                </c:pt>
                <c:pt idx="445">
                  <c:v>1</c:v>
                </c:pt>
                <c:pt idx="446">
                  <c:v>1</c:v>
                </c:pt>
                <c:pt idx="447">
                  <c:v>1</c:v>
                </c:pt>
                <c:pt idx="448">
                  <c:v>1</c:v>
                </c:pt>
                <c:pt idx="449">
                  <c:v>0</c:v>
                </c:pt>
                <c:pt idx="450">
                  <c:v>0</c:v>
                </c:pt>
                <c:pt idx="451">
                  <c:v>2</c:v>
                </c:pt>
                <c:pt idx="452">
                  <c:v>0</c:v>
                </c:pt>
                <c:pt idx="453">
                  <c:v>0</c:v>
                </c:pt>
                <c:pt idx="454">
                  <c:v>0</c:v>
                </c:pt>
                <c:pt idx="455">
                  <c:v>1</c:v>
                </c:pt>
                <c:pt idx="456">
                  <c:v>0</c:v>
                </c:pt>
                <c:pt idx="457">
                  <c:v>2</c:v>
                </c:pt>
                <c:pt idx="458">
                  <c:v>1</c:v>
                </c:pt>
                <c:pt idx="459">
                  <c:v>1</c:v>
                </c:pt>
                <c:pt idx="460">
                  <c:v>0</c:v>
                </c:pt>
                <c:pt idx="461">
                  <c:v>0</c:v>
                </c:pt>
                <c:pt idx="462">
                  <c:v>1</c:v>
                </c:pt>
                <c:pt idx="463">
                  <c:v>1</c:v>
                </c:pt>
                <c:pt idx="464">
                  <c:v>0</c:v>
                </c:pt>
                <c:pt idx="465">
                  <c:v>1</c:v>
                </c:pt>
                <c:pt idx="466">
                  <c:v>1</c:v>
                </c:pt>
                <c:pt idx="467">
                  <c:v>2</c:v>
                </c:pt>
                <c:pt idx="468">
                  <c:v>1</c:v>
                </c:pt>
                <c:pt idx="469">
                  <c:v>0</c:v>
                </c:pt>
                <c:pt idx="470">
                  <c:v>0</c:v>
                </c:pt>
                <c:pt idx="471">
                  <c:v>1</c:v>
                </c:pt>
                <c:pt idx="472">
                  <c:v>0</c:v>
                </c:pt>
                <c:pt idx="473">
                  <c:v>1</c:v>
                </c:pt>
                <c:pt idx="474">
                  <c:v>0</c:v>
                </c:pt>
                <c:pt idx="475">
                  <c:v>0</c:v>
                </c:pt>
                <c:pt idx="476">
                  <c:v>1</c:v>
                </c:pt>
                <c:pt idx="477">
                  <c:v>1</c:v>
                </c:pt>
                <c:pt idx="478">
                  <c:v>1</c:v>
                </c:pt>
                <c:pt idx="479">
                  <c:v>0</c:v>
                </c:pt>
                <c:pt idx="480">
                  <c:v>1</c:v>
                </c:pt>
                <c:pt idx="481">
                  <c:v>1</c:v>
                </c:pt>
                <c:pt idx="482">
                  <c:v>1</c:v>
                </c:pt>
                <c:pt idx="483">
                  <c:v>0</c:v>
                </c:pt>
                <c:pt idx="484">
                  <c:v>0</c:v>
                </c:pt>
                <c:pt idx="485">
                  <c:v>1</c:v>
                </c:pt>
                <c:pt idx="486">
                  <c:v>0</c:v>
                </c:pt>
                <c:pt idx="487">
                  <c:v>1</c:v>
                </c:pt>
                <c:pt idx="488">
                  <c:v>1</c:v>
                </c:pt>
                <c:pt idx="489">
                  <c:v>0</c:v>
                </c:pt>
                <c:pt idx="490">
                  <c:v>1</c:v>
                </c:pt>
                <c:pt idx="491">
                  <c:v>2</c:v>
                </c:pt>
                <c:pt idx="492">
                  <c:v>0</c:v>
                </c:pt>
                <c:pt idx="493">
                  <c:v>1</c:v>
                </c:pt>
                <c:pt idx="494">
                  <c:v>0</c:v>
                </c:pt>
                <c:pt idx="495">
                  <c:v>0</c:v>
                </c:pt>
                <c:pt idx="496">
                  <c:v>1</c:v>
                </c:pt>
                <c:pt idx="497">
                  <c:v>0</c:v>
                </c:pt>
                <c:pt idx="498">
                  <c:v>0</c:v>
                </c:pt>
                <c:pt idx="499">
                  <c:v>0</c:v>
                </c:pt>
                <c:pt idx="500">
                  <c:v>0</c:v>
                </c:pt>
                <c:pt idx="501">
                  <c:v>0</c:v>
                </c:pt>
                <c:pt idx="502">
                  <c:v>0</c:v>
                </c:pt>
                <c:pt idx="503">
                  <c:v>2</c:v>
                </c:pt>
                <c:pt idx="504">
                  <c:v>1</c:v>
                </c:pt>
                <c:pt idx="505">
                  <c:v>0</c:v>
                </c:pt>
                <c:pt idx="506">
                  <c:v>1</c:v>
                </c:pt>
                <c:pt idx="507">
                  <c:v>0</c:v>
                </c:pt>
                <c:pt idx="508">
                  <c:v>1</c:v>
                </c:pt>
                <c:pt idx="509">
                  <c:v>0</c:v>
                </c:pt>
                <c:pt idx="510">
                  <c:v>2</c:v>
                </c:pt>
                <c:pt idx="511">
                  <c:v>1</c:v>
                </c:pt>
                <c:pt idx="512">
                  <c:v>0</c:v>
                </c:pt>
                <c:pt idx="513">
                  <c:v>0</c:v>
                </c:pt>
                <c:pt idx="514">
                  <c:v>0</c:v>
                </c:pt>
                <c:pt idx="515">
                  <c:v>1</c:v>
                </c:pt>
                <c:pt idx="516">
                  <c:v>1</c:v>
                </c:pt>
                <c:pt idx="517">
                  <c:v>1</c:v>
                </c:pt>
                <c:pt idx="518">
                  <c:v>0</c:v>
                </c:pt>
                <c:pt idx="519">
                  <c:v>2</c:v>
                </c:pt>
                <c:pt idx="520">
                  <c:v>0</c:v>
                </c:pt>
                <c:pt idx="521">
                  <c:v>2</c:v>
                </c:pt>
                <c:pt idx="522">
                  <c:v>2</c:v>
                </c:pt>
                <c:pt idx="523">
                  <c:v>1</c:v>
                </c:pt>
                <c:pt idx="524">
                  <c:v>1</c:v>
                </c:pt>
                <c:pt idx="525">
                  <c:v>1</c:v>
                </c:pt>
                <c:pt idx="526">
                  <c:v>0</c:v>
                </c:pt>
                <c:pt idx="527">
                  <c:v>1</c:v>
                </c:pt>
                <c:pt idx="528">
                  <c:v>0</c:v>
                </c:pt>
                <c:pt idx="529">
                  <c:v>2</c:v>
                </c:pt>
                <c:pt idx="530">
                  <c:v>1</c:v>
                </c:pt>
                <c:pt idx="531">
                  <c:v>0</c:v>
                </c:pt>
                <c:pt idx="532">
                  <c:v>1</c:v>
                </c:pt>
                <c:pt idx="533">
                  <c:v>0</c:v>
                </c:pt>
                <c:pt idx="534">
                  <c:v>1</c:v>
                </c:pt>
                <c:pt idx="535">
                  <c:v>0</c:v>
                </c:pt>
                <c:pt idx="536">
                  <c:v>0</c:v>
                </c:pt>
                <c:pt idx="537">
                  <c:v>0</c:v>
                </c:pt>
                <c:pt idx="538">
                  <c:v>1</c:v>
                </c:pt>
                <c:pt idx="539">
                  <c:v>1</c:v>
                </c:pt>
                <c:pt idx="540">
                  <c:v>1</c:v>
                </c:pt>
                <c:pt idx="541">
                  <c:v>1</c:v>
                </c:pt>
                <c:pt idx="542">
                  <c:v>1</c:v>
                </c:pt>
                <c:pt idx="543">
                  <c:v>0</c:v>
                </c:pt>
                <c:pt idx="544">
                  <c:v>1</c:v>
                </c:pt>
                <c:pt idx="545">
                  <c:v>0</c:v>
                </c:pt>
                <c:pt idx="546">
                  <c:v>1</c:v>
                </c:pt>
                <c:pt idx="547">
                  <c:v>0</c:v>
                </c:pt>
                <c:pt idx="548">
                  <c:v>0</c:v>
                </c:pt>
                <c:pt idx="549">
                  <c:v>1</c:v>
                </c:pt>
                <c:pt idx="550">
                  <c:v>0</c:v>
                </c:pt>
                <c:pt idx="551">
                  <c:v>0</c:v>
                </c:pt>
                <c:pt idx="552">
                  <c:v>1</c:v>
                </c:pt>
                <c:pt idx="553">
                  <c:v>0</c:v>
                </c:pt>
                <c:pt idx="554">
                  <c:v>1</c:v>
                </c:pt>
                <c:pt idx="555">
                  <c:v>1</c:v>
                </c:pt>
                <c:pt idx="556">
                  <c:v>1</c:v>
                </c:pt>
                <c:pt idx="557">
                  <c:v>0</c:v>
                </c:pt>
                <c:pt idx="558">
                  <c:v>1</c:v>
                </c:pt>
                <c:pt idx="559">
                  <c:v>1</c:v>
                </c:pt>
                <c:pt idx="560">
                  <c:v>1</c:v>
                </c:pt>
                <c:pt idx="561">
                  <c:v>1</c:v>
                </c:pt>
                <c:pt idx="562">
                  <c:v>1</c:v>
                </c:pt>
                <c:pt idx="563">
                  <c:v>1</c:v>
                </c:pt>
                <c:pt idx="564">
                  <c:v>1</c:v>
                </c:pt>
                <c:pt idx="565">
                  <c:v>0</c:v>
                </c:pt>
                <c:pt idx="566">
                  <c:v>1</c:v>
                </c:pt>
                <c:pt idx="567">
                  <c:v>0</c:v>
                </c:pt>
                <c:pt idx="568">
                  <c:v>1</c:v>
                </c:pt>
                <c:pt idx="569">
                  <c:v>2</c:v>
                </c:pt>
                <c:pt idx="570">
                  <c:v>0</c:v>
                </c:pt>
                <c:pt idx="571">
                  <c:v>0</c:v>
                </c:pt>
                <c:pt idx="572">
                  <c:v>0</c:v>
                </c:pt>
                <c:pt idx="573">
                  <c:v>1</c:v>
                </c:pt>
                <c:pt idx="574">
                  <c:v>0</c:v>
                </c:pt>
                <c:pt idx="575">
                  <c:v>0</c:v>
                </c:pt>
                <c:pt idx="576">
                  <c:v>1</c:v>
                </c:pt>
                <c:pt idx="577">
                  <c:v>2</c:v>
                </c:pt>
                <c:pt idx="578">
                  <c:v>0</c:v>
                </c:pt>
                <c:pt idx="579">
                  <c:v>0</c:v>
                </c:pt>
                <c:pt idx="580">
                  <c:v>2</c:v>
                </c:pt>
                <c:pt idx="581">
                  <c:v>1</c:v>
                </c:pt>
                <c:pt idx="582">
                  <c:v>0</c:v>
                </c:pt>
                <c:pt idx="583">
                  <c:v>1</c:v>
                </c:pt>
                <c:pt idx="584">
                  <c:v>0</c:v>
                </c:pt>
                <c:pt idx="585">
                  <c:v>2</c:v>
                </c:pt>
                <c:pt idx="586">
                  <c:v>0</c:v>
                </c:pt>
                <c:pt idx="587">
                  <c:v>0</c:v>
                </c:pt>
                <c:pt idx="588">
                  <c:v>2</c:v>
                </c:pt>
                <c:pt idx="589">
                  <c:v>0</c:v>
                </c:pt>
                <c:pt idx="590">
                  <c:v>0</c:v>
                </c:pt>
                <c:pt idx="591">
                  <c:v>1</c:v>
                </c:pt>
                <c:pt idx="592">
                  <c:v>0</c:v>
                </c:pt>
                <c:pt idx="593">
                  <c:v>0</c:v>
                </c:pt>
                <c:pt idx="594">
                  <c:v>0</c:v>
                </c:pt>
                <c:pt idx="595">
                  <c:v>1</c:v>
                </c:pt>
                <c:pt idx="596">
                  <c:v>0</c:v>
                </c:pt>
                <c:pt idx="597">
                  <c:v>1</c:v>
                </c:pt>
                <c:pt idx="598">
                  <c:v>1</c:v>
                </c:pt>
                <c:pt idx="599">
                  <c:v>1</c:v>
                </c:pt>
                <c:pt idx="600">
                  <c:v>1</c:v>
                </c:pt>
                <c:pt idx="601">
                  <c:v>1</c:v>
                </c:pt>
                <c:pt idx="602">
                  <c:v>1</c:v>
                </c:pt>
                <c:pt idx="603">
                  <c:v>0</c:v>
                </c:pt>
                <c:pt idx="604">
                  <c:v>1</c:v>
                </c:pt>
                <c:pt idx="605">
                  <c:v>3</c:v>
                </c:pt>
                <c:pt idx="606">
                  <c:v>0</c:v>
                </c:pt>
                <c:pt idx="607">
                  <c:v>0</c:v>
                </c:pt>
                <c:pt idx="608">
                  <c:v>2</c:v>
                </c:pt>
                <c:pt idx="609">
                  <c:v>0</c:v>
                </c:pt>
                <c:pt idx="610">
                  <c:v>2</c:v>
                </c:pt>
                <c:pt idx="611">
                  <c:v>1</c:v>
                </c:pt>
                <c:pt idx="612">
                  <c:v>1</c:v>
                </c:pt>
                <c:pt idx="613">
                  <c:v>0</c:v>
                </c:pt>
                <c:pt idx="614">
                  <c:v>0</c:v>
                </c:pt>
                <c:pt idx="615">
                  <c:v>0</c:v>
                </c:pt>
                <c:pt idx="616">
                  <c:v>1</c:v>
                </c:pt>
                <c:pt idx="617">
                  <c:v>0</c:v>
                </c:pt>
                <c:pt idx="618">
                  <c:v>1</c:v>
                </c:pt>
                <c:pt idx="619">
                  <c:v>2</c:v>
                </c:pt>
                <c:pt idx="620">
                  <c:v>0</c:v>
                </c:pt>
                <c:pt idx="621">
                  <c:v>1</c:v>
                </c:pt>
                <c:pt idx="622">
                  <c:v>0</c:v>
                </c:pt>
                <c:pt idx="623">
                  <c:v>1</c:v>
                </c:pt>
                <c:pt idx="624">
                  <c:v>1</c:v>
                </c:pt>
                <c:pt idx="625">
                  <c:v>0</c:v>
                </c:pt>
                <c:pt idx="626">
                  <c:v>1</c:v>
                </c:pt>
                <c:pt idx="627">
                  <c:v>2</c:v>
                </c:pt>
                <c:pt idx="628">
                  <c:v>2</c:v>
                </c:pt>
                <c:pt idx="629">
                  <c:v>0</c:v>
                </c:pt>
                <c:pt idx="630">
                  <c:v>0</c:v>
                </c:pt>
                <c:pt idx="631">
                  <c:v>1</c:v>
                </c:pt>
                <c:pt idx="632">
                  <c:v>1</c:v>
                </c:pt>
                <c:pt idx="633">
                  <c:v>0</c:v>
                </c:pt>
                <c:pt idx="634">
                  <c:v>0</c:v>
                </c:pt>
                <c:pt idx="635">
                  <c:v>0</c:v>
                </c:pt>
                <c:pt idx="636">
                  <c:v>1</c:v>
                </c:pt>
                <c:pt idx="637">
                  <c:v>0</c:v>
                </c:pt>
                <c:pt idx="638">
                  <c:v>0</c:v>
                </c:pt>
                <c:pt idx="639">
                  <c:v>1</c:v>
                </c:pt>
                <c:pt idx="640">
                  <c:v>1</c:v>
                </c:pt>
                <c:pt idx="641">
                  <c:v>1</c:v>
                </c:pt>
                <c:pt idx="642">
                  <c:v>3</c:v>
                </c:pt>
                <c:pt idx="643">
                  <c:v>0</c:v>
                </c:pt>
                <c:pt idx="644">
                  <c:v>1</c:v>
                </c:pt>
                <c:pt idx="645">
                  <c:v>0</c:v>
                </c:pt>
                <c:pt idx="646">
                  <c:v>0</c:v>
                </c:pt>
                <c:pt idx="647">
                  <c:v>2</c:v>
                </c:pt>
                <c:pt idx="648">
                  <c:v>1</c:v>
                </c:pt>
                <c:pt idx="649">
                  <c:v>0</c:v>
                </c:pt>
                <c:pt idx="650">
                  <c:v>0</c:v>
                </c:pt>
                <c:pt idx="651">
                  <c:v>1</c:v>
                </c:pt>
                <c:pt idx="652">
                  <c:v>1</c:v>
                </c:pt>
                <c:pt idx="653">
                  <c:v>0</c:v>
                </c:pt>
                <c:pt idx="654">
                  <c:v>1</c:v>
                </c:pt>
                <c:pt idx="655">
                  <c:v>0</c:v>
                </c:pt>
                <c:pt idx="656">
                  <c:v>0</c:v>
                </c:pt>
                <c:pt idx="657">
                  <c:v>1</c:v>
                </c:pt>
                <c:pt idx="658">
                  <c:v>1</c:v>
                </c:pt>
                <c:pt idx="659">
                  <c:v>0</c:v>
                </c:pt>
                <c:pt idx="660">
                  <c:v>1</c:v>
                </c:pt>
                <c:pt idx="661">
                  <c:v>1</c:v>
                </c:pt>
                <c:pt idx="662">
                  <c:v>2</c:v>
                </c:pt>
                <c:pt idx="663">
                  <c:v>0</c:v>
                </c:pt>
                <c:pt idx="664">
                  <c:v>1</c:v>
                </c:pt>
                <c:pt idx="665">
                  <c:v>1</c:v>
                </c:pt>
                <c:pt idx="666">
                  <c:v>1</c:v>
                </c:pt>
                <c:pt idx="667">
                  <c:v>1</c:v>
                </c:pt>
                <c:pt idx="668">
                  <c:v>1</c:v>
                </c:pt>
                <c:pt idx="669">
                  <c:v>1</c:v>
                </c:pt>
                <c:pt idx="670">
                  <c:v>0</c:v>
                </c:pt>
                <c:pt idx="671">
                  <c:v>0</c:v>
                </c:pt>
                <c:pt idx="672">
                  <c:v>1</c:v>
                </c:pt>
                <c:pt idx="673">
                  <c:v>2</c:v>
                </c:pt>
                <c:pt idx="674">
                  <c:v>1</c:v>
                </c:pt>
                <c:pt idx="675">
                  <c:v>1</c:v>
                </c:pt>
                <c:pt idx="676">
                  <c:v>0</c:v>
                </c:pt>
                <c:pt idx="677">
                  <c:v>0</c:v>
                </c:pt>
                <c:pt idx="678">
                  <c:v>1</c:v>
                </c:pt>
                <c:pt idx="679">
                  <c:v>0</c:v>
                </c:pt>
                <c:pt idx="680">
                  <c:v>1</c:v>
                </c:pt>
                <c:pt idx="681">
                  <c:v>0</c:v>
                </c:pt>
                <c:pt idx="682">
                  <c:v>1</c:v>
                </c:pt>
                <c:pt idx="683">
                  <c:v>1</c:v>
                </c:pt>
                <c:pt idx="684">
                  <c:v>0</c:v>
                </c:pt>
                <c:pt idx="685">
                  <c:v>1</c:v>
                </c:pt>
                <c:pt idx="686">
                  <c:v>0</c:v>
                </c:pt>
                <c:pt idx="687">
                  <c:v>0</c:v>
                </c:pt>
                <c:pt idx="688">
                  <c:v>1</c:v>
                </c:pt>
                <c:pt idx="689">
                  <c:v>1</c:v>
                </c:pt>
                <c:pt idx="690">
                  <c:v>1</c:v>
                </c:pt>
                <c:pt idx="691">
                  <c:v>2</c:v>
                </c:pt>
                <c:pt idx="692">
                  <c:v>2</c:v>
                </c:pt>
                <c:pt idx="693">
                  <c:v>0</c:v>
                </c:pt>
                <c:pt idx="694">
                  <c:v>0</c:v>
                </c:pt>
                <c:pt idx="695">
                  <c:v>1</c:v>
                </c:pt>
                <c:pt idx="696">
                  <c:v>0</c:v>
                </c:pt>
                <c:pt idx="697">
                  <c:v>0</c:v>
                </c:pt>
                <c:pt idx="698">
                  <c:v>1</c:v>
                </c:pt>
                <c:pt idx="699">
                  <c:v>0</c:v>
                </c:pt>
                <c:pt idx="700">
                  <c:v>1</c:v>
                </c:pt>
                <c:pt idx="701">
                  <c:v>0</c:v>
                </c:pt>
                <c:pt idx="702">
                  <c:v>1</c:v>
                </c:pt>
                <c:pt idx="703">
                  <c:v>1</c:v>
                </c:pt>
                <c:pt idx="704">
                  <c:v>0</c:v>
                </c:pt>
                <c:pt idx="705">
                  <c:v>0</c:v>
                </c:pt>
                <c:pt idx="706">
                  <c:v>2</c:v>
                </c:pt>
                <c:pt idx="707">
                  <c:v>1</c:v>
                </c:pt>
                <c:pt idx="708">
                  <c:v>1</c:v>
                </c:pt>
                <c:pt idx="709">
                  <c:v>0</c:v>
                </c:pt>
                <c:pt idx="710">
                  <c:v>0</c:v>
                </c:pt>
                <c:pt idx="711">
                  <c:v>0</c:v>
                </c:pt>
                <c:pt idx="712">
                  <c:v>1</c:v>
                </c:pt>
                <c:pt idx="713">
                  <c:v>0</c:v>
                </c:pt>
                <c:pt idx="714">
                  <c:v>0</c:v>
                </c:pt>
                <c:pt idx="715">
                  <c:v>1</c:v>
                </c:pt>
                <c:pt idx="716">
                  <c:v>0</c:v>
                </c:pt>
                <c:pt idx="717">
                  <c:v>1</c:v>
                </c:pt>
                <c:pt idx="718">
                  <c:v>1</c:v>
                </c:pt>
                <c:pt idx="719">
                  <c:v>1</c:v>
                </c:pt>
                <c:pt idx="720">
                  <c:v>1</c:v>
                </c:pt>
                <c:pt idx="721">
                  <c:v>0</c:v>
                </c:pt>
                <c:pt idx="722">
                  <c:v>0</c:v>
                </c:pt>
                <c:pt idx="723">
                  <c:v>0</c:v>
                </c:pt>
                <c:pt idx="724">
                  <c:v>1</c:v>
                </c:pt>
                <c:pt idx="725">
                  <c:v>0</c:v>
                </c:pt>
                <c:pt idx="726">
                  <c:v>1</c:v>
                </c:pt>
                <c:pt idx="727">
                  <c:v>0</c:v>
                </c:pt>
                <c:pt idx="728">
                  <c:v>0</c:v>
                </c:pt>
                <c:pt idx="729">
                  <c:v>0</c:v>
                </c:pt>
                <c:pt idx="730">
                  <c:v>1</c:v>
                </c:pt>
                <c:pt idx="731">
                  <c:v>1</c:v>
                </c:pt>
                <c:pt idx="732">
                  <c:v>1</c:v>
                </c:pt>
                <c:pt idx="733">
                  <c:v>1</c:v>
                </c:pt>
                <c:pt idx="734">
                  <c:v>0</c:v>
                </c:pt>
                <c:pt idx="735">
                  <c:v>2</c:v>
                </c:pt>
                <c:pt idx="736">
                  <c:v>0</c:v>
                </c:pt>
                <c:pt idx="737">
                  <c:v>1</c:v>
                </c:pt>
                <c:pt idx="738">
                  <c:v>0</c:v>
                </c:pt>
                <c:pt idx="739">
                  <c:v>0</c:v>
                </c:pt>
                <c:pt idx="740">
                  <c:v>0</c:v>
                </c:pt>
                <c:pt idx="741">
                  <c:v>0</c:v>
                </c:pt>
                <c:pt idx="742">
                  <c:v>0</c:v>
                </c:pt>
                <c:pt idx="743">
                  <c:v>1</c:v>
                </c:pt>
                <c:pt idx="744">
                  <c:v>1</c:v>
                </c:pt>
                <c:pt idx="745">
                  <c:v>2</c:v>
                </c:pt>
                <c:pt idx="746">
                  <c:v>1</c:v>
                </c:pt>
                <c:pt idx="747">
                  <c:v>1</c:v>
                </c:pt>
                <c:pt idx="748">
                  <c:v>1</c:v>
                </c:pt>
                <c:pt idx="749">
                  <c:v>0</c:v>
                </c:pt>
                <c:pt idx="750">
                  <c:v>0</c:v>
                </c:pt>
                <c:pt idx="751">
                  <c:v>0</c:v>
                </c:pt>
                <c:pt idx="752">
                  <c:v>0</c:v>
                </c:pt>
                <c:pt idx="753">
                  <c:v>1</c:v>
                </c:pt>
                <c:pt idx="754">
                  <c:v>0</c:v>
                </c:pt>
                <c:pt idx="755">
                  <c:v>0</c:v>
                </c:pt>
                <c:pt idx="756">
                  <c:v>0</c:v>
                </c:pt>
                <c:pt idx="757">
                  <c:v>1</c:v>
                </c:pt>
                <c:pt idx="758">
                  <c:v>0</c:v>
                </c:pt>
                <c:pt idx="759">
                  <c:v>1</c:v>
                </c:pt>
                <c:pt idx="760">
                  <c:v>0</c:v>
                </c:pt>
                <c:pt idx="761">
                  <c:v>0</c:v>
                </c:pt>
                <c:pt idx="762">
                  <c:v>0</c:v>
                </c:pt>
                <c:pt idx="763">
                  <c:v>1</c:v>
                </c:pt>
                <c:pt idx="764">
                  <c:v>1</c:v>
                </c:pt>
                <c:pt idx="765">
                  <c:v>1</c:v>
                </c:pt>
                <c:pt idx="766">
                  <c:v>1</c:v>
                </c:pt>
                <c:pt idx="767">
                  <c:v>0</c:v>
                </c:pt>
                <c:pt idx="768">
                  <c:v>1</c:v>
                </c:pt>
                <c:pt idx="769">
                  <c:v>1</c:v>
                </c:pt>
                <c:pt idx="770">
                  <c:v>0</c:v>
                </c:pt>
                <c:pt idx="771">
                  <c:v>0</c:v>
                </c:pt>
                <c:pt idx="772">
                  <c:v>1</c:v>
                </c:pt>
                <c:pt idx="773">
                  <c:v>0</c:v>
                </c:pt>
                <c:pt idx="774">
                  <c:v>1</c:v>
                </c:pt>
                <c:pt idx="775">
                  <c:v>0</c:v>
                </c:pt>
                <c:pt idx="776">
                  <c:v>0</c:v>
                </c:pt>
                <c:pt idx="777">
                  <c:v>1</c:v>
                </c:pt>
                <c:pt idx="778">
                  <c:v>2</c:v>
                </c:pt>
                <c:pt idx="779">
                  <c:v>0</c:v>
                </c:pt>
                <c:pt idx="780">
                  <c:v>1</c:v>
                </c:pt>
                <c:pt idx="781">
                  <c:v>0</c:v>
                </c:pt>
                <c:pt idx="782">
                  <c:v>0</c:v>
                </c:pt>
                <c:pt idx="783">
                  <c:v>1</c:v>
                </c:pt>
                <c:pt idx="784">
                  <c:v>1</c:v>
                </c:pt>
                <c:pt idx="785">
                  <c:v>1</c:v>
                </c:pt>
                <c:pt idx="786">
                  <c:v>0</c:v>
                </c:pt>
                <c:pt idx="787">
                  <c:v>0</c:v>
                </c:pt>
                <c:pt idx="788">
                  <c:v>0</c:v>
                </c:pt>
                <c:pt idx="789">
                  <c:v>0</c:v>
                </c:pt>
                <c:pt idx="790">
                  <c:v>1</c:v>
                </c:pt>
                <c:pt idx="791">
                  <c:v>2</c:v>
                </c:pt>
                <c:pt idx="792">
                  <c:v>1</c:v>
                </c:pt>
                <c:pt idx="793">
                  <c:v>0</c:v>
                </c:pt>
                <c:pt idx="794">
                  <c:v>1</c:v>
                </c:pt>
                <c:pt idx="795">
                  <c:v>1</c:v>
                </c:pt>
                <c:pt idx="796">
                  <c:v>1</c:v>
                </c:pt>
                <c:pt idx="797">
                  <c:v>0</c:v>
                </c:pt>
                <c:pt idx="798">
                  <c:v>2</c:v>
                </c:pt>
                <c:pt idx="799">
                  <c:v>2</c:v>
                </c:pt>
                <c:pt idx="800">
                  <c:v>0</c:v>
                </c:pt>
                <c:pt idx="801">
                  <c:v>0</c:v>
                </c:pt>
                <c:pt idx="802">
                  <c:v>1</c:v>
                </c:pt>
                <c:pt idx="803">
                  <c:v>1</c:v>
                </c:pt>
                <c:pt idx="804">
                  <c:v>0</c:v>
                </c:pt>
                <c:pt idx="805">
                  <c:v>0</c:v>
                </c:pt>
                <c:pt idx="806">
                  <c:v>0</c:v>
                </c:pt>
                <c:pt idx="807">
                  <c:v>1</c:v>
                </c:pt>
                <c:pt idx="808">
                  <c:v>1</c:v>
                </c:pt>
                <c:pt idx="809">
                  <c:v>0</c:v>
                </c:pt>
                <c:pt idx="810">
                  <c:v>1</c:v>
                </c:pt>
                <c:pt idx="811">
                  <c:v>1</c:v>
                </c:pt>
                <c:pt idx="812">
                  <c:v>0</c:v>
                </c:pt>
                <c:pt idx="813">
                  <c:v>0</c:v>
                </c:pt>
                <c:pt idx="814">
                  <c:v>0</c:v>
                </c:pt>
                <c:pt idx="815">
                  <c:v>0</c:v>
                </c:pt>
                <c:pt idx="816">
                  <c:v>1</c:v>
                </c:pt>
                <c:pt idx="817">
                  <c:v>2</c:v>
                </c:pt>
                <c:pt idx="818">
                  <c:v>0</c:v>
                </c:pt>
                <c:pt idx="819">
                  <c:v>1</c:v>
                </c:pt>
                <c:pt idx="820">
                  <c:v>0</c:v>
                </c:pt>
                <c:pt idx="821">
                  <c:v>0</c:v>
                </c:pt>
                <c:pt idx="822">
                  <c:v>1</c:v>
                </c:pt>
                <c:pt idx="823">
                  <c:v>1</c:v>
                </c:pt>
                <c:pt idx="824">
                  <c:v>1</c:v>
                </c:pt>
                <c:pt idx="825">
                  <c:v>1</c:v>
                </c:pt>
                <c:pt idx="826">
                  <c:v>0</c:v>
                </c:pt>
                <c:pt idx="827">
                  <c:v>1</c:v>
                </c:pt>
                <c:pt idx="828">
                  <c:v>0</c:v>
                </c:pt>
                <c:pt idx="829">
                  <c:v>0</c:v>
                </c:pt>
                <c:pt idx="830">
                  <c:v>2</c:v>
                </c:pt>
                <c:pt idx="831">
                  <c:v>0</c:v>
                </c:pt>
                <c:pt idx="832">
                  <c:v>1</c:v>
                </c:pt>
                <c:pt idx="833">
                  <c:v>0</c:v>
                </c:pt>
                <c:pt idx="834">
                  <c:v>0</c:v>
                </c:pt>
                <c:pt idx="835">
                  <c:v>0</c:v>
                </c:pt>
                <c:pt idx="836">
                  <c:v>0</c:v>
                </c:pt>
                <c:pt idx="837">
                  <c:v>0</c:v>
                </c:pt>
                <c:pt idx="838">
                  <c:v>0</c:v>
                </c:pt>
                <c:pt idx="839">
                  <c:v>0</c:v>
                </c:pt>
                <c:pt idx="840">
                  <c:v>0</c:v>
                </c:pt>
                <c:pt idx="841">
                  <c:v>1</c:v>
                </c:pt>
                <c:pt idx="842">
                  <c:v>0</c:v>
                </c:pt>
                <c:pt idx="843">
                  <c:v>0</c:v>
                </c:pt>
                <c:pt idx="844">
                  <c:v>1</c:v>
                </c:pt>
                <c:pt idx="845">
                  <c:v>2</c:v>
                </c:pt>
                <c:pt idx="846">
                  <c:v>1</c:v>
                </c:pt>
                <c:pt idx="847">
                  <c:v>1</c:v>
                </c:pt>
                <c:pt idx="848">
                  <c:v>1</c:v>
                </c:pt>
                <c:pt idx="849">
                  <c:v>1</c:v>
                </c:pt>
                <c:pt idx="850">
                  <c:v>0</c:v>
                </c:pt>
                <c:pt idx="851">
                  <c:v>1</c:v>
                </c:pt>
                <c:pt idx="852">
                  <c:v>2</c:v>
                </c:pt>
                <c:pt idx="853">
                  <c:v>1</c:v>
                </c:pt>
                <c:pt idx="854">
                  <c:v>1</c:v>
                </c:pt>
                <c:pt idx="855">
                  <c:v>0</c:v>
                </c:pt>
                <c:pt idx="856">
                  <c:v>0</c:v>
                </c:pt>
                <c:pt idx="857">
                  <c:v>1</c:v>
                </c:pt>
                <c:pt idx="858">
                  <c:v>1</c:v>
                </c:pt>
                <c:pt idx="859">
                  <c:v>1</c:v>
                </c:pt>
                <c:pt idx="860">
                  <c:v>1</c:v>
                </c:pt>
                <c:pt idx="861">
                  <c:v>0</c:v>
                </c:pt>
                <c:pt idx="862">
                  <c:v>0</c:v>
                </c:pt>
                <c:pt idx="863">
                  <c:v>0</c:v>
                </c:pt>
                <c:pt idx="864">
                  <c:v>0</c:v>
                </c:pt>
                <c:pt idx="865">
                  <c:v>0</c:v>
                </c:pt>
                <c:pt idx="866">
                  <c:v>1</c:v>
                </c:pt>
                <c:pt idx="867">
                  <c:v>0</c:v>
                </c:pt>
                <c:pt idx="868">
                  <c:v>1</c:v>
                </c:pt>
                <c:pt idx="869">
                  <c:v>1</c:v>
                </c:pt>
                <c:pt idx="870">
                  <c:v>0</c:v>
                </c:pt>
                <c:pt idx="871">
                  <c:v>0</c:v>
                </c:pt>
                <c:pt idx="872">
                  <c:v>0</c:v>
                </c:pt>
                <c:pt idx="873">
                  <c:v>1</c:v>
                </c:pt>
                <c:pt idx="874">
                  <c:v>0</c:v>
                </c:pt>
                <c:pt idx="875">
                  <c:v>1</c:v>
                </c:pt>
                <c:pt idx="876">
                  <c:v>0</c:v>
                </c:pt>
                <c:pt idx="877">
                  <c:v>1</c:v>
                </c:pt>
                <c:pt idx="878">
                  <c:v>0</c:v>
                </c:pt>
                <c:pt idx="879">
                  <c:v>0</c:v>
                </c:pt>
                <c:pt idx="880">
                  <c:v>0</c:v>
                </c:pt>
                <c:pt idx="881">
                  <c:v>1</c:v>
                </c:pt>
                <c:pt idx="882">
                  <c:v>1</c:v>
                </c:pt>
                <c:pt idx="883">
                  <c:v>0</c:v>
                </c:pt>
                <c:pt idx="884">
                  <c:v>0</c:v>
                </c:pt>
                <c:pt idx="885">
                  <c:v>1</c:v>
                </c:pt>
                <c:pt idx="886">
                  <c:v>0</c:v>
                </c:pt>
                <c:pt idx="887">
                  <c:v>0</c:v>
                </c:pt>
                <c:pt idx="888">
                  <c:v>1</c:v>
                </c:pt>
                <c:pt idx="889">
                  <c:v>1</c:v>
                </c:pt>
                <c:pt idx="890">
                  <c:v>1</c:v>
                </c:pt>
                <c:pt idx="891">
                  <c:v>1</c:v>
                </c:pt>
                <c:pt idx="892">
                  <c:v>0</c:v>
                </c:pt>
                <c:pt idx="893">
                  <c:v>1</c:v>
                </c:pt>
                <c:pt idx="894">
                  <c:v>0</c:v>
                </c:pt>
                <c:pt idx="895">
                  <c:v>1</c:v>
                </c:pt>
                <c:pt idx="896">
                  <c:v>0</c:v>
                </c:pt>
                <c:pt idx="897">
                  <c:v>0</c:v>
                </c:pt>
                <c:pt idx="898">
                  <c:v>2</c:v>
                </c:pt>
                <c:pt idx="899">
                  <c:v>1</c:v>
                </c:pt>
                <c:pt idx="900">
                  <c:v>0</c:v>
                </c:pt>
                <c:pt idx="901">
                  <c:v>0</c:v>
                </c:pt>
                <c:pt idx="902">
                  <c:v>1</c:v>
                </c:pt>
                <c:pt idx="903">
                  <c:v>1</c:v>
                </c:pt>
                <c:pt idx="904">
                  <c:v>0</c:v>
                </c:pt>
                <c:pt idx="905">
                  <c:v>0</c:v>
                </c:pt>
                <c:pt idx="906">
                  <c:v>1</c:v>
                </c:pt>
                <c:pt idx="907">
                  <c:v>1</c:v>
                </c:pt>
                <c:pt idx="908">
                  <c:v>0</c:v>
                </c:pt>
                <c:pt idx="909">
                  <c:v>1</c:v>
                </c:pt>
                <c:pt idx="910">
                  <c:v>0</c:v>
                </c:pt>
                <c:pt idx="911">
                  <c:v>0</c:v>
                </c:pt>
                <c:pt idx="912">
                  <c:v>0</c:v>
                </c:pt>
                <c:pt idx="913">
                  <c:v>0</c:v>
                </c:pt>
                <c:pt idx="914">
                  <c:v>0</c:v>
                </c:pt>
                <c:pt idx="915">
                  <c:v>0</c:v>
                </c:pt>
                <c:pt idx="916">
                  <c:v>0</c:v>
                </c:pt>
                <c:pt idx="917">
                  <c:v>0</c:v>
                </c:pt>
                <c:pt idx="918">
                  <c:v>1</c:v>
                </c:pt>
                <c:pt idx="919">
                  <c:v>1</c:v>
                </c:pt>
                <c:pt idx="920">
                  <c:v>0</c:v>
                </c:pt>
                <c:pt idx="921">
                  <c:v>0</c:v>
                </c:pt>
                <c:pt idx="922">
                  <c:v>1</c:v>
                </c:pt>
                <c:pt idx="923">
                  <c:v>1</c:v>
                </c:pt>
                <c:pt idx="924">
                  <c:v>1</c:v>
                </c:pt>
                <c:pt idx="925">
                  <c:v>0</c:v>
                </c:pt>
                <c:pt idx="926">
                  <c:v>1</c:v>
                </c:pt>
                <c:pt idx="927">
                  <c:v>1</c:v>
                </c:pt>
                <c:pt idx="928">
                  <c:v>1</c:v>
                </c:pt>
                <c:pt idx="929">
                  <c:v>1</c:v>
                </c:pt>
                <c:pt idx="930">
                  <c:v>0</c:v>
                </c:pt>
                <c:pt idx="931">
                  <c:v>0</c:v>
                </c:pt>
                <c:pt idx="932">
                  <c:v>1</c:v>
                </c:pt>
                <c:pt idx="933">
                  <c:v>0</c:v>
                </c:pt>
                <c:pt idx="934">
                  <c:v>1</c:v>
                </c:pt>
                <c:pt idx="935">
                  <c:v>0</c:v>
                </c:pt>
                <c:pt idx="936">
                  <c:v>0</c:v>
                </c:pt>
                <c:pt idx="937">
                  <c:v>1</c:v>
                </c:pt>
                <c:pt idx="938">
                  <c:v>0</c:v>
                </c:pt>
                <c:pt idx="939">
                  <c:v>2</c:v>
                </c:pt>
                <c:pt idx="940">
                  <c:v>0</c:v>
                </c:pt>
                <c:pt idx="941">
                  <c:v>1</c:v>
                </c:pt>
                <c:pt idx="942">
                  <c:v>0</c:v>
                </c:pt>
                <c:pt idx="943">
                  <c:v>0</c:v>
                </c:pt>
                <c:pt idx="944">
                  <c:v>1</c:v>
                </c:pt>
                <c:pt idx="945">
                  <c:v>0</c:v>
                </c:pt>
                <c:pt idx="946">
                  <c:v>1</c:v>
                </c:pt>
                <c:pt idx="947">
                  <c:v>1</c:v>
                </c:pt>
                <c:pt idx="948">
                  <c:v>1</c:v>
                </c:pt>
                <c:pt idx="949">
                  <c:v>1</c:v>
                </c:pt>
                <c:pt idx="950">
                  <c:v>0</c:v>
                </c:pt>
                <c:pt idx="951">
                  <c:v>0</c:v>
                </c:pt>
                <c:pt idx="952">
                  <c:v>0</c:v>
                </c:pt>
                <c:pt idx="953">
                  <c:v>1</c:v>
                </c:pt>
                <c:pt idx="954">
                  <c:v>0</c:v>
                </c:pt>
                <c:pt idx="955">
                  <c:v>0</c:v>
                </c:pt>
                <c:pt idx="956">
                  <c:v>1</c:v>
                </c:pt>
                <c:pt idx="957">
                  <c:v>0</c:v>
                </c:pt>
                <c:pt idx="958">
                  <c:v>0</c:v>
                </c:pt>
                <c:pt idx="959">
                  <c:v>0</c:v>
                </c:pt>
                <c:pt idx="960">
                  <c:v>0</c:v>
                </c:pt>
                <c:pt idx="961">
                  <c:v>1</c:v>
                </c:pt>
                <c:pt idx="962">
                  <c:v>1</c:v>
                </c:pt>
                <c:pt idx="963">
                  <c:v>0</c:v>
                </c:pt>
                <c:pt idx="964">
                  <c:v>1</c:v>
                </c:pt>
                <c:pt idx="965">
                  <c:v>1</c:v>
                </c:pt>
                <c:pt idx="966">
                  <c:v>2</c:v>
                </c:pt>
                <c:pt idx="967">
                  <c:v>0</c:v>
                </c:pt>
                <c:pt idx="968">
                  <c:v>0</c:v>
                </c:pt>
                <c:pt idx="969">
                  <c:v>0</c:v>
                </c:pt>
                <c:pt idx="970">
                  <c:v>0</c:v>
                </c:pt>
                <c:pt idx="971">
                  <c:v>0</c:v>
                </c:pt>
                <c:pt idx="972">
                  <c:v>1</c:v>
                </c:pt>
                <c:pt idx="973">
                  <c:v>0</c:v>
                </c:pt>
                <c:pt idx="974">
                  <c:v>0</c:v>
                </c:pt>
                <c:pt idx="975">
                  <c:v>0</c:v>
                </c:pt>
                <c:pt idx="976">
                  <c:v>0</c:v>
                </c:pt>
                <c:pt idx="977">
                  <c:v>0</c:v>
                </c:pt>
                <c:pt idx="978">
                  <c:v>0</c:v>
                </c:pt>
                <c:pt idx="979">
                  <c:v>0</c:v>
                </c:pt>
                <c:pt idx="980">
                  <c:v>0</c:v>
                </c:pt>
                <c:pt idx="981">
                  <c:v>1</c:v>
                </c:pt>
                <c:pt idx="982">
                  <c:v>1</c:v>
                </c:pt>
                <c:pt idx="983">
                  <c:v>1</c:v>
                </c:pt>
                <c:pt idx="984">
                  <c:v>0</c:v>
                </c:pt>
                <c:pt idx="985">
                  <c:v>0</c:v>
                </c:pt>
                <c:pt idx="986">
                  <c:v>0</c:v>
                </c:pt>
                <c:pt idx="987">
                  <c:v>1</c:v>
                </c:pt>
                <c:pt idx="988">
                  <c:v>1</c:v>
                </c:pt>
                <c:pt idx="989">
                  <c:v>0</c:v>
                </c:pt>
                <c:pt idx="990">
                  <c:v>1</c:v>
                </c:pt>
                <c:pt idx="991">
                  <c:v>1</c:v>
                </c:pt>
                <c:pt idx="992">
                  <c:v>1</c:v>
                </c:pt>
                <c:pt idx="993">
                  <c:v>0</c:v>
                </c:pt>
                <c:pt idx="994">
                  <c:v>1</c:v>
                </c:pt>
                <c:pt idx="995">
                  <c:v>0</c:v>
                </c:pt>
                <c:pt idx="996">
                  <c:v>0</c:v>
                </c:pt>
                <c:pt idx="997">
                  <c:v>1</c:v>
                </c:pt>
                <c:pt idx="998">
                  <c:v>1</c:v>
                </c:pt>
                <c:pt idx="999">
                  <c:v>0</c:v>
                </c:pt>
                <c:pt idx="1000">
                  <c:v>0</c:v>
                </c:pt>
                <c:pt idx="1001">
                  <c:v>0</c:v>
                </c:pt>
                <c:pt idx="1002">
                  <c:v>1</c:v>
                </c:pt>
                <c:pt idx="1003">
                  <c:v>0</c:v>
                </c:pt>
                <c:pt idx="1004">
                  <c:v>1</c:v>
                </c:pt>
                <c:pt idx="1005">
                  <c:v>0</c:v>
                </c:pt>
                <c:pt idx="1006">
                  <c:v>1</c:v>
                </c:pt>
                <c:pt idx="1007">
                  <c:v>0</c:v>
                </c:pt>
                <c:pt idx="1008">
                  <c:v>1</c:v>
                </c:pt>
                <c:pt idx="1009">
                  <c:v>0</c:v>
                </c:pt>
                <c:pt idx="1010">
                  <c:v>1</c:v>
                </c:pt>
                <c:pt idx="1011">
                  <c:v>0</c:v>
                </c:pt>
                <c:pt idx="1012">
                  <c:v>2</c:v>
                </c:pt>
                <c:pt idx="1013">
                  <c:v>0</c:v>
                </c:pt>
                <c:pt idx="1014">
                  <c:v>1</c:v>
                </c:pt>
                <c:pt idx="1015">
                  <c:v>0</c:v>
                </c:pt>
                <c:pt idx="1016">
                  <c:v>1</c:v>
                </c:pt>
                <c:pt idx="1017">
                  <c:v>1</c:v>
                </c:pt>
                <c:pt idx="1018">
                  <c:v>1</c:v>
                </c:pt>
                <c:pt idx="1019">
                  <c:v>1</c:v>
                </c:pt>
                <c:pt idx="1020">
                  <c:v>0</c:v>
                </c:pt>
                <c:pt idx="1021">
                  <c:v>0</c:v>
                </c:pt>
                <c:pt idx="1022">
                  <c:v>0</c:v>
                </c:pt>
                <c:pt idx="1023">
                  <c:v>1</c:v>
                </c:pt>
                <c:pt idx="1024">
                  <c:v>1</c:v>
                </c:pt>
                <c:pt idx="1025">
                  <c:v>0</c:v>
                </c:pt>
                <c:pt idx="1026">
                  <c:v>2</c:v>
                </c:pt>
                <c:pt idx="1027">
                  <c:v>1</c:v>
                </c:pt>
                <c:pt idx="1028">
                  <c:v>1</c:v>
                </c:pt>
                <c:pt idx="1029">
                  <c:v>0</c:v>
                </c:pt>
                <c:pt idx="1030">
                  <c:v>0</c:v>
                </c:pt>
                <c:pt idx="1031">
                  <c:v>2</c:v>
                </c:pt>
                <c:pt idx="1032">
                  <c:v>1</c:v>
                </c:pt>
                <c:pt idx="1033">
                  <c:v>0</c:v>
                </c:pt>
                <c:pt idx="1034">
                  <c:v>1</c:v>
                </c:pt>
                <c:pt idx="1035">
                  <c:v>0</c:v>
                </c:pt>
                <c:pt idx="1036">
                  <c:v>1</c:v>
                </c:pt>
                <c:pt idx="1037">
                  <c:v>1</c:v>
                </c:pt>
                <c:pt idx="1038">
                  <c:v>1</c:v>
                </c:pt>
                <c:pt idx="1039">
                  <c:v>0</c:v>
                </c:pt>
                <c:pt idx="1040">
                  <c:v>1</c:v>
                </c:pt>
                <c:pt idx="1041">
                  <c:v>0</c:v>
                </c:pt>
                <c:pt idx="1042">
                  <c:v>1</c:v>
                </c:pt>
                <c:pt idx="1043">
                  <c:v>1</c:v>
                </c:pt>
                <c:pt idx="1044">
                  <c:v>1</c:v>
                </c:pt>
                <c:pt idx="1045">
                  <c:v>1</c:v>
                </c:pt>
                <c:pt idx="1046">
                  <c:v>1</c:v>
                </c:pt>
                <c:pt idx="1047">
                  <c:v>0</c:v>
                </c:pt>
                <c:pt idx="1048">
                  <c:v>1</c:v>
                </c:pt>
                <c:pt idx="1049">
                  <c:v>0</c:v>
                </c:pt>
                <c:pt idx="1050">
                  <c:v>0</c:v>
                </c:pt>
                <c:pt idx="1051">
                  <c:v>1</c:v>
                </c:pt>
                <c:pt idx="1052">
                  <c:v>1</c:v>
                </c:pt>
                <c:pt idx="1053">
                  <c:v>1</c:v>
                </c:pt>
                <c:pt idx="1054">
                  <c:v>1</c:v>
                </c:pt>
                <c:pt idx="1055">
                  <c:v>1</c:v>
                </c:pt>
                <c:pt idx="1056">
                  <c:v>1</c:v>
                </c:pt>
                <c:pt idx="1057">
                  <c:v>1</c:v>
                </c:pt>
                <c:pt idx="1058">
                  <c:v>1</c:v>
                </c:pt>
                <c:pt idx="1059">
                  <c:v>1</c:v>
                </c:pt>
                <c:pt idx="1060">
                  <c:v>0</c:v>
                </c:pt>
                <c:pt idx="1061">
                  <c:v>0</c:v>
                </c:pt>
                <c:pt idx="1062">
                  <c:v>0</c:v>
                </c:pt>
                <c:pt idx="1063">
                  <c:v>1</c:v>
                </c:pt>
                <c:pt idx="1064">
                  <c:v>1</c:v>
                </c:pt>
                <c:pt idx="1065">
                  <c:v>0</c:v>
                </c:pt>
                <c:pt idx="1066">
                  <c:v>1</c:v>
                </c:pt>
                <c:pt idx="1067">
                  <c:v>0</c:v>
                </c:pt>
                <c:pt idx="1068">
                  <c:v>1</c:v>
                </c:pt>
                <c:pt idx="1069">
                  <c:v>0</c:v>
                </c:pt>
                <c:pt idx="1070">
                  <c:v>0</c:v>
                </c:pt>
                <c:pt idx="1071">
                  <c:v>0</c:v>
                </c:pt>
                <c:pt idx="1072">
                  <c:v>1</c:v>
                </c:pt>
                <c:pt idx="1073">
                  <c:v>0</c:v>
                </c:pt>
                <c:pt idx="1074">
                  <c:v>0</c:v>
                </c:pt>
                <c:pt idx="1075">
                  <c:v>2</c:v>
                </c:pt>
                <c:pt idx="1076">
                  <c:v>1</c:v>
                </c:pt>
                <c:pt idx="1077">
                  <c:v>0</c:v>
                </c:pt>
                <c:pt idx="1078">
                  <c:v>1</c:v>
                </c:pt>
                <c:pt idx="1079">
                  <c:v>0</c:v>
                </c:pt>
                <c:pt idx="1080">
                  <c:v>0</c:v>
                </c:pt>
                <c:pt idx="1081">
                  <c:v>0</c:v>
                </c:pt>
                <c:pt idx="1082">
                  <c:v>1</c:v>
                </c:pt>
                <c:pt idx="1083">
                  <c:v>2</c:v>
                </c:pt>
                <c:pt idx="1084">
                  <c:v>1</c:v>
                </c:pt>
                <c:pt idx="1085">
                  <c:v>0</c:v>
                </c:pt>
                <c:pt idx="1086">
                  <c:v>0</c:v>
                </c:pt>
                <c:pt idx="1087">
                  <c:v>1</c:v>
                </c:pt>
                <c:pt idx="1088">
                  <c:v>0</c:v>
                </c:pt>
                <c:pt idx="1089">
                  <c:v>1</c:v>
                </c:pt>
                <c:pt idx="1090">
                  <c:v>0</c:v>
                </c:pt>
                <c:pt idx="1091">
                  <c:v>0</c:v>
                </c:pt>
                <c:pt idx="1092">
                  <c:v>1</c:v>
                </c:pt>
                <c:pt idx="1093">
                  <c:v>0</c:v>
                </c:pt>
                <c:pt idx="1094">
                  <c:v>0</c:v>
                </c:pt>
                <c:pt idx="1095">
                  <c:v>1</c:v>
                </c:pt>
                <c:pt idx="1096">
                  <c:v>0</c:v>
                </c:pt>
                <c:pt idx="1097">
                  <c:v>0</c:v>
                </c:pt>
                <c:pt idx="1098">
                  <c:v>0</c:v>
                </c:pt>
                <c:pt idx="1099">
                  <c:v>1</c:v>
                </c:pt>
                <c:pt idx="1100">
                  <c:v>0</c:v>
                </c:pt>
                <c:pt idx="1101">
                  <c:v>0</c:v>
                </c:pt>
                <c:pt idx="1102">
                  <c:v>0</c:v>
                </c:pt>
                <c:pt idx="1103">
                  <c:v>1</c:v>
                </c:pt>
                <c:pt idx="1104">
                  <c:v>0</c:v>
                </c:pt>
                <c:pt idx="1105">
                  <c:v>2</c:v>
                </c:pt>
                <c:pt idx="1106">
                  <c:v>1</c:v>
                </c:pt>
                <c:pt idx="1107">
                  <c:v>1</c:v>
                </c:pt>
                <c:pt idx="1108">
                  <c:v>1</c:v>
                </c:pt>
                <c:pt idx="1109">
                  <c:v>1</c:v>
                </c:pt>
                <c:pt idx="1110">
                  <c:v>1</c:v>
                </c:pt>
                <c:pt idx="1111">
                  <c:v>1</c:v>
                </c:pt>
                <c:pt idx="1112">
                  <c:v>0</c:v>
                </c:pt>
                <c:pt idx="1113">
                  <c:v>0</c:v>
                </c:pt>
                <c:pt idx="1114">
                  <c:v>0</c:v>
                </c:pt>
                <c:pt idx="1115">
                  <c:v>1</c:v>
                </c:pt>
                <c:pt idx="1116">
                  <c:v>1</c:v>
                </c:pt>
                <c:pt idx="1117">
                  <c:v>0</c:v>
                </c:pt>
                <c:pt idx="1118">
                  <c:v>0</c:v>
                </c:pt>
                <c:pt idx="1119">
                  <c:v>0</c:v>
                </c:pt>
                <c:pt idx="1120">
                  <c:v>1</c:v>
                </c:pt>
                <c:pt idx="1121">
                  <c:v>0</c:v>
                </c:pt>
                <c:pt idx="1122">
                  <c:v>0</c:v>
                </c:pt>
                <c:pt idx="1123">
                  <c:v>0</c:v>
                </c:pt>
                <c:pt idx="1124">
                  <c:v>1</c:v>
                </c:pt>
                <c:pt idx="1125">
                  <c:v>1</c:v>
                </c:pt>
                <c:pt idx="1126">
                  <c:v>1</c:v>
                </c:pt>
                <c:pt idx="1127">
                  <c:v>1</c:v>
                </c:pt>
                <c:pt idx="1128">
                  <c:v>1</c:v>
                </c:pt>
                <c:pt idx="1129">
                  <c:v>0</c:v>
                </c:pt>
                <c:pt idx="1130">
                  <c:v>2</c:v>
                </c:pt>
                <c:pt idx="1131">
                  <c:v>0</c:v>
                </c:pt>
                <c:pt idx="1132">
                  <c:v>0</c:v>
                </c:pt>
                <c:pt idx="1133">
                  <c:v>1</c:v>
                </c:pt>
                <c:pt idx="1134">
                  <c:v>1</c:v>
                </c:pt>
                <c:pt idx="1135">
                  <c:v>1</c:v>
                </c:pt>
                <c:pt idx="1136">
                  <c:v>0</c:v>
                </c:pt>
                <c:pt idx="1137">
                  <c:v>0</c:v>
                </c:pt>
                <c:pt idx="1138">
                  <c:v>2</c:v>
                </c:pt>
                <c:pt idx="1139">
                  <c:v>1</c:v>
                </c:pt>
                <c:pt idx="1140">
                  <c:v>0</c:v>
                </c:pt>
                <c:pt idx="1141">
                  <c:v>1</c:v>
                </c:pt>
                <c:pt idx="1142">
                  <c:v>1</c:v>
                </c:pt>
                <c:pt idx="1143">
                  <c:v>0</c:v>
                </c:pt>
                <c:pt idx="1144">
                  <c:v>0</c:v>
                </c:pt>
                <c:pt idx="1145">
                  <c:v>1</c:v>
                </c:pt>
                <c:pt idx="1146">
                  <c:v>1</c:v>
                </c:pt>
                <c:pt idx="1147">
                  <c:v>1</c:v>
                </c:pt>
                <c:pt idx="1148">
                  <c:v>1</c:v>
                </c:pt>
                <c:pt idx="1149">
                  <c:v>0</c:v>
                </c:pt>
                <c:pt idx="1150">
                  <c:v>1</c:v>
                </c:pt>
                <c:pt idx="1151">
                  <c:v>2</c:v>
                </c:pt>
                <c:pt idx="1152">
                  <c:v>1</c:v>
                </c:pt>
                <c:pt idx="1153">
                  <c:v>0</c:v>
                </c:pt>
                <c:pt idx="1154">
                  <c:v>2</c:v>
                </c:pt>
                <c:pt idx="1155">
                  <c:v>1</c:v>
                </c:pt>
                <c:pt idx="1156">
                  <c:v>1</c:v>
                </c:pt>
                <c:pt idx="1157">
                  <c:v>1</c:v>
                </c:pt>
                <c:pt idx="1158">
                  <c:v>0</c:v>
                </c:pt>
                <c:pt idx="1159">
                  <c:v>1</c:v>
                </c:pt>
                <c:pt idx="1160">
                  <c:v>1</c:v>
                </c:pt>
                <c:pt idx="1161">
                  <c:v>1</c:v>
                </c:pt>
                <c:pt idx="1162">
                  <c:v>1</c:v>
                </c:pt>
                <c:pt idx="1163">
                  <c:v>0</c:v>
                </c:pt>
                <c:pt idx="1164">
                  <c:v>1</c:v>
                </c:pt>
                <c:pt idx="1165">
                  <c:v>0</c:v>
                </c:pt>
                <c:pt idx="1166">
                  <c:v>0</c:v>
                </c:pt>
                <c:pt idx="1167">
                  <c:v>1</c:v>
                </c:pt>
                <c:pt idx="1168">
                  <c:v>2</c:v>
                </c:pt>
                <c:pt idx="1169">
                  <c:v>1</c:v>
                </c:pt>
                <c:pt idx="1170">
                  <c:v>1</c:v>
                </c:pt>
                <c:pt idx="1171">
                  <c:v>1</c:v>
                </c:pt>
                <c:pt idx="1172">
                  <c:v>0</c:v>
                </c:pt>
                <c:pt idx="1173">
                  <c:v>1</c:v>
                </c:pt>
                <c:pt idx="1174">
                  <c:v>1</c:v>
                </c:pt>
                <c:pt idx="1175">
                  <c:v>1</c:v>
                </c:pt>
                <c:pt idx="1176">
                  <c:v>0</c:v>
                </c:pt>
                <c:pt idx="1177">
                  <c:v>0</c:v>
                </c:pt>
                <c:pt idx="1178">
                  <c:v>1</c:v>
                </c:pt>
                <c:pt idx="1179">
                  <c:v>1</c:v>
                </c:pt>
                <c:pt idx="1180">
                  <c:v>0</c:v>
                </c:pt>
                <c:pt idx="1181">
                  <c:v>1</c:v>
                </c:pt>
                <c:pt idx="1182">
                  <c:v>2</c:v>
                </c:pt>
                <c:pt idx="1183">
                  <c:v>1</c:v>
                </c:pt>
                <c:pt idx="1184">
                  <c:v>2</c:v>
                </c:pt>
                <c:pt idx="1185">
                  <c:v>0</c:v>
                </c:pt>
                <c:pt idx="1186">
                  <c:v>0</c:v>
                </c:pt>
                <c:pt idx="1187">
                  <c:v>1</c:v>
                </c:pt>
                <c:pt idx="1188">
                  <c:v>0</c:v>
                </c:pt>
                <c:pt idx="1189">
                  <c:v>1</c:v>
                </c:pt>
                <c:pt idx="1190">
                  <c:v>1</c:v>
                </c:pt>
                <c:pt idx="1191">
                  <c:v>0</c:v>
                </c:pt>
                <c:pt idx="1192">
                  <c:v>0</c:v>
                </c:pt>
                <c:pt idx="1193">
                  <c:v>0</c:v>
                </c:pt>
                <c:pt idx="1194">
                  <c:v>0</c:v>
                </c:pt>
                <c:pt idx="1195">
                  <c:v>0</c:v>
                </c:pt>
                <c:pt idx="1196">
                  <c:v>1</c:v>
                </c:pt>
                <c:pt idx="1197">
                  <c:v>1</c:v>
                </c:pt>
                <c:pt idx="1198">
                  <c:v>0</c:v>
                </c:pt>
                <c:pt idx="1199">
                  <c:v>1</c:v>
                </c:pt>
                <c:pt idx="1200">
                  <c:v>0</c:v>
                </c:pt>
                <c:pt idx="1201">
                  <c:v>0</c:v>
                </c:pt>
                <c:pt idx="1202">
                  <c:v>1</c:v>
                </c:pt>
                <c:pt idx="1203">
                  <c:v>1</c:v>
                </c:pt>
                <c:pt idx="1204">
                  <c:v>0</c:v>
                </c:pt>
                <c:pt idx="1205">
                  <c:v>1</c:v>
                </c:pt>
                <c:pt idx="1206">
                  <c:v>0</c:v>
                </c:pt>
                <c:pt idx="1207">
                  <c:v>0</c:v>
                </c:pt>
                <c:pt idx="1208">
                  <c:v>0</c:v>
                </c:pt>
                <c:pt idx="1209">
                  <c:v>1</c:v>
                </c:pt>
                <c:pt idx="1210">
                  <c:v>1</c:v>
                </c:pt>
                <c:pt idx="1211">
                  <c:v>0</c:v>
                </c:pt>
                <c:pt idx="1212">
                  <c:v>0</c:v>
                </c:pt>
                <c:pt idx="1213">
                  <c:v>0</c:v>
                </c:pt>
                <c:pt idx="1214">
                  <c:v>0</c:v>
                </c:pt>
                <c:pt idx="1215">
                  <c:v>0</c:v>
                </c:pt>
                <c:pt idx="1216">
                  <c:v>0</c:v>
                </c:pt>
                <c:pt idx="1217">
                  <c:v>0</c:v>
                </c:pt>
                <c:pt idx="1218">
                  <c:v>0</c:v>
                </c:pt>
                <c:pt idx="1219">
                  <c:v>0</c:v>
                </c:pt>
                <c:pt idx="1220">
                  <c:v>0</c:v>
                </c:pt>
                <c:pt idx="1221">
                  <c:v>1</c:v>
                </c:pt>
                <c:pt idx="1222">
                  <c:v>1</c:v>
                </c:pt>
                <c:pt idx="1223">
                  <c:v>0</c:v>
                </c:pt>
                <c:pt idx="1224">
                  <c:v>1</c:v>
                </c:pt>
                <c:pt idx="1225">
                  <c:v>0</c:v>
                </c:pt>
                <c:pt idx="1226">
                  <c:v>1</c:v>
                </c:pt>
                <c:pt idx="1227">
                  <c:v>0</c:v>
                </c:pt>
                <c:pt idx="1228">
                  <c:v>1</c:v>
                </c:pt>
                <c:pt idx="1229">
                  <c:v>0</c:v>
                </c:pt>
                <c:pt idx="1230">
                  <c:v>1</c:v>
                </c:pt>
                <c:pt idx="1231">
                  <c:v>0</c:v>
                </c:pt>
                <c:pt idx="1232">
                  <c:v>0</c:v>
                </c:pt>
                <c:pt idx="1233">
                  <c:v>0</c:v>
                </c:pt>
                <c:pt idx="1234">
                  <c:v>0</c:v>
                </c:pt>
                <c:pt idx="1235">
                  <c:v>0</c:v>
                </c:pt>
                <c:pt idx="1236">
                  <c:v>0</c:v>
                </c:pt>
                <c:pt idx="1237">
                  <c:v>1</c:v>
                </c:pt>
                <c:pt idx="1238">
                  <c:v>0</c:v>
                </c:pt>
                <c:pt idx="1239">
                  <c:v>1</c:v>
                </c:pt>
                <c:pt idx="1240">
                  <c:v>0</c:v>
                </c:pt>
                <c:pt idx="1241">
                  <c:v>0</c:v>
                </c:pt>
                <c:pt idx="1242">
                  <c:v>2</c:v>
                </c:pt>
                <c:pt idx="1243">
                  <c:v>1</c:v>
                </c:pt>
                <c:pt idx="1244">
                  <c:v>2</c:v>
                </c:pt>
                <c:pt idx="1245">
                  <c:v>1</c:v>
                </c:pt>
                <c:pt idx="1246">
                  <c:v>0</c:v>
                </c:pt>
                <c:pt idx="1247">
                  <c:v>0</c:v>
                </c:pt>
                <c:pt idx="1248">
                  <c:v>1</c:v>
                </c:pt>
                <c:pt idx="1249">
                  <c:v>0</c:v>
                </c:pt>
                <c:pt idx="1250">
                  <c:v>2</c:v>
                </c:pt>
                <c:pt idx="1251">
                  <c:v>1</c:v>
                </c:pt>
                <c:pt idx="1252">
                  <c:v>0</c:v>
                </c:pt>
                <c:pt idx="1253">
                  <c:v>2</c:v>
                </c:pt>
                <c:pt idx="1254">
                  <c:v>1</c:v>
                </c:pt>
                <c:pt idx="1255">
                  <c:v>1</c:v>
                </c:pt>
                <c:pt idx="1256">
                  <c:v>1</c:v>
                </c:pt>
                <c:pt idx="1257">
                  <c:v>0</c:v>
                </c:pt>
                <c:pt idx="1258">
                  <c:v>0</c:v>
                </c:pt>
                <c:pt idx="1259">
                  <c:v>0</c:v>
                </c:pt>
                <c:pt idx="1260">
                  <c:v>1</c:v>
                </c:pt>
                <c:pt idx="1261">
                  <c:v>0</c:v>
                </c:pt>
                <c:pt idx="1262">
                  <c:v>2</c:v>
                </c:pt>
                <c:pt idx="1263">
                  <c:v>1</c:v>
                </c:pt>
                <c:pt idx="1264">
                  <c:v>0</c:v>
                </c:pt>
                <c:pt idx="1265">
                  <c:v>0</c:v>
                </c:pt>
                <c:pt idx="1266">
                  <c:v>1</c:v>
                </c:pt>
                <c:pt idx="1267">
                  <c:v>1</c:v>
                </c:pt>
                <c:pt idx="1268">
                  <c:v>2</c:v>
                </c:pt>
                <c:pt idx="1269">
                  <c:v>0</c:v>
                </c:pt>
                <c:pt idx="1270">
                  <c:v>1</c:v>
                </c:pt>
                <c:pt idx="1271">
                  <c:v>1</c:v>
                </c:pt>
                <c:pt idx="1272">
                  <c:v>0</c:v>
                </c:pt>
                <c:pt idx="1273">
                  <c:v>1</c:v>
                </c:pt>
                <c:pt idx="1274">
                  <c:v>1</c:v>
                </c:pt>
                <c:pt idx="1275">
                  <c:v>0</c:v>
                </c:pt>
                <c:pt idx="1276">
                  <c:v>1</c:v>
                </c:pt>
                <c:pt idx="1277">
                  <c:v>1</c:v>
                </c:pt>
                <c:pt idx="1278">
                  <c:v>1</c:v>
                </c:pt>
                <c:pt idx="1279">
                  <c:v>0</c:v>
                </c:pt>
                <c:pt idx="1280">
                  <c:v>0</c:v>
                </c:pt>
                <c:pt idx="1281">
                  <c:v>1</c:v>
                </c:pt>
                <c:pt idx="1282">
                  <c:v>0</c:v>
                </c:pt>
                <c:pt idx="1283">
                  <c:v>0</c:v>
                </c:pt>
                <c:pt idx="1284">
                  <c:v>1</c:v>
                </c:pt>
                <c:pt idx="1285">
                  <c:v>1</c:v>
                </c:pt>
                <c:pt idx="1286">
                  <c:v>2</c:v>
                </c:pt>
                <c:pt idx="1287">
                  <c:v>0</c:v>
                </c:pt>
                <c:pt idx="1288">
                  <c:v>1</c:v>
                </c:pt>
                <c:pt idx="1289">
                  <c:v>1</c:v>
                </c:pt>
                <c:pt idx="1290">
                  <c:v>1</c:v>
                </c:pt>
                <c:pt idx="1291">
                  <c:v>0</c:v>
                </c:pt>
                <c:pt idx="1292">
                  <c:v>0</c:v>
                </c:pt>
                <c:pt idx="1293">
                  <c:v>1</c:v>
                </c:pt>
                <c:pt idx="1294">
                  <c:v>0</c:v>
                </c:pt>
                <c:pt idx="1295">
                  <c:v>0</c:v>
                </c:pt>
                <c:pt idx="1296">
                  <c:v>0</c:v>
                </c:pt>
                <c:pt idx="1297">
                  <c:v>0</c:v>
                </c:pt>
                <c:pt idx="1298">
                  <c:v>3</c:v>
                </c:pt>
                <c:pt idx="1299">
                  <c:v>0</c:v>
                </c:pt>
                <c:pt idx="1300">
                  <c:v>1</c:v>
                </c:pt>
                <c:pt idx="1301">
                  <c:v>2</c:v>
                </c:pt>
                <c:pt idx="1302">
                  <c:v>1</c:v>
                </c:pt>
                <c:pt idx="1303">
                  <c:v>0</c:v>
                </c:pt>
                <c:pt idx="1304">
                  <c:v>0</c:v>
                </c:pt>
                <c:pt idx="1305">
                  <c:v>2</c:v>
                </c:pt>
                <c:pt idx="1306">
                  <c:v>1</c:v>
                </c:pt>
                <c:pt idx="1307">
                  <c:v>0</c:v>
                </c:pt>
                <c:pt idx="1308">
                  <c:v>0</c:v>
                </c:pt>
                <c:pt idx="1309">
                  <c:v>0</c:v>
                </c:pt>
                <c:pt idx="1310">
                  <c:v>2</c:v>
                </c:pt>
                <c:pt idx="1311">
                  <c:v>0</c:v>
                </c:pt>
                <c:pt idx="1312">
                  <c:v>1</c:v>
                </c:pt>
                <c:pt idx="1313">
                  <c:v>1</c:v>
                </c:pt>
                <c:pt idx="1314">
                  <c:v>1</c:v>
                </c:pt>
                <c:pt idx="1315">
                  <c:v>2</c:v>
                </c:pt>
                <c:pt idx="1316">
                  <c:v>1</c:v>
                </c:pt>
                <c:pt idx="1317">
                  <c:v>1</c:v>
                </c:pt>
                <c:pt idx="1318">
                  <c:v>1</c:v>
                </c:pt>
                <c:pt idx="1319">
                  <c:v>0</c:v>
                </c:pt>
                <c:pt idx="1320">
                  <c:v>2</c:v>
                </c:pt>
                <c:pt idx="1321">
                  <c:v>0</c:v>
                </c:pt>
                <c:pt idx="1322">
                  <c:v>1</c:v>
                </c:pt>
                <c:pt idx="1323">
                  <c:v>0</c:v>
                </c:pt>
                <c:pt idx="1324">
                  <c:v>1</c:v>
                </c:pt>
                <c:pt idx="1325">
                  <c:v>0</c:v>
                </c:pt>
                <c:pt idx="1326">
                  <c:v>0</c:v>
                </c:pt>
                <c:pt idx="1327">
                  <c:v>1</c:v>
                </c:pt>
                <c:pt idx="1328">
                  <c:v>2</c:v>
                </c:pt>
                <c:pt idx="1329">
                  <c:v>1</c:v>
                </c:pt>
                <c:pt idx="1330">
                  <c:v>1</c:v>
                </c:pt>
                <c:pt idx="1331">
                  <c:v>0</c:v>
                </c:pt>
                <c:pt idx="1332">
                  <c:v>1</c:v>
                </c:pt>
                <c:pt idx="1333">
                  <c:v>0</c:v>
                </c:pt>
                <c:pt idx="1334">
                  <c:v>0</c:v>
                </c:pt>
                <c:pt idx="1335">
                  <c:v>1</c:v>
                </c:pt>
                <c:pt idx="1336">
                  <c:v>0</c:v>
                </c:pt>
                <c:pt idx="1337">
                  <c:v>0</c:v>
                </c:pt>
                <c:pt idx="1338">
                  <c:v>0</c:v>
                </c:pt>
                <c:pt idx="1339">
                  <c:v>0</c:v>
                </c:pt>
                <c:pt idx="1340">
                  <c:v>0</c:v>
                </c:pt>
                <c:pt idx="1341">
                  <c:v>0</c:v>
                </c:pt>
                <c:pt idx="1342">
                  <c:v>1</c:v>
                </c:pt>
                <c:pt idx="1343">
                  <c:v>1</c:v>
                </c:pt>
                <c:pt idx="1344">
                  <c:v>1</c:v>
                </c:pt>
                <c:pt idx="1345">
                  <c:v>0</c:v>
                </c:pt>
                <c:pt idx="1346">
                  <c:v>1</c:v>
                </c:pt>
                <c:pt idx="1347">
                  <c:v>1</c:v>
                </c:pt>
                <c:pt idx="1348">
                  <c:v>1</c:v>
                </c:pt>
                <c:pt idx="1349">
                  <c:v>0</c:v>
                </c:pt>
                <c:pt idx="1350">
                  <c:v>0</c:v>
                </c:pt>
                <c:pt idx="1351">
                  <c:v>1</c:v>
                </c:pt>
                <c:pt idx="1352">
                  <c:v>0</c:v>
                </c:pt>
                <c:pt idx="1353">
                  <c:v>1</c:v>
                </c:pt>
                <c:pt idx="1354">
                  <c:v>1</c:v>
                </c:pt>
                <c:pt idx="1355">
                  <c:v>1</c:v>
                </c:pt>
                <c:pt idx="1356">
                  <c:v>0</c:v>
                </c:pt>
                <c:pt idx="1357">
                  <c:v>1</c:v>
                </c:pt>
                <c:pt idx="1358">
                  <c:v>0</c:v>
                </c:pt>
                <c:pt idx="1359">
                  <c:v>1</c:v>
                </c:pt>
                <c:pt idx="1360">
                  <c:v>0</c:v>
                </c:pt>
                <c:pt idx="1361">
                  <c:v>1</c:v>
                </c:pt>
                <c:pt idx="1362">
                  <c:v>1</c:v>
                </c:pt>
                <c:pt idx="1363">
                  <c:v>1</c:v>
                </c:pt>
                <c:pt idx="1364">
                  <c:v>0</c:v>
                </c:pt>
                <c:pt idx="1365">
                  <c:v>0</c:v>
                </c:pt>
                <c:pt idx="1366">
                  <c:v>0</c:v>
                </c:pt>
                <c:pt idx="1367">
                  <c:v>1</c:v>
                </c:pt>
                <c:pt idx="1368">
                  <c:v>0</c:v>
                </c:pt>
                <c:pt idx="1369">
                  <c:v>1</c:v>
                </c:pt>
                <c:pt idx="1370">
                  <c:v>0</c:v>
                </c:pt>
                <c:pt idx="1371">
                  <c:v>1</c:v>
                </c:pt>
                <c:pt idx="1372">
                  <c:v>1</c:v>
                </c:pt>
                <c:pt idx="1373">
                  <c:v>2</c:v>
                </c:pt>
                <c:pt idx="1374">
                  <c:v>1</c:v>
                </c:pt>
                <c:pt idx="1375">
                  <c:v>1</c:v>
                </c:pt>
                <c:pt idx="1376">
                  <c:v>0</c:v>
                </c:pt>
                <c:pt idx="1377">
                  <c:v>0</c:v>
                </c:pt>
                <c:pt idx="1378">
                  <c:v>0</c:v>
                </c:pt>
                <c:pt idx="1379">
                  <c:v>0</c:v>
                </c:pt>
                <c:pt idx="1380">
                  <c:v>0</c:v>
                </c:pt>
                <c:pt idx="1381">
                  <c:v>2</c:v>
                </c:pt>
                <c:pt idx="1382">
                  <c:v>0</c:v>
                </c:pt>
                <c:pt idx="1383">
                  <c:v>0</c:v>
                </c:pt>
                <c:pt idx="1384">
                  <c:v>0</c:v>
                </c:pt>
                <c:pt idx="1385">
                  <c:v>0</c:v>
                </c:pt>
                <c:pt idx="1386">
                  <c:v>2</c:v>
                </c:pt>
                <c:pt idx="1387">
                  <c:v>1</c:v>
                </c:pt>
                <c:pt idx="1388">
                  <c:v>2</c:v>
                </c:pt>
                <c:pt idx="1389">
                  <c:v>1</c:v>
                </c:pt>
                <c:pt idx="1390">
                  <c:v>0</c:v>
                </c:pt>
                <c:pt idx="1391">
                  <c:v>0</c:v>
                </c:pt>
                <c:pt idx="1392">
                  <c:v>1</c:v>
                </c:pt>
                <c:pt idx="1393">
                  <c:v>1</c:v>
                </c:pt>
                <c:pt idx="1394">
                  <c:v>1</c:v>
                </c:pt>
                <c:pt idx="1395">
                  <c:v>1</c:v>
                </c:pt>
                <c:pt idx="1396">
                  <c:v>2</c:v>
                </c:pt>
                <c:pt idx="1397">
                  <c:v>0</c:v>
                </c:pt>
                <c:pt idx="1398">
                  <c:v>0</c:v>
                </c:pt>
                <c:pt idx="1399">
                  <c:v>1</c:v>
                </c:pt>
                <c:pt idx="1400">
                  <c:v>1</c:v>
                </c:pt>
                <c:pt idx="1401">
                  <c:v>1</c:v>
                </c:pt>
                <c:pt idx="1402">
                  <c:v>1</c:v>
                </c:pt>
                <c:pt idx="1403">
                  <c:v>0</c:v>
                </c:pt>
                <c:pt idx="1404">
                  <c:v>0</c:v>
                </c:pt>
                <c:pt idx="1405">
                  <c:v>1</c:v>
                </c:pt>
                <c:pt idx="1406">
                  <c:v>0</c:v>
                </c:pt>
                <c:pt idx="1407">
                  <c:v>0</c:v>
                </c:pt>
                <c:pt idx="1408">
                  <c:v>0</c:v>
                </c:pt>
                <c:pt idx="1409">
                  <c:v>1</c:v>
                </c:pt>
                <c:pt idx="1410">
                  <c:v>0</c:v>
                </c:pt>
                <c:pt idx="1411">
                  <c:v>0</c:v>
                </c:pt>
                <c:pt idx="1412">
                  <c:v>0</c:v>
                </c:pt>
                <c:pt idx="1413">
                  <c:v>1</c:v>
                </c:pt>
                <c:pt idx="1414">
                  <c:v>1</c:v>
                </c:pt>
                <c:pt idx="1415">
                  <c:v>1</c:v>
                </c:pt>
                <c:pt idx="1416">
                  <c:v>0</c:v>
                </c:pt>
                <c:pt idx="1417">
                  <c:v>1</c:v>
                </c:pt>
                <c:pt idx="1418">
                  <c:v>0</c:v>
                </c:pt>
                <c:pt idx="1419">
                  <c:v>1</c:v>
                </c:pt>
                <c:pt idx="1420">
                  <c:v>1</c:v>
                </c:pt>
                <c:pt idx="1421">
                  <c:v>1</c:v>
                </c:pt>
                <c:pt idx="1422">
                  <c:v>0</c:v>
                </c:pt>
                <c:pt idx="1423">
                  <c:v>1</c:v>
                </c:pt>
                <c:pt idx="1424">
                  <c:v>1</c:v>
                </c:pt>
                <c:pt idx="1425">
                  <c:v>0</c:v>
                </c:pt>
                <c:pt idx="1426">
                  <c:v>2</c:v>
                </c:pt>
                <c:pt idx="1427">
                  <c:v>1</c:v>
                </c:pt>
                <c:pt idx="1428">
                  <c:v>2</c:v>
                </c:pt>
                <c:pt idx="1429">
                  <c:v>1</c:v>
                </c:pt>
                <c:pt idx="1430">
                  <c:v>1</c:v>
                </c:pt>
                <c:pt idx="1431">
                  <c:v>0</c:v>
                </c:pt>
                <c:pt idx="1432">
                  <c:v>0</c:v>
                </c:pt>
                <c:pt idx="1433">
                  <c:v>1</c:v>
                </c:pt>
                <c:pt idx="1434">
                  <c:v>1</c:v>
                </c:pt>
                <c:pt idx="1435">
                  <c:v>1</c:v>
                </c:pt>
                <c:pt idx="1436">
                  <c:v>0</c:v>
                </c:pt>
                <c:pt idx="1437">
                  <c:v>1</c:v>
                </c:pt>
                <c:pt idx="1438">
                  <c:v>0</c:v>
                </c:pt>
                <c:pt idx="1439">
                  <c:v>1</c:v>
                </c:pt>
                <c:pt idx="1440">
                  <c:v>1</c:v>
                </c:pt>
                <c:pt idx="1441">
                  <c:v>1</c:v>
                </c:pt>
                <c:pt idx="1442">
                  <c:v>1</c:v>
                </c:pt>
                <c:pt idx="1443">
                  <c:v>1</c:v>
                </c:pt>
                <c:pt idx="1444">
                  <c:v>0</c:v>
                </c:pt>
                <c:pt idx="1445">
                  <c:v>0</c:v>
                </c:pt>
                <c:pt idx="1446">
                  <c:v>0</c:v>
                </c:pt>
                <c:pt idx="1447">
                  <c:v>1</c:v>
                </c:pt>
                <c:pt idx="1448">
                  <c:v>0</c:v>
                </c:pt>
                <c:pt idx="1449">
                  <c:v>0</c:v>
                </c:pt>
                <c:pt idx="1450">
                  <c:v>0</c:v>
                </c:pt>
                <c:pt idx="1451">
                  <c:v>1</c:v>
                </c:pt>
                <c:pt idx="1452">
                  <c:v>0</c:v>
                </c:pt>
                <c:pt idx="1453">
                  <c:v>0</c:v>
                </c:pt>
                <c:pt idx="1454">
                  <c:v>0</c:v>
                </c:pt>
                <c:pt idx="1455">
                  <c:v>1</c:v>
                </c:pt>
                <c:pt idx="1456">
                  <c:v>2</c:v>
                </c:pt>
                <c:pt idx="1457">
                  <c:v>2</c:v>
                </c:pt>
                <c:pt idx="1458">
                  <c:v>0</c:v>
                </c:pt>
                <c:pt idx="1459">
                  <c:v>0</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0-83D5-4F24-9AAF-EA30EE0F7A10}"/>
            </c:ext>
          </c:extLst>
        </c:ser>
        <c:dLbls>
          <c:showLegendKey val="0"/>
          <c:showVal val="0"/>
          <c:showCatName val="0"/>
          <c:showSerName val="0"/>
          <c:showPercent val="0"/>
          <c:showBubbleSize val="0"/>
        </c:dLbls>
        <c:axId val="1711701664"/>
        <c:axId val="1716067232"/>
      </c:scatterChart>
      <c:valAx>
        <c:axId val="1711701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067232"/>
        <c:crosses val="autoZero"/>
        <c:crossBetween val="midCat"/>
      </c:valAx>
      <c:valAx>
        <c:axId val="171606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016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 Full Bathrooms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'DA_-_housing-price-data-0404201'!$AX$2:$AX$1461</c:f>
              <c:numCache>
                <c:formatCode>General</c:formatCode>
                <c:ptCount val="1460"/>
                <c:pt idx="0">
                  <c:v>2</c:v>
                </c:pt>
                <c:pt idx="1">
                  <c:v>2</c:v>
                </c:pt>
                <c:pt idx="2">
                  <c:v>2</c:v>
                </c:pt>
                <c:pt idx="3">
                  <c:v>1</c:v>
                </c:pt>
                <c:pt idx="4">
                  <c:v>2</c:v>
                </c:pt>
                <c:pt idx="5">
                  <c:v>1</c:v>
                </c:pt>
                <c:pt idx="6">
                  <c:v>2</c:v>
                </c:pt>
                <c:pt idx="7">
                  <c:v>2</c:v>
                </c:pt>
                <c:pt idx="8">
                  <c:v>2</c:v>
                </c:pt>
                <c:pt idx="9">
                  <c:v>1</c:v>
                </c:pt>
                <c:pt idx="10">
                  <c:v>1</c:v>
                </c:pt>
                <c:pt idx="11">
                  <c:v>3</c:v>
                </c:pt>
                <c:pt idx="12">
                  <c:v>1</c:v>
                </c:pt>
                <c:pt idx="13">
                  <c:v>2</c:v>
                </c:pt>
                <c:pt idx="14">
                  <c:v>1</c:v>
                </c:pt>
                <c:pt idx="15">
                  <c:v>1</c:v>
                </c:pt>
                <c:pt idx="16">
                  <c:v>1</c:v>
                </c:pt>
                <c:pt idx="17">
                  <c:v>2</c:v>
                </c:pt>
                <c:pt idx="18">
                  <c:v>1</c:v>
                </c:pt>
                <c:pt idx="19">
                  <c:v>1</c:v>
                </c:pt>
                <c:pt idx="20">
                  <c:v>3</c:v>
                </c:pt>
                <c:pt idx="21">
                  <c:v>1</c:v>
                </c:pt>
                <c:pt idx="22">
                  <c:v>2</c:v>
                </c:pt>
                <c:pt idx="23">
                  <c:v>1</c:v>
                </c:pt>
                <c:pt idx="24">
                  <c:v>1</c:v>
                </c:pt>
                <c:pt idx="25">
                  <c:v>2</c:v>
                </c:pt>
                <c:pt idx="26">
                  <c:v>1</c:v>
                </c:pt>
                <c:pt idx="27">
                  <c:v>2</c:v>
                </c:pt>
                <c:pt idx="28">
                  <c:v>1</c:v>
                </c:pt>
                <c:pt idx="29">
                  <c:v>1</c:v>
                </c:pt>
                <c:pt idx="30">
                  <c:v>1</c:v>
                </c:pt>
                <c:pt idx="31">
                  <c:v>1</c:v>
                </c:pt>
                <c:pt idx="32">
                  <c:v>2</c:v>
                </c:pt>
                <c:pt idx="33">
                  <c:v>1</c:v>
                </c:pt>
                <c:pt idx="34">
                  <c:v>2</c:v>
                </c:pt>
                <c:pt idx="35">
                  <c:v>3</c:v>
                </c:pt>
                <c:pt idx="36">
                  <c:v>1</c:v>
                </c:pt>
                <c:pt idx="37">
                  <c:v>1</c:v>
                </c:pt>
                <c:pt idx="38">
                  <c:v>1</c:v>
                </c:pt>
                <c:pt idx="39">
                  <c:v>2</c:v>
                </c:pt>
                <c:pt idx="40">
                  <c:v>2</c:v>
                </c:pt>
                <c:pt idx="41">
                  <c:v>1</c:v>
                </c:pt>
                <c:pt idx="42">
                  <c:v>1</c:v>
                </c:pt>
                <c:pt idx="43">
                  <c:v>1</c:v>
                </c:pt>
                <c:pt idx="44">
                  <c:v>1</c:v>
                </c:pt>
                <c:pt idx="45">
                  <c:v>2</c:v>
                </c:pt>
                <c:pt idx="46">
                  <c:v>1</c:v>
                </c:pt>
                <c:pt idx="47">
                  <c:v>2</c:v>
                </c:pt>
                <c:pt idx="48">
                  <c:v>2</c:v>
                </c:pt>
                <c:pt idx="49">
                  <c:v>1</c:v>
                </c:pt>
                <c:pt idx="50">
                  <c:v>2</c:v>
                </c:pt>
                <c:pt idx="51">
                  <c:v>1</c:v>
                </c:pt>
                <c:pt idx="52">
                  <c:v>1</c:v>
                </c:pt>
                <c:pt idx="53">
                  <c:v>0</c:v>
                </c:pt>
                <c:pt idx="54">
                  <c:v>1</c:v>
                </c:pt>
                <c:pt idx="55">
                  <c:v>2</c:v>
                </c:pt>
                <c:pt idx="56">
                  <c:v>2</c:v>
                </c:pt>
                <c:pt idx="57">
                  <c:v>2</c:v>
                </c:pt>
                <c:pt idx="58">
                  <c:v>3</c:v>
                </c:pt>
                <c:pt idx="59">
                  <c:v>1</c:v>
                </c:pt>
                <c:pt idx="60">
                  <c:v>1</c:v>
                </c:pt>
                <c:pt idx="61">
                  <c:v>1</c:v>
                </c:pt>
                <c:pt idx="62">
                  <c:v>2</c:v>
                </c:pt>
                <c:pt idx="63">
                  <c:v>2</c:v>
                </c:pt>
                <c:pt idx="64">
                  <c:v>2</c:v>
                </c:pt>
                <c:pt idx="65">
                  <c:v>2</c:v>
                </c:pt>
                <c:pt idx="66">
                  <c:v>2</c:v>
                </c:pt>
                <c:pt idx="67">
                  <c:v>2</c:v>
                </c:pt>
                <c:pt idx="68">
                  <c:v>1</c:v>
                </c:pt>
                <c:pt idx="69">
                  <c:v>2</c:v>
                </c:pt>
                <c:pt idx="70">
                  <c:v>2</c:v>
                </c:pt>
                <c:pt idx="71">
                  <c:v>1</c:v>
                </c:pt>
                <c:pt idx="72">
                  <c:v>2</c:v>
                </c:pt>
                <c:pt idx="73">
                  <c:v>1</c:v>
                </c:pt>
                <c:pt idx="74">
                  <c:v>2</c:v>
                </c:pt>
                <c:pt idx="75">
                  <c:v>1</c:v>
                </c:pt>
                <c:pt idx="76">
                  <c:v>1</c:v>
                </c:pt>
                <c:pt idx="77">
                  <c:v>1</c:v>
                </c:pt>
                <c:pt idx="78">
                  <c:v>2</c:v>
                </c:pt>
                <c:pt idx="79">
                  <c:v>1</c:v>
                </c:pt>
                <c:pt idx="80">
                  <c:v>2</c:v>
                </c:pt>
                <c:pt idx="81">
                  <c:v>2</c:v>
                </c:pt>
                <c:pt idx="82">
                  <c:v>2</c:v>
                </c:pt>
                <c:pt idx="83">
                  <c:v>1</c:v>
                </c:pt>
                <c:pt idx="84">
                  <c:v>2</c:v>
                </c:pt>
                <c:pt idx="85">
                  <c:v>2</c:v>
                </c:pt>
                <c:pt idx="86">
                  <c:v>2</c:v>
                </c:pt>
                <c:pt idx="87">
                  <c:v>2</c:v>
                </c:pt>
                <c:pt idx="88">
                  <c:v>1</c:v>
                </c:pt>
                <c:pt idx="89">
                  <c:v>1</c:v>
                </c:pt>
                <c:pt idx="90">
                  <c:v>1</c:v>
                </c:pt>
                <c:pt idx="91">
                  <c:v>1</c:v>
                </c:pt>
                <c:pt idx="92">
                  <c:v>1</c:v>
                </c:pt>
                <c:pt idx="93">
                  <c:v>2</c:v>
                </c:pt>
                <c:pt idx="94">
                  <c:v>2</c:v>
                </c:pt>
                <c:pt idx="95">
                  <c:v>2</c:v>
                </c:pt>
                <c:pt idx="96">
                  <c:v>2</c:v>
                </c:pt>
                <c:pt idx="97">
                  <c:v>1</c:v>
                </c:pt>
                <c:pt idx="98">
                  <c:v>1</c:v>
                </c:pt>
                <c:pt idx="99">
                  <c:v>1</c:v>
                </c:pt>
                <c:pt idx="100">
                  <c:v>2</c:v>
                </c:pt>
                <c:pt idx="101">
                  <c:v>2</c:v>
                </c:pt>
                <c:pt idx="102">
                  <c:v>2</c:v>
                </c:pt>
                <c:pt idx="103">
                  <c:v>2</c:v>
                </c:pt>
                <c:pt idx="104">
                  <c:v>1</c:v>
                </c:pt>
                <c:pt idx="105">
                  <c:v>2</c:v>
                </c:pt>
                <c:pt idx="106">
                  <c:v>1</c:v>
                </c:pt>
                <c:pt idx="107">
                  <c:v>1</c:v>
                </c:pt>
                <c:pt idx="108">
                  <c:v>2</c:v>
                </c:pt>
                <c:pt idx="109">
                  <c:v>2</c:v>
                </c:pt>
                <c:pt idx="110">
                  <c:v>2</c:v>
                </c:pt>
                <c:pt idx="111">
                  <c:v>2</c:v>
                </c:pt>
                <c:pt idx="112">
                  <c:v>2</c:v>
                </c:pt>
                <c:pt idx="113">
                  <c:v>2</c:v>
                </c:pt>
                <c:pt idx="114">
                  <c:v>2</c:v>
                </c:pt>
                <c:pt idx="115">
                  <c:v>2</c:v>
                </c:pt>
                <c:pt idx="116">
                  <c:v>1</c:v>
                </c:pt>
                <c:pt idx="117">
                  <c:v>1</c:v>
                </c:pt>
                <c:pt idx="118">
                  <c:v>3</c:v>
                </c:pt>
                <c:pt idx="119">
                  <c:v>2</c:v>
                </c:pt>
                <c:pt idx="120">
                  <c:v>1</c:v>
                </c:pt>
                <c:pt idx="121">
                  <c:v>1</c:v>
                </c:pt>
                <c:pt idx="122">
                  <c:v>1</c:v>
                </c:pt>
                <c:pt idx="123">
                  <c:v>2</c:v>
                </c:pt>
                <c:pt idx="124">
                  <c:v>2</c:v>
                </c:pt>
                <c:pt idx="125">
                  <c:v>1</c:v>
                </c:pt>
                <c:pt idx="126">
                  <c:v>2</c:v>
                </c:pt>
                <c:pt idx="127">
                  <c:v>1</c:v>
                </c:pt>
                <c:pt idx="128">
                  <c:v>1</c:v>
                </c:pt>
                <c:pt idx="129">
                  <c:v>1</c:v>
                </c:pt>
                <c:pt idx="130">
                  <c:v>2</c:v>
                </c:pt>
                <c:pt idx="131">
                  <c:v>2</c:v>
                </c:pt>
                <c:pt idx="132">
                  <c:v>1</c:v>
                </c:pt>
                <c:pt idx="133">
                  <c:v>2</c:v>
                </c:pt>
                <c:pt idx="134">
                  <c:v>2</c:v>
                </c:pt>
                <c:pt idx="135">
                  <c:v>2</c:v>
                </c:pt>
                <c:pt idx="136">
                  <c:v>2</c:v>
                </c:pt>
                <c:pt idx="137">
                  <c:v>3</c:v>
                </c:pt>
                <c:pt idx="138">
                  <c:v>2</c:v>
                </c:pt>
                <c:pt idx="139">
                  <c:v>2</c:v>
                </c:pt>
                <c:pt idx="140">
                  <c:v>1</c:v>
                </c:pt>
                <c:pt idx="141">
                  <c:v>2</c:v>
                </c:pt>
                <c:pt idx="142">
                  <c:v>2</c:v>
                </c:pt>
                <c:pt idx="143">
                  <c:v>2</c:v>
                </c:pt>
                <c:pt idx="144">
                  <c:v>2</c:v>
                </c:pt>
                <c:pt idx="145">
                  <c:v>2</c:v>
                </c:pt>
                <c:pt idx="146">
                  <c:v>1</c:v>
                </c:pt>
                <c:pt idx="147">
                  <c:v>2</c:v>
                </c:pt>
                <c:pt idx="148">
                  <c:v>1</c:v>
                </c:pt>
                <c:pt idx="149">
                  <c:v>1</c:v>
                </c:pt>
                <c:pt idx="150">
                  <c:v>1</c:v>
                </c:pt>
                <c:pt idx="151">
                  <c:v>2</c:v>
                </c:pt>
                <c:pt idx="152">
                  <c:v>2</c:v>
                </c:pt>
                <c:pt idx="153">
                  <c:v>1</c:v>
                </c:pt>
                <c:pt idx="154">
                  <c:v>1</c:v>
                </c:pt>
                <c:pt idx="155">
                  <c:v>1</c:v>
                </c:pt>
                <c:pt idx="156">
                  <c:v>1</c:v>
                </c:pt>
                <c:pt idx="157">
                  <c:v>2</c:v>
                </c:pt>
                <c:pt idx="158">
                  <c:v>2</c:v>
                </c:pt>
                <c:pt idx="159">
                  <c:v>2</c:v>
                </c:pt>
                <c:pt idx="160">
                  <c:v>2</c:v>
                </c:pt>
                <c:pt idx="161">
                  <c:v>2</c:v>
                </c:pt>
                <c:pt idx="162">
                  <c:v>2</c:v>
                </c:pt>
                <c:pt idx="163">
                  <c:v>1</c:v>
                </c:pt>
                <c:pt idx="164">
                  <c:v>2</c:v>
                </c:pt>
                <c:pt idx="165">
                  <c:v>2</c:v>
                </c:pt>
                <c:pt idx="166">
                  <c:v>1</c:v>
                </c:pt>
                <c:pt idx="167">
                  <c:v>1</c:v>
                </c:pt>
                <c:pt idx="168">
                  <c:v>2</c:v>
                </c:pt>
                <c:pt idx="169">
                  <c:v>2</c:v>
                </c:pt>
                <c:pt idx="170">
                  <c:v>1</c:v>
                </c:pt>
                <c:pt idx="171">
                  <c:v>1</c:v>
                </c:pt>
                <c:pt idx="172">
                  <c:v>2</c:v>
                </c:pt>
                <c:pt idx="173">
                  <c:v>1</c:v>
                </c:pt>
                <c:pt idx="174">
                  <c:v>2</c:v>
                </c:pt>
                <c:pt idx="175">
                  <c:v>2</c:v>
                </c:pt>
                <c:pt idx="176">
                  <c:v>2</c:v>
                </c:pt>
                <c:pt idx="177">
                  <c:v>2</c:v>
                </c:pt>
                <c:pt idx="178">
                  <c:v>2</c:v>
                </c:pt>
                <c:pt idx="179">
                  <c:v>1</c:v>
                </c:pt>
                <c:pt idx="180">
                  <c:v>2</c:v>
                </c:pt>
                <c:pt idx="181">
                  <c:v>1</c:v>
                </c:pt>
                <c:pt idx="182">
                  <c:v>1</c:v>
                </c:pt>
                <c:pt idx="183">
                  <c:v>2</c:v>
                </c:pt>
                <c:pt idx="184">
                  <c:v>1</c:v>
                </c:pt>
                <c:pt idx="185">
                  <c:v>2</c:v>
                </c:pt>
                <c:pt idx="186">
                  <c:v>2</c:v>
                </c:pt>
                <c:pt idx="187">
                  <c:v>2</c:v>
                </c:pt>
                <c:pt idx="188">
                  <c:v>0</c:v>
                </c:pt>
                <c:pt idx="189">
                  <c:v>1</c:v>
                </c:pt>
                <c:pt idx="190">
                  <c:v>2</c:v>
                </c:pt>
                <c:pt idx="191">
                  <c:v>1</c:v>
                </c:pt>
                <c:pt idx="192">
                  <c:v>2</c:v>
                </c:pt>
                <c:pt idx="193">
                  <c:v>2</c:v>
                </c:pt>
                <c:pt idx="194">
                  <c:v>1</c:v>
                </c:pt>
                <c:pt idx="195">
                  <c:v>2</c:v>
                </c:pt>
                <c:pt idx="196">
                  <c:v>2</c:v>
                </c:pt>
                <c:pt idx="197">
                  <c:v>2</c:v>
                </c:pt>
                <c:pt idx="198">
                  <c:v>1</c:v>
                </c:pt>
                <c:pt idx="199">
                  <c:v>2</c:v>
                </c:pt>
                <c:pt idx="200">
                  <c:v>2</c:v>
                </c:pt>
                <c:pt idx="201">
                  <c:v>2</c:v>
                </c:pt>
                <c:pt idx="202">
                  <c:v>2</c:v>
                </c:pt>
                <c:pt idx="203">
                  <c:v>1</c:v>
                </c:pt>
                <c:pt idx="204">
                  <c:v>1</c:v>
                </c:pt>
                <c:pt idx="205">
                  <c:v>2</c:v>
                </c:pt>
                <c:pt idx="206">
                  <c:v>1</c:v>
                </c:pt>
                <c:pt idx="207">
                  <c:v>1</c:v>
                </c:pt>
                <c:pt idx="208">
                  <c:v>2</c:v>
                </c:pt>
                <c:pt idx="209">
                  <c:v>1</c:v>
                </c:pt>
                <c:pt idx="210">
                  <c:v>1</c:v>
                </c:pt>
                <c:pt idx="211">
                  <c:v>2</c:v>
                </c:pt>
                <c:pt idx="212">
                  <c:v>2</c:v>
                </c:pt>
                <c:pt idx="213">
                  <c:v>1</c:v>
                </c:pt>
                <c:pt idx="214">
                  <c:v>1</c:v>
                </c:pt>
                <c:pt idx="215">
                  <c:v>1</c:v>
                </c:pt>
                <c:pt idx="216">
                  <c:v>2</c:v>
                </c:pt>
                <c:pt idx="217">
                  <c:v>1</c:v>
                </c:pt>
                <c:pt idx="218">
                  <c:v>1</c:v>
                </c:pt>
                <c:pt idx="219">
                  <c:v>2</c:v>
                </c:pt>
                <c:pt idx="220">
                  <c:v>2</c:v>
                </c:pt>
                <c:pt idx="221">
                  <c:v>2</c:v>
                </c:pt>
                <c:pt idx="222">
                  <c:v>2</c:v>
                </c:pt>
                <c:pt idx="223">
                  <c:v>1</c:v>
                </c:pt>
                <c:pt idx="224">
                  <c:v>2</c:v>
                </c:pt>
                <c:pt idx="225">
                  <c:v>2</c:v>
                </c:pt>
                <c:pt idx="226">
                  <c:v>2</c:v>
                </c:pt>
                <c:pt idx="227">
                  <c:v>1</c:v>
                </c:pt>
                <c:pt idx="228">
                  <c:v>1</c:v>
                </c:pt>
                <c:pt idx="229">
                  <c:v>2</c:v>
                </c:pt>
                <c:pt idx="230">
                  <c:v>1</c:v>
                </c:pt>
                <c:pt idx="231">
                  <c:v>2</c:v>
                </c:pt>
                <c:pt idx="232">
                  <c:v>1</c:v>
                </c:pt>
                <c:pt idx="233">
                  <c:v>1</c:v>
                </c:pt>
                <c:pt idx="234">
                  <c:v>2</c:v>
                </c:pt>
                <c:pt idx="235">
                  <c:v>1</c:v>
                </c:pt>
                <c:pt idx="236">
                  <c:v>2</c:v>
                </c:pt>
                <c:pt idx="237">
                  <c:v>2</c:v>
                </c:pt>
                <c:pt idx="238">
                  <c:v>2</c:v>
                </c:pt>
                <c:pt idx="239">
                  <c:v>1</c:v>
                </c:pt>
                <c:pt idx="240">
                  <c:v>2</c:v>
                </c:pt>
                <c:pt idx="241">
                  <c:v>1</c:v>
                </c:pt>
                <c:pt idx="242">
                  <c:v>1</c:v>
                </c:pt>
                <c:pt idx="243">
                  <c:v>1</c:v>
                </c:pt>
                <c:pt idx="244">
                  <c:v>2</c:v>
                </c:pt>
                <c:pt idx="245">
                  <c:v>2</c:v>
                </c:pt>
                <c:pt idx="246">
                  <c:v>2</c:v>
                </c:pt>
                <c:pt idx="247">
                  <c:v>1</c:v>
                </c:pt>
                <c:pt idx="248">
                  <c:v>2</c:v>
                </c:pt>
                <c:pt idx="249">
                  <c:v>2</c:v>
                </c:pt>
                <c:pt idx="250">
                  <c:v>1</c:v>
                </c:pt>
                <c:pt idx="251">
                  <c:v>2</c:v>
                </c:pt>
                <c:pt idx="252">
                  <c:v>2</c:v>
                </c:pt>
                <c:pt idx="253">
                  <c:v>2</c:v>
                </c:pt>
                <c:pt idx="254">
                  <c:v>1</c:v>
                </c:pt>
                <c:pt idx="255">
                  <c:v>2</c:v>
                </c:pt>
                <c:pt idx="256">
                  <c:v>2</c:v>
                </c:pt>
                <c:pt idx="257">
                  <c:v>2</c:v>
                </c:pt>
                <c:pt idx="258">
                  <c:v>2</c:v>
                </c:pt>
                <c:pt idx="259">
                  <c:v>1</c:v>
                </c:pt>
                <c:pt idx="260">
                  <c:v>1</c:v>
                </c:pt>
                <c:pt idx="261">
                  <c:v>2</c:v>
                </c:pt>
                <c:pt idx="262">
                  <c:v>1</c:v>
                </c:pt>
                <c:pt idx="263">
                  <c:v>1</c:v>
                </c:pt>
                <c:pt idx="264">
                  <c:v>1</c:v>
                </c:pt>
                <c:pt idx="265">
                  <c:v>2</c:v>
                </c:pt>
                <c:pt idx="266">
                  <c:v>2</c:v>
                </c:pt>
                <c:pt idx="267">
                  <c:v>2</c:v>
                </c:pt>
                <c:pt idx="268">
                  <c:v>1</c:v>
                </c:pt>
                <c:pt idx="269">
                  <c:v>1</c:v>
                </c:pt>
                <c:pt idx="270">
                  <c:v>2</c:v>
                </c:pt>
                <c:pt idx="271">
                  <c:v>1</c:v>
                </c:pt>
                <c:pt idx="272">
                  <c:v>2</c:v>
                </c:pt>
                <c:pt idx="273">
                  <c:v>2</c:v>
                </c:pt>
                <c:pt idx="274">
                  <c:v>1</c:v>
                </c:pt>
                <c:pt idx="275">
                  <c:v>2</c:v>
                </c:pt>
                <c:pt idx="276">
                  <c:v>2</c:v>
                </c:pt>
                <c:pt idx="277">
                  <c:v>1</c:v>
                </c:pt>
                <c:pt idx="278">
                  <c:v>2</c:v>
                </c:pt>
                <c:pt idx="279">
                  <c:v>2</c:v>
                </c:pt>
                <c:pt idx="280">
                  <c:v>2</c:v>
                </c:pt>
                <c:pt idx="281">
                  <c:v>2</c:v>
                </c:pt>
                <c:pt idx="282">
                  <c:v>2</c:v>
                </c:pt>
                <c:pt idx="283">
                  <c:v>2</c:v>
                </c:pt>
                <c:pt idx="284">
                  <c:v>2</c:v>
                </c:pt>
                <c:pt idx="285">
                  <c:v>2</c:v>
                </c:pt>
                <c:pt idx="286">
                  <c:v>1</c:v>
                </c:pt>
                <c:pt idx="287">
                  <c:v>1</c:v>
                </c:pt>
                <c:pt idx="288">
                  <c:v>1</c:v>
                </c:pt>
                <c:pt idx="289">
                  <c:v>1</c:v>
                </c:pt>
                <c:pt idx="290">
                  <c:v>2</c:v>
                </c:pt>
                <c:pt idx="291">
                  <c:v>2</c:v>
                </c:pt>
                <c:pt idx="292">
                  <c:v>1</c:v>
                </c:pt>
                <c:pt idx="293">
                  <c:v>2</c:v>
                </c:pt>
                <c:pt idx="294">
                  <c:v>1</c:v>
                </c:pt>
                <c:pt idx="295">
                  <c:v>1</c:v>
                </c:pt>
                <c:pt idx="296">
                  <c:v>1</c:v>
                </c:pt>
                <c:pt idx="297">
                  <c:v>2</c:v>
                </c:pt>
                <c:pt idx="298">
                  <c:v>1</c:v>
                </c:pt>
                <c:pt idx="299">
                  <c:v>1</c:v>
                </c:pt>
                <c:pt idx="300">
                  <c:v>1</c:v>
                </c:pt>
                <c:pt idx="301">
                  <c:v>2</c:v>
                </c:pt>
                <c:pt idx="302">
                  <c:v>2</c:v>
                </c:pt>
                <c:pt idx="303">
                  <c:v>1</c:v>
                </c:pt>
                <c:pt idx="304">
                  <c:v>3</c:v>
                </c:pt>
                <c:pt idx="305">
                  <c:v>2</c:v>
                </c:pt>
                <c:pt idx="306">
                  <c:v>2</c:v>
                </c:pt>
                <c:pt idx="307">
                  <c:v>1</c:v>
                </c:pt>
                <c:pt idx="308">
                  <c:v>1</c:v>
                </c:pt>
                <c:pt idx="309">
                  <c:v>2</c:v>
                </c:pt>
                <c:pt idx="310">
                  <c:v>2</c:v>
                </c:pt>
                <c:pt idx="311">
                  <c:v>1</c:v>
                </c:pt>
                <c:pt idx="312">
                  <c:v>1</c:v>
                </c:pt>
                <c:pt idx="313">
                  <c:v>2</c:v>
                </c:pt>
                <c:pt idx="314">
                  <c:v>1</c:v>
                </c:pt>
                <c:pt idx="315">
                  <c:v>2</c:v>
                </c:pt>
                <c:pt idx="316">
                  <c:v>2</c:v>
                </c:pt>
                <c:pt idx="317">
                  <c:v>2</c:v>
                </c:pt>
                <c:pt idx="318">
                  <c:v>2</c:v>
                </c:pt>
                <c:pt idx="319">
                  <c:v>2</c:v>
                </c:pt>
                <c:pt idx="320">
                  <c:v>3</c:v>
                </c:pt>
                <c:pt idx="321">
                  <c:v>2</c:v>
                </c:pt>
                <c:pt idx="322">
                  <c:v>2</c:v>
                </c:pt>
                <c:pt idx="323">
                  <c:v>1</c:v>
                </c:pt>
                <c:pt idx="324">
                  <c:v>2</c:v>
                </c:pt>
                <c:pt idx="325">
                  <c:v>1</c:v>
                </c:pt>
                <c:pt idx="326">
                  <c:v>1</c:v>
                </c:pt>
                <c:pt idx="327">
                  <c:v>1</c:v>
                </c:pt>
                <c:pt idx="328">
                  <c:v>2</c:v>
                </c:pt>
                <c:pt idx="329">
                  <c:v>1</c:v>
                </c:pt>
                <c:pt idx="330">
                  <c:v>2</c:v>
                </c:pt>
                <c:pt idx="331">
                  <c:v>1</c:v>
                </c:pt>
                <c:pt idx="332">
                  <c:v>2</c:v>
                </c:pt>
                <c:pt idx="333">
                  <c:v>2</c:v>
                </c:pt>
                <c:pt idx="334">
                  <c:v>2</c:v>
                </c:pt>
                <c:pt idx="335">
                  <c:v>2</c:v>
                </c:pt>
                <c:pt idx="336">
                  <c:v>2</c:v>
                </c:pt>
                <c:pt idx="337">
                  <c:v>2</c:v>
                </c:pt>
                <c:pt idx="338">
                  <c:v>2</c:v>
                </c:pt>
                <c:pt idx="339">
                  <c:v>1</c:v>
                </c:pt>
                <c:pt idx="340">
                  <c:v>2</c:v>
                </c:pt>
                <c:pt idx="341">
                  <c:v>1</c:v>
                </c:pt>
                <c:pt idx="342">
                  <c:v>2</c:v>
                </c:pt>
                <c:pt idx="343">
                  <c:v>2</c:v>
                </c:pt>
                <c:pt idx="344">
                  <c:v>1</c:v>
                </c:pt>
                <c:pt idx="345">
                  <c:v>1</c:v>
                </c:pt>
                <c:pt idx="346">
                  <c:v>1</c:v>
                </c:pt>
                <c:pt idx="347">
                  <c:v>2</c:v>
                </c:pt>
                <c:pt idx="348">
                  <c:v>2</c:v>
                </c:pt>
                <c:pt idx="349">
                  <c:v>2</c:v>
                </c:pt>
                <c:pt idx="350">
                  <c:v>2</c:v>
                </c:pt>
                <c:pt idx="351">
                  <c:v>1</c:v>
                </c:pt>
                <c:pt idx="352">
                  <c:v>1</c:v>
                </c:pt>
                <c:pt idx="353">
                  <c:v>1</c:v>
                </c:pt>
                <c:pt idx="354">
                  <c:v>1</c:v>
                </c:pt>
                <c:pt idx="355">
                  <c:v>2</c:v>
                </c:pt>
                <c:pt idx="356">
                  <c:v>2</c:v>
                </c:pt>
                <c:pt idx="357">
                  <c:v>1</c:v>
                </c:pt>
                <c:pt idx="358">
                  <c:v>1</c:v>
                </c:pt>
                <c:pt idx="359">
                  <c:v>2</c:v>
                </c:pt>
                <c:pt idx="360">
                  <c:v>1</c:v>
                </c:pt>
                <c:pt idx="361">
                  <c:v>1</c:v>
                </c:pt>
                <c:pt idx="362">
                  <c:v>3</c:v>
                </c:pt>
                <c:pt idx="363">
                  <c:v>1</c:v>
                </c:pt>
                <c:pt idx="364">
                  <c:v>2</c:v>
                </c:pt>
                <c:pt idx="365">
                  <c:v>1</c:v>
                </c:pt>
                <c:pt idx="366">
                  <c:v>1</c:v>
                </c:pt>
                <c:pt idx="367">
                  <c:v>1</c:v>
                </c:pt>
                <c:pt idx="368">
                  <c:v>1</c:v>
                </c:pt>
                <c:pt idx="369">
                  <c:v>1</c:v>
                </c:pt>
                <c:pt idx="370">
                  <c:v>2</c:v>
                </c:pt>
                <c:pt idx="371">
                  <c:v>2</c:v>
                </c:pt>
                <c:pt idx="372">
                  <c:v>1</c:v>
                </c:pt>
                <c:pt idx="373">
                  <c:v>1</c:v>
                </c:pt>
                <c:pt idx="374">
                  <c:v>2</c:v>
                </c:pt>
                <c:pt idx="375">
                  <c:v>0</c:v>
                </c:pt>
                <c:pt idx="376">
                  <c:v>1</c:v>
                </c:pt>
                <c:pt idx="377">
                  <c:v>3</c:v>
                </c:pt>
                <c:pt idx="378">
                  <c:v>1</c:v>
                </c:pt>
                <c:pt idx="379">
                  <c:v>2</c:v>
                </c:pt>
                <c:pt idx="380">
                  <c:v>2</c:v>
                </c:pt>
                <c:pt idx="381">
                  <c:v>2</c:v>
                </c:pt>
                <c:pt idx="382">
                  <c:v>2</c:v>
                </c:pt>
                <c:pt idx="383">
                  <c:v>1</c:v>
                </c:pt>
                <c:pt idx="384">
                  <c:v>2</c:v>
                </c:pt>
                <c:pt idx="385">
                  <c:v>2</c:v>
                </c:pt>
                <c:pt idx="386">
                  <c:v>1</c:v>
                </c:pt>
                <c:pt idx="387">
                  <c:v>1</c:v>
                </c:pt>
                <c:pt idx="388">
                  <c:v>2</c:v>
                </c:pt>
                <c:pt idx="389">
                  <c:v>2</c:v>
                </c:pt>
                <c:pt idx="390">
                  <c:v>1</c:v>
                </c:pt>
                <c:pt idx="391">
                  <c:v>2</c:v>
                </c:pt>
                <c:pt idx="392">
                  <c:v>1</c:v>
                </c:pt>
                <c:pt idx="393">
                  <c:v>1</c:v>
                </c:pt>
                <c:pt idx="394">
                  <c:v>1</c:v>
                </c:pt>
                <c:pt idx="395">
                  <c:v>1</c:v>
                </c:pt>
                <c:pt idx="396">
                  <c:v>1</c:v>
                </c:pt>
                <c:pt idx="397">
                  <c:v>2</c:v>
                </c:pt>
                <c:pt idx="398">
                  <c:v>1</c:v>
                </c:pt>
                <c:pt idx="399">
                  <c:v>2</c:v>
                </c:pt>
                <c:pt idx="400">
                  <c:v>1</c:v>
                </c:pt>
                <c:pt idx="401">
                  <c:v>2</c:v>
                </c:pt>
                <c:pt idx="402">
                  <c:v>1</c:v>
                </c:pt>
                <c:pt idx="403">
                  <c:v>2</c:v>
                </c:pt>
                <c:pt idx="404">
                  <c:v>2</c:v>
                </c:pt>
                <c:pt idx="405">
                  <c:v>2</c:v>
                </c:pt>
                <c:pt idx="406">
                  <c:v>1</c:v>
                </c:pt>
                <c:pt idx="407">
                  <c:v>2</c:v>
                </c:pt>
                <c:pt idx="408">
                  <c:v>2</c:v>
                </c:pt>
                <c:pt idx="409">
                  <c:v>2</c:v>
                </c:pt>
                <c:pt idx="410">
                  <c:v>1</c:v>
                </c:pt>
                <c:pt idx="411">
                  <c:v>1</c:v>
                </c:pt>
                <c:pt idx="412">
                  <c:v>2</c:v>
                </c:pt>
                <c:pt idx="413">
                  <c:v>1</c:v>
                </c:pt>
                <c:pt idx="414">
                  <c:v>2</c:v>
                </c:pt>
                <c:pt idx="415">
                  <c:v>2</c:v>
                </c:pt>
                <c:pt idx="416">
                  <c:v>1</c:v>
                </c:pt>
                <c:pt idx="417">
                  <c:v>2</c:v>
                </c:pt>
                <c:pt idx="418">
                  <c:v>1</c:v>
                </c:pt>
                <c:pt idx="419">
                  <c:v>1</c:v>
                </c:pt>
                <c:pt idx="420">
                  <c:v>2</c:v>
                </c:pt>
                <c:pt idx="421">
                  <c:v>2</c:v>
                </c:pt>
                <c:pt idx="422">
                  <c:v>1</c:v>
                </c:pt>
                <c:pt idx="423">
                  <c:v>2</c:v>
                </c:pt>
                <c:pt idx="424">
                  <c:v>1</c:v>
                </c:pt>
                <c:pt idx="425">
                  <c:v>1</c:v>
                </c:pt>
                <c:pt idx="426">
                  <c:v>2</c:v>
                </c:pt>
                <c:pt idx="427">
                  <c:v>1</c:v>
                </c:pt>
                <c:pt idx="428">
                  <c:v>2</c:v>
                </c:pt>
                <c:pt idx="429">
                  <c:v>2</c:v>
                </c:pt>
                <c:pt idx="430">
                  <c:v>1</c:v>
                </c:pt>
                <c:pt idx="431">
                  <c:v>1</c:v>
                </c:pt>
                <c:pt idx="432">
                  <c:v>1</c:v>
                </c:pt>
                <c:pt idx="433">
                  <c:v>2</c:v>
                </c:pt>
                <c:pt idx="434">
                  <c:v>1</c:v>
                </c:pt>
                <c:pt idx="435">
                  <c:v>2</c:v>
                </c:pt>
                <c:pt idx="436">
                  <c:v>1</c:v>
                </c:pt>
                <c:pt idx="437">
                  <c:v>1</c:v>
                </c:pt>
                <c:pt idx="438">
                  <c:v>1</c:v>
                </c:pt>
                <c:pt idx="439">
                  <c:v>1</c:v>
                </c:pt>
                <c:pt idx="440">
                  <c:v>2</c:v>
                </c:pt>
                <c:pt idx="441">
                  <c:v>2</c:v>
                </c:pt>
                <c:pt idx="442">
                  <c:v>2</c:v>
                </c:pt>
                <c:pt idx="443">
                  <c:v>2</c:v>
                </c:pt>
                <c:pt idx="444">
                  <c:v>2</c:v>
                </c:pt>
                <c:pt idx="445">
                  <c:v>1</c:v>
                </c:pt>
                <c:pt idx="446">
                  <c:v>2</c:v>
                </c:pt>
                <c:pt idx="447">
                  <c:v>2</c:v>
                </c:pt>
                <c:pt idx="448">
                  <c:v>2</c:v>
                </c:pt>
                <c:pt idx="449">
                  <c:v>1</c:v>
                </c:pt>
                <c:pt idx="450">
                  <c:v>1</c:v>
                </c:pt>
                <c:pt idx="451">
                  <c:v>2</c:v>
                </c:pt>
                <c:pt idx="452">
                  <c:v>2</c:v>
                </c:pt>
                <c:pt idx="453">
                  <c:v>2</c:v>
                </c:pt>
                <c:pt idx="454">
                  <c:v>2</c:v>
                </c:pt>
                <c:pt idx="455">
                  <c:v>1</c:v>
                </c:pt>
                <c:pt idx="456">
                  <c:v>1</c:v>
                </c:pt>
                <c:pt idx="457">
                  <c:v>1</c:v>
                </c:pt>
                <c:pt idx="458">
                  <c:v>1</c:v>
                </c:pt>
                <c:pt idx="459">
                  <c:v>1</c:v>
                </c:pt>
                <c:pt idx="460">
                  <c:v>2</c:v>
                </c:pt>
                <c:pt idx="461">
                  <c:v>1</c:v>
                </c:pt>
                <c:pt idx="462">
                  <c:v>1</c:v>
                </c:pt>
                <c:pt idx="463">
                  <c:v>1</c:v>
                </c:pt>
                <c:pt idx="464">
                  <c:v>2</c:v>
                </c:pt>
                <c:pt idx="465">
                  <c:v>2</c:v>
                </c:pt>
                <c:pt idx="466">
                  <c:v>1</c:v>
                </c:pt>
                <c:pt idx="467">
                  <c:v>1</c:v>
                </c:pt>
                <c:pt idx="468">
                  <c:v>2</c:v>
                </c:pt>
                <c:pt idx="469">
                  <c:v>2</c:v>
                </c:pt>
                <c:pt idx="470">
                  <c:v>1</c:v>
                </c:pt>
                <c:pt idx="471">
                  <c:v>2</c:v>
                </c:pt>
                <c:pt idx="472">
                  <c:v>1</c:v>
                </c:pt>
                <c:pt idx="473">
                  <c:v>2</c:v>
                </c:pt>
                <c:pt idx="474">
                  <c:v>2</c:v>
                </c:pt>
                <c:pt idx="475">
                  <c:v>1</c:v>
                </c:pt>
                <c:pt idx="476">
                  <c:v>2</c:v>
                </c:pt>
                <c:pt idx="477">
                  <c:v>2</c:v>
                </c:pt>
                <c:pt idx="478">
                  <c:v>2</c:v>
                </c:pt>
                <c:pt idx="479">
                  <c:v>1</c:v>
                </c:pt>
                <c:pt idx="480">
                  <c:v>2</c:v>
                </c:pt>
                <c:pt idx="481">
                  <c:v>2</c:v>
                </c:pt>
                <c:pt idx="482">
                  <c:v>1</c:v>
                </c:pt>
                <c:pt idx="483">
                  <c:v>2</c:v>
                </c:pt>
                <c:pt idx="484">
                  <c:v>1</c:v>
                </c:pt>
                <c:pt idx="485">
                  <c:v>1</c:v>
                </c:pt>
                <c:pt idx="486">
                  <c:v>1</c:v>
                </c:pt>
                <c:pt idx="487">
                  <c:v>2</c:v>
                </c:pt>
                <c:pt idx="488">
                  <c:v>2</c:v>
                </c:pt>
                <c:pt idx="489">
                  <c:v>1</c:v>
                </c:pt>
                <c:pt idx="490">
                  <c:v>1</c:v>
                </c:pt>
                <c:pt idx="491">
                  <c:v>1</c:v>
                </c:pt>
                <c:pt idx="492">
                  <c:v>2</c:v>
                </c:pt>
                <c:pt idx="493">
                  <c:v>1</c:v>
                </c:pt>
                <c:pt idx="494">
                  <c:v>1</c:v>
                </c:pt>
                <c:pt idx="495">
                  <c:v>1</c:v>
                </c:pt>
                <c:pt idx="496">
                  <c:v>3</c:v>
                </c:pt>
                <c:pt idx="497">
                  <c:v>2</c:v>
                </c:pt>
                <c:pt idx="498">
                  <c:v>1</c:v>
                </c:pt>
                <c:pt idx="499">
                  <c:v>1</c:v>
                </c:pt>
                <c:pt idx="500">
                  <c:v>1</c:v>
                </c:pt>
                <c:pt idx="501">
                  <c:v>2</c:v>
                </c:pt>
                <c:pt idx="502">
                  <c:v>1</c:v>
                </c:pt>
                <c:pt idx="503">
                  <c:v>2</c:v>
                </c:pt>
                <c:pt idx="504">
                  <c:v>2</c:v>
                </c:pt>
                <c:pt idx="505">
                  <c:v>2</c:v>
                </c:pt>
                <c:pt idx="506">
                  <c:v>2</c:v>
                </c:pt>
                <c:pt idx="507">
                  <c:v>2</c:v>
                </c:pt>
                <c:pt idx="508">
                  <c:v>2</c:v>
                </c:pt>
                <c:pt idx="509">
                  <c:v>1</c:v>
                </c:pt>
                <c:pt idx="510">
                  <c:v>1</c:v>
                </c:pt>
                <c:pt idx="511">
                  <c:v>2</c:v>
                </c:pt>
                <c:pt idx="512">
                  <c:v>1</c:v>
                </c:pt>
                <c:pt idx="513">
                  <c:v>1</c:v>
                </c:pt>
                <c:pt idx="514">
                  <c:v>1</c:v>
                </c:pt>
                <c:pt idx="515">
                  <c:v>2</c:v>
                </c:pt>
                <c:pt idx="516">
                  <c:v>2</c:v>
                </c:pt>
                <c:pt idx="517">
                  <c:v>2</c:v>
                </c:pt>
                <c:pt idx="518">
                  <c:v>2</c:v>
                </c:pt>
                <c:pt idx="519">
                  <c:v>1</c:v>
                </c:pt>
                <c:pt idx="520">
                  <c:v>2</c:v>
                </c:pt>
                <c:pt idx="521">
                  <c:v>1</c:v>
                </c:pt>
                <c:pt idx="522">
                  <c:v>2</c:v>
                </c:pt>
                <c:pt idx="523">
                  <c:v>3</c:v>
                </c:pt>
                <c:pt idx="524">
                  <c:v>2</c:v>
                </c:pt>
                <c:pt idx="525">
                  <c:v>2</c:v>
                </c:pt>
                <c:pt idx="526">
                  <c:v>1</c:v>
                </c:pt>
                <c:pt idx="527">
                  <c:v>2</c:v>
                </c:pt>
                <c:pt idx="528">
                  <c:v>1</c:v>
                </c:pt>
                <c:pt idx="529">
                  <c:v>3</c:v>
                </c:pt>
                <c:pt idx="530">
                  <c:v>2</c:v>
                </c:pt>
                <c:pt idx="531">
                  <c:v>2</c:v>
                </c:pt>
                <c:pt idx="532">
                  <c:v>1</c:v>
                </c:pt>
                <c:pt idx="533">
                  <c:v>1</c:v>
                </c:pt>
                <c:pt idx="534">
                  <c:v>2</c:v>
                </c:pt>
                <c:pt idx="535">
                  <c:v>1</c:v>
                </c:pt>
                <c:pt idx="536">
                  <c:v>2</c:v>
                </c:pt>
                <c:pt idx="537">
                  <c:v>1</c:v>
                </c:pt>
                <c:pt idx="538">
                  <c:v>1</c:v>
                </c:pt>
                <c:pt idx="539">
                  <c:v>2</c:v>
                </c:pt>
                <c:pt idx="540">
                  <c:v>2</c:v>
                </c:pt>
                <c:pt idx="541">
                  <c:v>2</c:v>
                </c:pt>
                <c:pt idx="542">
                  <c:v>2</c:v>
                </c:pt>
                <c:pt idx="543">
                  <c:v>1</c:v>
                </c:pt>
                <c:pt idx="544">
                  <c:v>2</c:v>
                </c:pt>
                <c:pt idx="545">
                  <c:v>2</c:v>
                </c:pt>
                <c:pt idx="546">
                  <c:v>1</c:v>
                </c:pt>
                <c:pt idx="547">
                  <c:v>1</c:v>
                </c:pt>
                <c:pt idx="548">
                  <c:v>1</c:v>
                </c:pt>
                <c:pt idx="549">
                  <c:v>2</c:v>
                </c:pt>
                <c:pt idx="550">
                  <c:v>2</c:v>
                </c:pt>
                <c:pt idx="551">
                  <c:v>1</c:v>
                </c:pt>
                <c:pt idx="552">
                  <c:v>2</c:v>
                </c:pt>
                <c:pt idx="553">
                  <c:v>2</c:v>
                </c:pt>
                <c:pt idx="554">
                  <c:v>2</c:v>
                </c:pt>
                <c:pt idx="555">
                  <c:v>1</c:v>
                </c:pt>
                <c:pt idx="556">
                  <c:v>1</c:v>
                </c:pt>
                <c:pt idx="557">
                  <c:v>1</c:v>
                </c:pt>
                <c:pt idx="558">
                  <c:v>2</c:v>
                </c:pt>
                <c:pt idx="559">
                  <c:v>2</c:v>
                </c:pt>
                <c:pt idx="560">
                  <c:v>1</c:v>
                </c:pt>
                <c:pt idx="561">
                  <c:v>1</c:v>
                </c:pt>
                <c:pt idx="562">
                  <c:v>1</c:v>
                </c:pt>
                <c:pt idx="563">
                  <c:v>2</c:v>
                </c:pt>
                <c:pt idx="564">
                  <c:v>2</c:v>
                </c:pt>
                <c:pt idx="565">
                  <c:v>1</c:v>
                </c:pt>
                <c:pt idx="566">
                  <c:v>2</c:v>
                </c:pt>
                <c:pt idx="567">
                  <c:v>2</c:v>
                </c:pt>
                <c:pt idx="568">
                  <c:v>1</c:v>
                </c:pt>
                <c:pt idx="569">
                  <c:v>1</c:v>
                </c:pt>
                <c:pt idx="570">
                  <c:v>2</c:v>
                </c:pt>
                <c:pt idx="571">
                  <c:v>1</c:v>
                </c:pt>
                <c:pt idx="572">
                  <c:v>2</c:v>
                </c:pt>
                <c:pt idx="573">
                  <c:v>2</c:v>
                </c:pt>
                <c:pt idx="574">
                  <c:v>1</c:v>
                </c:pt>
                <c:pt idx="575">
                  <c:v>1</c:v>
                </c:pt>
                <c:pt idx="576">
                  <c:v>2</c:v>
                </c:pt>
                <c:pt idx="577">
                  <c:v>1</c:v>
                </c:pt>
                <c:pt idx="578">
                  <c:v>2</c:v>
                </c:pt>
                <c:pt idx="579">
                  <c:v>2</c:v>
                </c:pt>
                <c:pt idx="580">
                  <c:v>1</c:v>
                </c:pt>
                <c:pt idx="581">
                  <c:v>2</c:v>
                </c:pt>
                <c:pt idx="582">
                  <c:v>1</c:v>
                </c:pt>
                <c:pt idx="583">
                  <c:v>3</c:v>
                </c:pt>
                <c:pt idx="584">
                  <c:v>1</c:v>
                </c:pt>
                <c:pt idx="585">
                  <c:v>2</c:v>
                </c:pt>
                <c:pt idx="586">
                  <c:v>1</c:v>
                </c:pt>
                <c:pt idx="587">
                  <c:v>1</c:v>
                </c:pt>
                <c:pt idx="588">
                  <c:v>1</c:v>
                </c:pt>
                <c:pt idx="589">
                  <c:v>1</c:v>
                </c:pt>
                <c:pt idx="590">
                  <c:v>2</c:v>
                </c:pt>
                <c:pt idx="591">
                  <c:v>2</c:v>
                </c:pt>
                <c:pt idx="592">
                  <c:v>1</c:v>
                </c:pt>
                <c:pt idx="593">
                  <c:v>1</c:v>
                </c:pt>
                <c:pt idx="594">
                  <c:v>1</c:v>
                </c:pt>
                <c:pt idx="595">
                  <c:v>2</c:v>
                </c:pt>
                <c:pt idx="596">
                  <c:v>1</c:v>
                </c:pt>
                <c:pt idx="597">
                  <c:v>0</c:v>
                </c:pt>
                <c:pt idx="598">
                  <c:v>2</c:v>
                </c:pt>
                <c:pt idx="599">
                  <c:v>2</c:v>
                </c:pt>
                <c:pt idx="600">
                  <c:v>2</c:v>
                </c:pt>
                <c:pt idx="601">
                  <c:v>1</c:v>
                </c:pt>
                <c:pt idx="602">
                  <c:v>2</c:v>
                </c:pt>
                <c:pt idx="603">
                  <c:v>2</c:v>
                </c:pt>
                <c:pt idx="604">
                  <c:v>2</c:v>
                </c:pt>
                <c:pt idx="605">
                  <c:v>2</c:v>
                </c:pt>
                <c:pt idx="606">
                  <c:v>1</c:v>
                </c:pt>
                <c:pt idx="607">
                  <c:v>3</c:v>
                </c:pt>
                <c:pt idx="608">
                  <c:v>2</c:v>
                </c:pt>
                <c:pt idx="609">
                  <c:v>1</c:v>
                </c:pt>
                <c:pt idx="610">
                  <c:v>2</c:v>
                </c:pt>
                <c:pt idx="611">
                  <c:v>2</c:v>
                </c:pt>
                <c:pt idx="612">
                  <c:v>2</c:v>
                </c:pt>
                <c:pt idx="613">
                  <c:v>1</c:v>
                </c:pt>
                <c:pt idx="614">
                  <c:v>1</c:v>
                </c:pt>
                <c:pt idx="615">
                  <c:v>1</c:v>
                </c:pt>
                <c:pt idx="616">
                  <c:v>2</c:v>
                </c:pt>
                <c:pt idx="617">
                  <c:v>1</c:v>
                </c:pt>
                <c:pt idx="618">
                  <c:v>2</c:v>
                </c:pt>
                <c:pt idx="619">
                  <c:v>2</c:v>
                </c:pt>
                <c:pt idx="620">
                  <c:v>1</c:v>
                </c:pt>
                <c:pt idx="621">
                  <c:v>2</c:v>
                </c:pt>
                <c:pt idx="622">
                  <c:v>1</c:v>
                </c:pt>
                <c:pt idx="623">
                  <c:v>2</c:v>
                </c:pt>
                <c:pt idx="624">
                  <c:v>1</c:v>
                </c:pt>
                <c:pt idx="625">
                  <c:v>1</c:v>
                </c:pt>
                <c:pt idx="626">
                  <c:v>1</c:v>
                </c:pt>
                <c:pt idx="627">
                  <c:v>1</c:v>
                </c:pt>
                <c:pt idx="628">
                  <c:v>1</c:v>
                </c:pt>
                <c:pt idx="629">
                  <c:v>1</c:v>
                </c:pt>
                <c:pt idx="630">
                  <c:v>1</c:v>
                </c:pt>
                <c:pt idx="631">
                  <c:v>2</c:v>
                </c:pt>
                <c:pt idx="632">
                  <c:v>2</c:v>
                </c:pt>
                <c:pt idx="633">
                  <c:v>1</c:v>
                </c:pt>
                <c:pt idx="634">
                  <c:v>0</c:v>
                </c:pt>
                <c:pt idx="635">
                  <c:v>2</c:v>
                </c:pt>
                <c:pt idx="636">
                  <c:v>1</c:v>
                </c:pt>
                <c:pt idx="637">
                  <c:v>2</c:v>
                </c:pt>
                <c:pt idx="638">
                  <c:v>1</c:v>
                </c:pt>
                <c:pt idx="639">
                  <c:v>2</c:v>
                </c:pt>
                <c:pt idx="640">
                  <c:v>1</c:v>
                </c:pt>
                <c:pt idx="641">
                  <c:v>2</c:v>
                </c:pt>
                <c:pt idx="642">
                  <c:v>2</c:v>
                </c:pt>
                <c:pt idx="643">
                  <c:v>2</c:v>
                </c:pt>
                <c:pt idx="644">
                  <c:v>2</c:v>
                </c:pt>
                <c:pt idx="645">
                  <c:v>1</c:v>
                </c:pt>
                <c:pt idx="646">
                  <c:v>1</c:v>
                </c:pt>
                <c:pt idx="647">
                  <c:v>1</c:v>
                </c:pt>
                <c:pt idx="648">
                  <c:v>1</c:v>
                </c:pt>
                <c:pt idx="649">
                  <c:v>1</c:v>
                </c:pt>
                <c:pt idx="650">
                  <c:v>2</c:v>
                </c:pt>
                <c:pt idx="651">
                  <c:v>1</c:v>
                </c:pt>
                <c:pt idx="652">
                  <c:v>2</c:v>
                </c:pt>
                <c:pt idx="653">
                  <c:v>1</c:v>
                </c:pt>
                <c:pt idx="654">
                  <c:v>2</c:v>
                </c:pt>
                <c:pt idx="655">
                  <c:v>1</c:v>
                </c:pt>
                <c:pt idx="656">
                  <c:v>1</c:v>
                </c:pt>
                <c:pt idx="657">
                  <c:v>1</c:v>
                </c:pt>
                <c:pt idx="658">
                  <c:v>1</c:v>
                </c:pt>
                <c:pt idx="659">
                  <c:v>1</c:v>
                </c:pt>
                <c:pt idx="660">
                  <c:v>2</c:v>
                </c:pt>
                <c:pt idx="661">
                  <c:v>2</c:v>
                </c:pt>
                <c:pt idx="662">
                  <c:v>1</c:v>
                </c:pt>
                <c:pt idx="663">
                  <c:v>2</c:v>
                </c:pt>
                <c:pt idx="664">
                  <c:v>1</c:v>
                </c:pt>
                <c:pt idx="665">
                  <c:v>2</c:v>
                </c:pt>
                <c:pt idx="666">
                  <c:v>2</c:v>
                </c:pt>
                <c:pt idx="667">
                  <c:v>2</c:v>
                </c:pt>
                <c:pt idx="668">
                  <c:v>1</c:v>
                </c:pt>
                <c:pt idx="669">
                  <c:v>1</c:v>
                </c:pt>
                <c:pt idx="670">
                  <c:v>2</c:v>
                </c:pt>
                <c:pt idx="671">
                  <c:v>2</c:v>
                </c:pt>
                <c:pt idx="672">
                  <c:v>1</c:v>
                </c:pt>
                <c:pt idx="673">
                  <c:v>2</c:v>
                </c:pt>
                <c:pt idx="674">
                  <c:v>1</c:v>
                </c:pt>
                <c:pt idx="675">
                  <c:v>2</c:v>
                </c:pt>
                <c:pt idx="676">
                  <c:v>2</c:v>
                </c:pt>
                <c:pt idx="677">
                  <c:v>1</c:v>
                </c:pt>
                <c:pt idx="678">
                  <c:v>2</c:v>
                </c:pt>
                <c:pt idx="679">
                  <c:v>1</c:v>
                </c:pt>
                <c:pt idx="680">
                  <c:v>2</c:v>
                </c:pt>
                <c:pt idx="681">
                  <c:v>1</c:v>
                </c:pt>
                <c:pt idx="682">
                  <c:v>1</c:v>
                </c:pt>
                <c:pt idx="683">
                  <c:v>2</c:v>
                </c:pt>
                <c:pt idx="684">
                  <c:v>2</c:v>
                </c:pt>
                <c:pt idx="685">
                  <c:v>2</c:v>
                </c:pt>
                <c:pt idx="686">
                  <c:v>3</c:v>
                </c:pt>
                <c:pt idx="687">
                  <c:v>2</c:v>
                </c:pt>
                <c:pt idx="688">
                  <c:v>2</c:v>
                </c:pt>
                <c:pt idx="689">
                  <c:v>2</c:v>
                </c:pt>
                <c:pt idx="690">
                  <c:v>1</c:v>
                </c:pt>
                <c:pt idx="691">
                  <c:v>3</c:v>
                </c:pt>
                <c:pt idx="692">
                  <c:v>2</c:v>
                </c:pt>
                <c:pt idx="693">
                  <c:v>1</c:v>
                </c:pt>
                <c:pt idx="694">
                  <c:v>1</c:v>
                </c:pt>
                <c:pt idx="695">
                  <c:v>2</c:v>
                </c:pt>
                <c:pt idx="696">
                  <c:v>1</c:v>
                </c:pt>
                <c:pt idx="697">
                  <c:v>1</c:v>
                </c:pt>
                <c:pt idx="698">
                  <c:v>1</c:v>
                </c:pt>
                <c:pt idx="699">
                  <c:v>2</c:v>
                </c:pt>
                <c:pt idx="700">
                  <c:v>2</c:v>
                </c:pt>
                <c:pt idx="701">
                  <c:v>1</c:v>
                </c:pt>
                <c:pt idx="702">
                  <c:v>2</c:v>
                </c:pt>
                <c:pt idx="703">
                  <c:v>2</c:v>
                </c:pt>
                <c:pt idx="704">
                  <c:v>2</c:v>
                </c:pt>
                <c:pt idx="705">
                  <c:v>2</c:v>
                </c:pt>
                <c:pt idx="706">
                  <c:v>2</c:v>
                </c:pt>
                <c:pt idx="707">
                  <c:v>2</c:v>
                </c:pt>
                <c:pt idx="708">
                  <c:v>2</c:v>
                </c:pt>
                <c:pt idx="709">
                  <c:v>1</c:v>
                </c:pt>
                <c:pt idx="710">
                  <c:v>1</c:v>
                </c:pt>
                <c:pt idx="711">
                  <c:v>1</c:v>
                </c:pt>
                <c:pt idx="712">
                  <c:v>2</c:v>
                </c:pt>
                <c:pt idx="713">
                  <c:v>1</c:v>
                </c:pt>
                <c:pt idx="714">
                  <c:v>2</c:v>
                </c:pt>
                <c:pt idx="715">
                  <c:v>2</c:v>
                </c:pt>
                <c:pt idx="716">
                  <c:v>1</c:v>
                </c:pt>
                <c:pt idx="717">
                  <c:v>1</c:v>
                </c:pt>
                <c:pt idx="718">
                  <c:v>2</c:v>
                </c:pt>
                <c:pt idx="719">
                  <c:v>1</c:v>
                </c:pt>
                <c:pt idx="720">
                  <c:v>2</c:v>
                </c:pt>
                <c:pt idx="721">
                  <c:v>1</c:v>
                </c:pt>
                <c:pt idx="722">
                  <c:v>1</c:v>
                </c:pt>
                <c:pt idx="723">
                  <c:v>2</c:v>
                </c:pt>
                <c:pt idx="724">
                  <c:v>2</c:v>
                </c:pt>
                <c:pt idx="725">
                  <c:v>1</c:v>
                </c:pt>
                <c:pt idx="726">
                  <c:v>2</c:v>
                </c:pt>
                <c:pt idx="727">
                  <c:v>2</c:v>
                </c:pt>
                <c:pt idx="728">
                  <c:v>2</c:v>
                </c:pt>
                <c:pt idx="729">
                  <c:v>1</c:v>
                </c:pt>
                <c:pt idx="730">
                  <c:v>2</c:v>
                </c:pt>
                <c:pt idx="731">
                  <c:v>2</c:v>
                </c:pt>
                <c:pt idx="732">
                  <c:v>2</c:v>
                </c:pt>
                <c:pt idx="733">
                  <c:v>1</c:v>
                </c:pt>
                <c:pt idx="734">
                  <c:v>1</c:v>
                </c:pt>
                <c:pt idx="735">
                  <c:v>1</c:v>
                </c:pt>
                <c:pt idx="736">
                  <c:v>2</c:v>
                </c:pt>
                <c:pt idx="737">
                  <c:v>2</c:v>
                </c:pt>
                <c:pt idx="738">
                  <c:v>3</c:v>
                </c:pt>
                <c:pt idx="739">
                  <c:v>2</c:v>
                </c:pt>
                <c:pt idx="740">
                  <c:v>2</c:v>
                </c:pt>
                <c:pt idx="741">
                  <c:v>1</c:v>
                </c:pt>
                <c:pt idx="742">
                  <c:v>2</c:v>
                </c:pt>
                <c:pt idx="743">
                  <c:v>2</c:v>
                </c:pt>
                <c:pt idx="744">
                  <c:v>2</c:v>
                </c:pt>
                <c:pt idx="745">
                  <c:v>3</c:v>
                </c:pt>
                <c:pt idx="746">
                  <c:v>2</c:v>
                </c:pt>
                <c:pt idx="747">
                  <c:v>1</c:v>
                </c:pt>
                <c:pt idx="748">
                  <c:v>2</c:v>
                </c:pt>
                <c:pt idx="749">
                  <c:v>2</c:v>
                </c:pt>
                <c:pt idx="750">
                  <c:v>1</c:v>
                </c:pt>
                <c:pt idx="751">
                  <c:v>2</c:v>
                </c:pt>
                <c:pt idx="752">
                  <c:v>2</c:v>
                </c:pt>
                <c:pt idx="753">
                  <c:v>2</c:v>
                </c:pt>
                <c:pt idx="754">
                  <c:v>1</c:v>
                </c:pt>
                <c:pt idx="755">
                  <c:v>2</c:v>
                </c:pt>
                <c:pt idx="756">
                  <c:v>2</c:v>
                </c:pt>
                <c:pt idx="757">
                  <c:v>2</c:v>
                </c:pt>
                <c:pt idx="758">
                  <c:v>2</c:v>
                </c:pt>
                <c:pt idx="759">
                  <c:v>2</c:v>
                </c:pt>
                <c:pt idx="760">
                  <c:v>1</c:v>
                </c:pt>
                <c:pt idx="761">
                  <c:v>1</c:v>
                </c:pt>
                <c:pt idx="762">
                  <c:v>2</c:v>
                </c:pt>
                <c:pt idx="763">
                  <c:v>2</c:v>
                </c:pt>
                <c:pt idx="764">
                  <c:v>1</c:v>
                </c:pt>
                <c:pt idx="765">
                  <c:v>2</c:v>
                </c:pt>
                <c:pt idx="766">
                  <c:v>2</c:v>
                </c:pt>
                <c:pt idx="767">
                  <c:v>2</c:v>
                </c:pt>
                <c:pt idx="768">
                  <c:v>2</c:v>
                </c:pt>
                <c:pt idx="769">
                  <c:v>3</c:v>
                </c:pt>
                <c:pt idx="770">
                  <c:v>1</c:v>
                </c:pt>
                <c:pt idx="771">
                  <c:v>1</c:v>
                </c:pt>
                <c:pt idx="772">
                  <c:v>1</c:v>
                </c:pt>
                <c:pt idx="773">
                  <c:v>1</c:v>
                </c:pt>
                <c:pt idx="774">
                  <c:v>2</c:v>
                </c:pt>
                <c:pt idx="775">
                  <c:v>2</c:v>
                </c:pt>
                <c:pt idx="776">
                  <c:v>2</c:v>
                </c:pt>
                <c:pt idx="777">
                  <c:v>1</c:v>
                </c:pt>
                <c:pt idx="778">
                  <c:v>2</c:v>
                </c:pt>
                <c:pt idx="779">
                  <c:v>1</c:v>
                </c:pt>
                <c:pt idx="780">
                  <c:v>2</c:v>
                </c:pt>
                <c:pt idx="781">
                  <c:v>2</c:v>
                </c:pt>
                <c:pt idx="782">
                  <c:v>2</c:v>
                </c:pt>
                <c:pt idx="783">
                  <c:v>1</c:v>
                </c:pt>
                <c:pt idx="784">
                  <c:v>2</c:v>
                </c:pt>
                <c:pt idx="785">
                  <c:v>2</c:v>
                </c:pt>
                <c:pt idx="786">
                  <c:v>2</c:v>
                </c:pt>
                <c:pt idx="787">
                  <c:v>2</c:v>
                </c:pt>
                <c:pt idx="788">
                  <c:v>1</c:v>
                </c:pt>
                <c:pt idx="789">
                  <c:v>2</c:v>
                </c:pt>
                <c:pt idx="790">
                  <c:v>2</c:v>
                </c:pt>
                <c:pt idx="791">
                  <c:v>1</c:v>
                </c:pt>
                <c:pt idx="792">
                  <c:v>2</c:v>
                </c:pt>
                <c:pt idx="793">
                  <c:v>2</c:v>
                </c:pt>
                <c:pt idx="794">
                  <c:v>2</c:v>
                </c:pt>
                <c:pt idx="795">
                  <c:v>2</c:v>
                </c:pt>
                <c:pt idx="796">
                  <c:v>1</c:v>
                </c:pt>
                <c:pt idx="797">
                  <c:v>1</c:v>
                </c:pt>
                <c:pt idx="798">
                  <c:v>3</c:v>
                </c:pt>
                <c:pt idx="799">
                  <c:v>1</c:v>
                </c:pt>
                <c:pt idx="800">
                  <c:v>2</c:v>
                </c:pt>
                <c:pt idx="801">
                  <c:v>1</c:v>
                </c:pt>
                <c:pt idx="802">
                  <c:v>2</c:v>
                </c:pt>
                <c:pt idx="803">
                  <c:v>3</c:v>
                </c:pt>
                <c:pt idx="804">
                  <c:v>1</c:v>
                </c:pt>
                <c:pt idx="805">
                  <c:v>2</c:v>
                </c:pt>
                <c:pt idx="806">
                  <c:v>2</c:v>
                </c:pt>
                <c:pt idx="807">
                  <c:v>1</c:v>
                </c:pt>
                <c:pt idx="808">
                  <c:v>1</c:v>
                </c:pt>
                <c:pt idx="809">
                  <c:v>2</c:v>
                </c:pt>
                <c:pt idx="810">
                  <c:v>1</c:v>
                </c:pt>
                <c:pt idx="811">
                  <c:v>1</c:v>
                </c:pt>
                <c:pt idx="812">
                  <c:v>1</c:v>
                </c:pt>
                <c:pt idx="813">
                  <c:v>1</c:v>
                </c:pt>
                <c:pt idx="814">
                  <c:v>1</c:v>
                </c:pt>
                <c:pt idx="815">
                  <c:v>2</c:v>
                </c:pt>
                <c:pt idx="816">
                  <c:v>1</c:v>
                </c:pt>
                <c:pt idx="817">
                  <c:v>2</c:v>
                </c:pt>
                <c:pt idx="818">
                  <c:v>1</c:v>
                </c:pt>
                <c:pt idx="819">
                  <c:v>2</c:v>
                </c:pt>
                <c:pt idx="820">
                  <c:v>2</c:v>
                </c:pt>
                <c:pt idx="821">
                  <c:v>1</c:v>
                </c:pt>
                <c:pt idx="822">
                  <c:v>2</c:v>
                </c:pt>
                <c:pt idx="823">
                  <c:v>2</c:v>
                </c:pt>
                <c:pt idx="824">
                  <c:v>2</c:v>
                </c:pt>
                <c:pt idx="825">
                  <c:v>2</c:v>
                </c:pt>
                <c:pt idx="826">
                  <c:v>1</c:v>
                </c:pt>
                <c:pt idx="827">
                  <c:v>2</c:v>
                </c:pt>
                <c:pt idx="828">
                  <c:v>2</c:v>
                </c:pt>
                <c:pt idx="829">
                  <c:v>2</c:v>
                </c:pt>
                <c:pt idx="830">
                  <c:v>1</c:v>
                </c:pt>
                <c:pt idx="831">
                  <c:v>2</c:v>
                </c:pt>
                <c:pt idx="832">
                  <c:v>2</c:v>
                </c:pt>
                <c:pt idx="833">
                  <c:v>1</c:v>
                </c:pt>
                <c:pt idx="834">
                  <c:v>1</c:v>
                </c:pt>
                <c:pt idx="835">
                  <c:v>2</c:v>
                </c:pt>
                <c:pt idx="836">
                  <c:v>1</c:v>
                </c:pt>
                <c:pt idx="837">
                  <c:v>1</c:v>
                </c:pt>
                <c:pt idx="838">
                  <c:v>1</c:v>
                </c:pt>
                <c:pt idx="839">
                  <c:v>1</c:v>
                </c:pt>
                <c:pt idx="840">
                  <c:v>2</c:v>
                </c:pt>
                <c:pt idx="841">
                  <c:v>2</c:v>
                </c:pt>
                <c:pt idx="842">
                  <c:v>1</c:v>
                </c:pt>
                <c:pt idx="843">
                  <c:v>2</c:v>
                </c:pt>
                <c:pt idx="844">
                  <c:v>1</c:v>
                </c:pt>
                <c:pt idx="845">
                  <c:v>2</c:v>
                </c:pt>
                <c:pt idx="846">
                  <c:v>2</c:v>
                </c:pt>
                <c:pt idx="847">
                  <c:v>1</c:v>
                </c:pt>
                <c:pt idx="848">
                  <c:v>3</c:v>
                </c:pt>
                <c:pt idx="849">
                  <c:v>2</c:v>
                </c:pt>
                <c:pt idx="850">
                  <c:v>1</c:v>
                </c:pt>
                <c:pt idx="851">
                  <c:v>2</c:v>
                </c:pt>
                <c:pt idx="852">
                  <c:v>2</c:v>
                </c:pt>
                <c:pt idx="853">
                  <c:v>1</c:v>
                </c:pt>
                <c:pt idx="854">
                  <c:v>1</c:v>
                </c:pt>
                <c:pt idx="855">
                  <c:v>1</c:v>
                </c:pt>
                <c:pt idx="856">
                  <c:v>1</c:v>
                </c:pt>
                <c:pt idx="857">
                  <c:v>2</c:v>
                </c:pt>
                <c:pt idx="858">
                  <c:v>2</c:v>
                </c:pt>
                <c:pt idx="859">
                  <c:v>2</c:v>
                </c:pt>
                <c:pt idx="860">
                  <c:v>1</c:v>
                </c:pt>
                <c:pt idx="861">
                  <c:v>1</c:v>
                </c:pt>
                <c:pt idx="862">
                  <c:v>2</c:v>
                </c:pt>
                <c:pt idx="863">
                  <c:v>1</c:v>
                </c:pt>
                <c:pt idx="864">
                  <c:v>2</c:v>
                </c:pt>
                <c:pt idx="865">
                  <c:v>1</c:v>
                </c:pt>
                <c:pt idx="866">
                  <c:v>2</c:v>
                </c:pt>
                <c:pt idx="867">
                  <c:v>1</c:v>
                </c:pt>
                <c:pt idx="868">
                  <c:v>2</c:v>
                </c:pt>
                <c:pt idx="869">
                  <c:v>2</c:v>
                </c:pt>
                <c:pt idx="870">
                  <c:v>1</c:v>
                </c:pt>
                <c:pt idx="871">
                  <c:v>2</c:v>
                </c:pt>
                <c:pt idx="872">
                  <c:v>1</c:v>
                </c:pt>
                <c:pt idx="873">
                  <c:v>1</c:v>
                </c:pt>
                <c:pt idx="874">
                  <c:v>1</c:v>
                </c:pt>
                <c:pt idx="875">
                  <c:v>2</c:v>
                </c:pt>
                <c:pt idx="876">
                  <c:v>1</c:v>
                </c:pt>
                <c:pt idx="877">
                  <c:v>2</c:v>
                </c:pt>
                <c:pt idx="878">
                  <c:v>1</c:v>
                </c:pt>
                <c:pt idx="879">
                  <c:v>1</c:v>
                </c:pt>
                <c:pt idx="880">
                  <c:v>1</c:v>
                </c:pt>
                <c:pt idx="881">
                  <c:v>2</c:v>
                </c:pt>
                <c:pt idx="882">
                  <c:v>2</c:v>
                </c:pt>
                <c:pt idx="883">
                  <c:v>1</c:v>
                </c:pt>
                <c:pt idx="884">
                  <c:v>1</c:v>
                </c:pt>
                <c:pt idx="885">
                  <c:v>2</c:v>
                </c:pt>
                <c:pt idx="886">
                  <c:v>2</c:v>
                </c:pt>
                <c:pt idx="887">
                  <c:v>1</c:v>
                </c:pt>
                <c:pt idx="888">
                  <c:v>2</c:v>
                </c:pt>
                <c:pt idx="889">
                  <c:v>1</c:v>
                </c:pt>
                <c:pt idx="890">
                  <c:v>1</c:v>
                </c:pt>
                <c:pt idx="891">
                  <c:v>2</c:v>
                </c:pt>
                <c:pt idx="892">
                  <c:v>1</c:v>
                </c:pt>
                <c:pt idx="893">
                  <c:v>1</c:v>
                </c:pt>
                <c:pt idx="894">
                  <c:v>2</c:v>
                </c:pt>
                <c:pt idx="895">
                  <c:v>1</c:v>
                </c:pt>
                <c:pt idx="896">
                  <c:v>1</c:v>
                </c:pt>
                <c:pt idx="897">
                  <c:v>2</c:v>
                </c:pt>
                <c:pt idx="898">
                  <c:v>2</c:v>
                </c:pt>
                <c:pt idx="899">
                  <c:v>1</c:v>
                </c:pt>
                <c:pt idx="900">
                  <c:v>1</c:v>
                </c:pt>
                <c:pt idx="901">
                  <c:v>1</c:v>
                </c:pt>
                <c:pt idx="902">
                  <c:v>2</c:v>
                </c:pt>
                <c:pt idx="903">
                  <c:v>2</c:v>
                </c:pt>
                <c:pt idx="904">
                  <c:v>1</c:v>
                </c:pt>
                <c:pt idx="905">
                  <c:v>1</c:v>
                </c:pt>
                <c:pt idx="906">
                  <c:v>2</c:v>
                </c:pt>
                <c:pt idx="907">
                  <c:v>1</c:v>
                </c:pt>
                <c:pt idx="908">
                  <c:v>1</c:v>
                </c:pt>
                <c:pt idx="909">
                  <c:v>2</c:v>
                </c:pt>
                <c:pt idx="910">
                  <c:v>2</c:v>
                </c:pt>
                <c:pt idx="911">
                  <c:v>1</c:v>
                </c:pt>
                <c:pt idx="912">
                  <c:v>1</c:v>
                </c:pt>
                <c:pt idx="913">
                  <c:v>2</c:v>
                </c:pt>
                <c:pt idx="914">
                  <c:v>2</c:v>
                </c:pt>
                <c:pt idx="915">
                  <c:v>1</c:v>
                </c:pt>
                <c:pt idx="916">
                  <c:v>0</c:v>
                </c:pt>
                <c:pt idx="917">
                  <c:v>1</c:v>
                </c:pt>
                <c:pt idx="918">
                  <c:v>2</c:v>
                </c:pt>
                <c:pt idx="919">
                  <c:v>1</c:v>
                </c:pt>
                <c:pt idx="920">
                  <c:v>2</c:v>
                </c:pt>
                <c:pt idx="921">
                  <c:v>2</c:v>
                </c:pt>
                <c:pt idx="922">
                  <c:v>2</c:v>
                </c:pt>
                <c:pt idx="923">
                  <c:v>2</c:v>
                </c:pt>
                <c:pt idx="924">
                  <c:v>2</c:v>
                </c:pt>
                <c:pt idx="925">
                  <c:v>2</c:v>
                </c:pt>
                <c:pt idx="926">
                  <c:v>2</c:v>
                </c:pt>
                <c:pt idx="927">
                  <c:v>2</c:v>
                </c:pt>
                <c:pt idx="928">
                  <c:v>2</c:v>
                </c:pt>
                <c:pt idx="929">
                  <c:v>2</c:v>
                </c:pt>
                <c:pt idx="930">
                  <c:v>2</c:v>
                </c:pt>
                <c:pt idx="931">
                  <c:v>1</c:v>
                </c:pt>
                <c:pt idx="932">
                  <c:v>2</c:v>
                </c:pt>
                <c:pt idx="933">
                  <c:v>2</c:v>
                </c:pt>
                <c:pt idx="934">
                  <c:v>2</c:v>
                </c:pt>
                <c:pt idx="935">
                  <c:v>1</c:v>
                </c:pt>
                <c:pt idx="936">
                  <c:v>2</c:v>
                </c:pt>
                <c:pt idx="937">
                  <c:v>2</c:v>
                </c:pt>
                <c:pt idx="938">
                  <c:v>2</c:v>
                </c:pt>
                <c:pt idx="939">
                  <c:v>2</c:v>
                </c:pt>
                <c:pt idx="940">
                  <c:v>2</c:v>
                </c:pt>
                <c:pt idx="941">
                  <c:v>2</c:v>
                </c:pt>
                <c:pt idx="942">
                  <c:v>2</c:v>
                </c:pt>
                <c:pt idx="943">
                  <c:v>2</c:v>
                </c:pt>
                <c:pt idx="944">
                  <c:v>1</c:v>
                </c:pt>
                <c:pt idx="945">
                  <c:v>1</c:v>
                </c:pt>
                <c:pt idx="946">
                  <c:v>1</c:v>
                </c:pt>
                <c:pt idx="947">
                  <c:v>2</c:v>
                </c:pt>
                <c:pt idx="948">
                  <c:v>2</c:v>
                </c:pt>
                <c:pt idx="949">
                  <c:v>1</c:v>
                </c:pt>
                <c:pt idx="950">
                  <c:v>1</c:v>
                </c:pt>
                <c:pt idx="951">
                  <c:v>1</c:v>
                </c:pt>
                <c:pt idx="952">
                  <c:v>1</c:v>
                </c:pt>
                <c:pt idx="953">
                  <c:v>2</c:v>
                </c:pt>
                <c:pt idx="954">
                  <c:v>2</c:v>
                </c:pt>
                <c:pt idx="955">
                  <c:v>2</c:v>
                </c:pt>
                <c:pt idx="956">
                  <c:v>1</c:v>
                </c:pt>
                <c:pt idx="957">
                  <c:v>1</c:v>
                </c:pt>
                <c:pt idx="958">
                  <c:v>2</c:v>
                </c:pt>
                <c:pt idx="959">
                  <c:v>2</c:v>
                </c:pt>
                <c:pt idx="960">
                  <c:v>1</c:v>
                </c:pt>
                <c:pt idx="961">
                  <c:v>2</c:v>
                </c:pt>
                <c:pt idx="962">
                  <c:v>2</c:v>
                </c:pt>
                <c:pt idx="963">
                  <c:v>2</c:v>
                </c:pt>
                <c:pt idx="964">
                  <c:v>2</c:v>
                </c:pt>
                <c:pt idx="965">
                  <c:v>2</c:v>
                </c:pt>
                <c:pt idx="966">
                  <c:v>1</c:v>
                </c:pt>
                <c:pt idx="967">
                  <c:v>1</c:v>
                </c:pt>
                <c:pt idx="968">
                  <c:v>1</c:v>
                </c:pt>
                <c:pt idx="969">
                  <c:v>1</c:v>
                </c:pt>
                <c:pt idx="970">
                  <c:v>1</c:v>
                </c:pt>
                <c:pt idx="971">
                  <c:v>2</c:v>
                </c:pt>
                <c:pt idx="972">
                  <c:v>2</c:v>
                </c:pt>
                <c:pt idx="973">
                  <c:v>2</c:v>
                </c:pt>
                <c:pt idx="974">
                  <c:v>1</c:v>
                </c:pt>
                <c:pt idx="975">
                  <c:v>2</c:v>
                </c:pt>
                <c:pt idx="976">
                  <c:v>1</c:v>
                </c:pt>
                <c:pt idx="977">
                  <c:v>1</c:v>
                </c:pt>
                <c:pt idx="978">
                  <c:v>1</c:v>
                </c:pt>
                <c:pt idx="979">
                  <c:v>1</c:v>
                </c:pt>
                <c:pt idx="980">
                  <c:v>1</c:v>
                </c:pt>
                <c:pt idx="981">
                  <c:v>2</c:v>
                </c:pt>
                <c:pt idx="982">
                  <c:v>2</c:v>
                </c:pt>
                <c:pt idx="983">
                  <c:v>2</c:v>
                </c:pt>
                <c:pt idx="984">
                  <c:v>2</c:v>
                </c:pt>
                <c:pt idx="985">
                  <c:v>1</c:v>
                </c:pt>
                <c:pt idx="986">
                  <c:v>1</c:v>
                </c:pt>
                <c:pt idx="987">
                  <c:v>2</c:v>
                </c:pt>
                <c:pt idx="988">
                  <c:v>2</c:v>
                </c:pt>
                <c:pt idx="989">
                  <c:v>2</c:v>
                </c:pt>
                <c:pt idx="990">
                  <c:v>2</c:v>
                </c:pt>
                <c:pt idx="991">
                  <c:v>1</c:v>
                </c:pt>
                <c:pt idx="992">
                  <c:v>2</c:v>
                </c:pt>
                <c:pt idx="993">
                  <c:v>2</c:v>
                </c:pt>
                <c:pt idx="994">
                  <c:v>2</c:v>
                </c:pt>
                <c:pt idx="995">
                  <c:v>1</c:v>
                </c:pt>
                <c:pt idx="996">
                  <c:v>1</c:v>
                </c:pt>
                <c:pt idx="997">
                  <c:v>2</c:v>
                </c:pt>
                <c:pt idx="998">
                  <c:v>1</c:v>
                </c:pt>
                <c:pt idx="999">
                  <c:v>2</c:v>
                </c:pt>
                <c:pt idx="1000">
                  <c:v>1</c:v>
                </c:pt>
                <c:pt idx="1001">
                  <c:v>1</c:v>
                </c:pt>
                <c:pt idx="1002">
                  <c:v>2</c:v>
                </c:pt>
                <c:pt idx="1003">
                  <c:v>2</c:v>
                </c:pt>
                <c:pt idx="1004">
                  <c:v>2</c:v>
                </c:pt>
                <c:pt idx="1005">
                  <c:v>2</c:v>
                </c:pt>
                <c:pt idx="1006">
                  <c:v>2</c:v>
                </c:pt>
                <c:pt idx="1007">
                  <c:v>1</c:v>
                </c:pt>
                <c:pt idx="1008">
                  <c:v>2</c:v>
                </c:pt>
                <c:pt idx="1009">
                  <c:v>2</c:v>
                </c:pt>
                <c:pt idx="1010">
                  <c:v>2</c:v>
                </c:pt>
                <c:pt idx="1011">
                  <c:v>2</c:v>
                </c:pt>
                <c:pt idx="1012">
                  <c:v>1</c:v>
                </c:pt>
                <c:pt idx="1013">
                  <c:v>1</c:v>
                </c:pt>
                <c:pt idx="1014">
                  <c:v>1</c:v>
                </c:pt>
                <c:pt idx="1015">
                  <c:v>2</c:v>
                </c:pt>
                <c:pt idx="1016">
                  <c:v>2</c:v>
                </c:pt>
                <c:pt idx="1017">
                  <c:v>1</c:v>
                </c:pt>
                <c:pt idx="1018">
                  <c:v>2</c:v>
                </c:pt>
                <c:pt idx="1019">
                  <c:v>2</c:v>
                </c:pt>
                <c:pt idx="1020">
                  <c:v>1</c:v>
                </c:pt>
                <c:pt idx="1021">
                  <c:v>2</c:v>
                </c:pt>
                <c:pt idx="1022">
                  <c:v>1</c:v>
                </c:pt>
                <c:pt idx="1023">
                  <c:v>2</c:v>
                </c:pt>
                <c:pt idx="1024">
                  <c:v>2</c:v>
                </c:pt>
                <c:pt idx="1025">
                  <c:v>1</c:v>
                </c:pt>
                <c:pt idx="1026">
                  <c:v>1</c:v>
                </c:pt>
                <c:pt idx="1027">
                  <c:v>2</c:v>
                </c:pt>
                <c:pt idx="1028">
                  <c:v>1</c:v>
                </c:pt>
                <c:pt idx="1029">
                  <c:v>1</c:v>
                </c:pt>
                <c:pt idx="1030">
                  <c:v>2</c:v>
                </c:pt>
                <c:pt idx="1031">
                  <c:v>2</c:v>
                </c:pt>
                <c:pt idx="1032">
                  <c:v>2</c:v>
                </c:pt>
                <c:pt idx="1033">
                  <c:v>2</c:v>
                </c:pt>
                <c:pt idx="1034">
                  <c:v>1</c:v>
                </c:pt>
                <c:pt idx="1035">
                  <c:v>1</c:v>
                </c:pt>
                <c:pt idx="1036">
                  <c:v>2</c:v>
                </c:pt>
                <c:pt idx="1037">
                  <c:v>2</c:v>
                </c:pt>
                <c:pt idx="1038">
                  <c:v>1</c:v>
                </c:pt>
                <c:pt idx="1039">
                  <c:v>1</c:v>
                </c:pt>
                <c:pt idx="1040">
                  <c:v>2</c:v>
                </c:pt>
                <c:pt idx="1041">
                  <c:v>1</c:v>
                </c:pt>
                <c:pt idx="1042">
                  <c:v>2</c:v>
                </c:pt>
                <c:pt idx="1043">
                  <c:v>2</c:v>
                </c:pt>
                <c:pt idx="1044">
                  <c:v>2</c:v>
                </c:pt>
                <c:pt idx="1045">
                  <c:v>2</c:v>
                </c:pt>
                <c:pt idx="1046">
                  <c:v>3</c:v>
                </c:pt>
                <c:pt idx="1047">
                  <c:v>1</c:v>
                </c:pt>
                <c:pt idx="1048">
                  <c:v>1</c:v>
                </c:pt>
                <c:pt idx="1049">
                  <c:v>1</c:v>
                </c:pt>
                <c:pt idx="1050">
                  <c:v>2</c:v>
                </c:pt>
                <c:pt idx="1051">
                  <c:v>2</c:v>
                </c:pt>
                <c:pt idx="1052">
                  <c:v>1</c:v>
                </c:pt>
                <c:pt idx="1053">
                  <c:v>1</c:v>
                </c:pt>
                <c:pt idx="1054">
                  <c:v>2</c:v>
                </c:pt>
                <c:pt idx="1055">
                  <c:v>2</c:v>
                </c:pt>
                <c:pt idx="1056">
                  <c:v>2</c:v>
                </c:pt>
                <c:pt idx="1057">
                  <c:v>2</c:v>
                </c:pt>
                <c:pt idx="1058">
                  <c:v>2</c:v>
                </c:pt>
                <c:pt idx="1059">
                  <c:v>1</c:v>
                </c:pt>
                <c:pt idx="1060">
                  <c:v>2</c:v>
                </c:pt>
                <c:pt idx="1061">
                  <c:v>1</c:v>
                </c:pt>
                <c:pt idx="1062">
                  <c:v>2</c:v>
                </c:pt>
                <c:pt idx="1063">
                  <c:v>1</c:v>
                </c:pt>
                <c:pt idx="1064">
                  <c:v>1</c:v>
                </c:pt>
                <c:pt idx="1065">
                  <c:v>2</c:v>
                </c:pt>
                <c:pt idx="1066">
                  <c:v>2</c:v>
                </c:pt>
                <c:pt idx="1067">
                  <c:v>1</c:v>
                </c:pt>
                <c:pt idx="1068">
                  <c:v>2</c:v>
                </c:pt>
                <c:pt idx="1069">
                  <c:v>1</c:v>
                </c:pt>
                <c:pt idx="1070">
                  <c:v>1</c:v>
                </c:pt>
                <c:pt idx="1071">
                  <c:v>1</c:v>
                </c:pt>
                <c:pt idx="1072">
                  <c:v>1</c:v>
                </c:pt>
                <c:pt idx="1073">
                  <c:v>1</c:v>
                </c:pt>
                <c:pt idx="1074">
                  <c:v>2</c:v>
                </c:pt>
                <c:pt idx="1075">
                  <c:v>1</c:v>
                </c:pt>
                <c:pt idx="1076">
                  <c:v>2</c:v>
                </c:pt>
                <c:pt idx="1077">
                  <c:v>1</c:v>
                </c:pt>
                <c:pt idx="1078">
                  <c:v>1</c:v>
                </c:pt>
                <c:pt idx="1079">
                  <c:v>1</c:v>
                </c:pt>
                <c:pt idx="1080">
                  <c:v>2</c:v>
                </c:pt>
                <c:pt idx="1081">
                  <c:v>1</c:v>
                </c:pt>
                <c:pt idx="1082">
                  <c:v>2</c:v>
                </c:pt>
                <c:pt idx="1083">
                  <c:v>1</c:v>
                </c:pt>
                <c:pt idx="1084">
                  <c:v>2</c:v>
                </c:pt>
                <c:pt idx="1085">
                  <c:v>1</c:v>
                </c:pt>
                <c:pt idx="1086">
                  <c:v>1</c:v>
                </c:pt>
                <c:pt idx="1087">
                  <c:v>2</c:v>
                </c:pt>
                <c:pt idx="1088">
                  <c:v>2</c:v>
                </c:pt>
                <c:pt idx="1089">
                  <c:v>1</c:v>
                </c:pt>
                <c:pt idx="1090">
                  <c:v>2</c:v>
                </c:pt>
                <c:pt idx="1091">
                  <c:v>2</c:v>
                </c:pt>
                <c:pt idx="1092">
                  <c:v>2</c:v>
                </c:pt>
                <c:pt idx="1093">
                  <c:v>1</c:v>
                </c:pt>
                <c:pt idx="1094">
                  <c:v>1</c:v>
                </c:pt>
                <c:pt idx="1095">
                  <c:v>2</c:v>
                </c:pt>
                <c:pt idx="1096">
                  <c:v>1</c:v>
                </c:pt>
                <c:pt idx="1097">
                  <c:v>1</c:v>
                </c:pt>
                <c:pt idx="1098">
                  <c:v>1</c:v>
                </c:pt>
                <c:pt idx="1099">
                  <c:v>2</c:v>
                </c:pt>
                <c:pt idx="1100">
                  <c:v>1</c:v>
                </c:pt>
                <c:pt idx="1101">
                  <c:v>1</c:v>
                </c:pt>
                <c:pt idx="1102">
                  <c:v>1</c:v>
                </c:pt>
                <c:pt idx="1103">
                  <c:v>1</c:v>
                </c:pt>
                <c:pt idx="1104">
                  <c:v>2</c:v>
                </c:pt>
                <c:pt idx="1105">
                  <c:v>2</c:v>
                </c:pt>
                <c:pt idx="1106">
                  <c:v>2</c:v>
                </c:pt>
                <c:pt idx="1107">
                  <c:v>2</c:v>
                </c:pt>
                <c:pt idx="1108">
                  <c:v>2</c:v>
                </c:pt>
                <c:pt idx="1109">
                  <c:v>2</c:v>
                </c:pt>
                <c:pt idx="1110">
                  <c:v>2</c:v>
                </c:pt>
                <c:pt idx="1111">
                  <c:v>2</c:v>
                </c:pt>
                <c:pt idx="1112">
                  <c:v>1</c:v>
                </c:pt>
                <c:pt idx="1113">
                  <c:v>1</c:v>
                </c:pt>
                <c:pt idx="1114">
                  <c:v>1</c:v>
                </c:pt>
                <c:pt idx="1115">
                  <c:v>2</c:v>
                </c:pt>
                <c:pt idx="1116">
                  <c:v>2</c:v>
                </c:pt>
                <c:pt idx="1117">
                  <c:v>1</c:v>
                </c:pt>
                <c:pt idx="1118">
                  <c:v>1</c:v>
                </c:pt>
                <c:pt idx="1119">
                  <c:v>1</c:v>
                </c:pt>
                <c:pt idx="1120">
                  <c:v>1</c:v>
                </c:pt>
                <c:pt idx="1121">
                  <c:v>2</c:v>
                </c:pt>
                <c:pt idx="1122">
                  <c:v>1</c:v>
                </c:pt>
                <c:pt idx="1123">
                  <c:v>1</c:v>
                </c:pt>
                <c:pt idx="1124">
                  <c:v>2</c:v>
                </c:pt>
                <c:pt idx="1125">
                  <c:v>1</c:v>
                </c:pt>
                <c:pt idx="1126">
                  <c:v>2</c:v>
                </c:pt>
                <c:pt idx="1127">
                  <c:v>2</c:v>
                </c:pt>
                <c:pt idx="1128">
                  <c:v>2</c:v>
                </c:pt>
                <c:pt idx="1129">
                  <c:v>1</c:v>
                </c:pt>
                <c:pt idx="1130">
                  <c:v>2</c:v>
                </c:pt>
                <c:pt idx="1131">
                  <c:v>1</c:v>
                </c:pt>
                <c:pt idx="1132">
                  <c:v>2</c:v>
                </c:pt>
                <c:pt idx="1133">
                  <c:v>2</c:v>
                </c:pt>
                <c:pt idx="1134">
                  <c:v>2</c:v>
                </c:pt>
                <c:pt idx="1135">
                  <c:v>1</c:v>
                </c:pt>
                <c:pt idx="1136">
                  <c:v>1</c:v>
                </c:pt>
                <c:pt idx="1137">
                  <c:v>1</c:v>
                </c:pt>
                <c:pt idx="1138">
                  <c:v>2</c:v>
                </c:pt>
                <c:pt idx="1139">
                  <c:v>1</c:v>
                </c:pt>
                <c:pt idx="1140">
                  <c:v>1</c:v>
                </c:pt>
                <c:pt idx="1141">
                  <c:v>2</c:v>
                </c:pt>
                <c:pt idx="1142">
                  <c:v>3</c:v>
                </c:pt>
                <c:pt idx="1143">
                  <c:v>1</c:v>
                </c:pt>
                <c:pt idx="1144">
                  <c:v>1</c:v>
                </c:pt>
                <c:pt idx="1145">
                  <c:v>1</c:v>
                </c:pt>
                <c:pt idx="1146">
                  <c:v>2</c:v>
                </c:pt>
                <c:pt idx="1147">
                  <c:v>1</c:v>
                </c:pt>
                <c:pt idx="1148">
                  <c:v>1</c:v>
                </c:pt>
                <c:pt idx="1149">
                  <c:v>1</c:v>
                </c:pt>
                <c:pt idx="1150">
                  <c:v>1</c:v>
                </c:pt>
                <c:pt idx="1151">
                  <c:v>1</c:v>
                </c:pt>
                <c:pt idx="1152">
                  <c:v>1</c:v>
                </c:pt>
                <c:pt idx="1153">
                  <c:v>1</c:v>
                </c:pt>
                <c:pt idx="1154">
                  <c:v>1</c:v>
                </c:pt>
                <c:pt idx="1155">
                  <c:v>2</c:v>
                </c:pt>
                <c:pt idx="1156">
                  <c:v>2</c:v>
                </c:pt>
                <c:pt idx="1157">
                  <c:v>2</c:v>
                </c:pt>
                <c:pt idx="1158">
                  <c:v>2</c:v>
                </c:pt>
                <c:pt idx="1159">
                  <c:v>2</c:v>
                </c:pt>
                <c:pt idx="1160">
                  <c:v>2</c:v>
                </c:pt>
                <c:pt idx="1161">
                  <c:v>1</c:v>
                </c:pt>
                <c:pt idx="1162">
                  <c:v>1</c:v>
                </c:pt>
                <c:pt idx="1163">
                  <c:v>0</c:v>
                </c:pt>
                <c:pt idx="1164">
                  <c:v>1</c:v>
                </c:pt>
                <c:pt idx="1165">
                  <c:v>2</c:v>
                </c:pt>
                <c:pt idx="1166">
                  <c:v>2</c:v>
                </c:pt>
                <c:pt idx="1167">
                  <c:v>2</c:v>
                </c:pt>
                <c:pt idx="1168">
                  <c:v>2</c:v>
                </c:pt>
                <c:pt idx="1169">
                  <c:v>3</c:v>
                </c:pt>
                <c:pt idx="1170">
                  <c:v>1</c:v>
                </c:pt>
                <c:pt idx="1171">
                  <c:v>1</c:v>
                </c:pt>
                <c:pt idx="1172">
                  <c:v>2</c:v>
                </c:pt>
                <c:pt idx="1173">
                  <c:v>3</c:v>
                </c:pt>
                <c:pt idx="1174">
                  <c:v>2</c:v>
                </c:pt>
                <c:pt idx="1175">
                  <c:v>2</c:v>
                </c:pt>
                <c:pt idx="1176">
                  <c:v>1</c:v>
                </c:pt>
                <c:pt idx="1177">
                  <c:v>1</c:v>
                </c:pt>
                <c:pt idx="1178">
                  <c:v>1</c:v>
                </c:pt>
                <c:pt idx="1179">
                  <c:v>1</c:v>
                </c:pt>
                <c:pt idx="1180">
                  <c:v>2</c:v>
                </c:pt>
                <c:pt idx="1181">
                  <c:v>2</c:v>
                </c:pt>
                <c:pt idx="1182">
                  <c:v>3</c:v>
                </c:pt>
                <c:pt idx="1183">
                  <c:v>1</c:v>
                </c:pt>
                <c:pt idx="1184">
                  <c:v>1</c:v>
                </c:pt>
                <c:pt idx="1185">
                  <c:v>1</c:v>
                </c:pt>
                <c:pt idx="1186">
                  <c:v>2</c:v>
                </c:pt>
                <c:pt idx="1187">
                  <c:v>2</c:v>
                </c:pt>
                <c:pt idx="1188">
                  <c:v>2</c:v>
                </c:pt>
                <c:pt idx="1189">
                  <c:v>2</c:v>
                </c:pt>
                <c:pt idx="1190">
                  <c:v>1</c:v>
                </c:pt>
                <c:pt idx="1191">
                  <c:v>2</c:v>
                </c:pt>
                <c:pt idx="1192">
                  <c:v>1</c:v>
                </c:pt>
                <c:pt idx="1193">
                  <c:v>2</c:v>
                </c:pt>
                <c:pt idx="1194">
                  <c:v>1</c:v>
                </c:pt>
                <c:pt idx="1195">
                  <c:v>2</c:v>
                </c:pt>
                <c:pt idx="1196">
                  <c:v>2</c:v>
                </c:pt>
                <c:pt idx="1197">
                  <c:v>1</c:v>
                </c:pt>
                <c:pt idx="1198">
                  <c:v>2</c:v>
                </c:pt>
                <c:pt idx="1199">
                  <c:v>1</c:v>
                </c:pt>
                <c:pt idx="1200">
                  <c:v>1</c:v>
                </c:pt>
                <c:pt idx="1201">
                  <c:v>2</c:v>
                </c:pt>
                <c:pt idx="1202">
                  <c:v>1</c:v>
                </c:pt>
                <c:pt idx="1203">
                  <c:v>2</c:v>
                </c:pt>
                <c:pt idx="1204">
                  <c:v>1</c:v>
                </c:pt>
                <c:pt idx="1205">
                  <c:v>2</c:v>
                </c:pt>
                <c:pt idx="1206">
                  <c:v>1</c:v>
                </c:pt>
                <c:pt idx="1207">
                  <c:v>2</c:v>
                </c:pt>
                <c:pt idx="1208">
                  <c:v>1</c:v>
                </c:pt>
                <c:pt idx="1209">
                  <c:v>2</c:v>
                </c:pt>
                <c:pt idx="1210">
                  <c:v>2</c:v>
                </c:pt>
                <c:pt idx="1211">
                  <c:v>2</c:v>
                </c:pt>
                <c:pt idx="1212">
                  <c:v>1</c:v>
                </c:pt>
                <c:pt idx="1213">
                  <c:v>0</c:v>
                </c:pt>
                <c:pt idx="1214">
                  <c:v>1</c:v>
                </c:pt>
                <c:pt idx="1215">
                  <c:v>1</c:v>
                </c:pt>
                <c:pt idx="1216">
                  <c:v>2</c:v>
                </c:pt>
                <c:pt idx="1217">
                  <c:v>2</c:v>
                </c:pt>
                <c:pt idx="1218">
                  <c:v>1</c:v>
                </c:pt>
                <c:pt idx="1219">
                  <c:v>1</c:v>
                </c:pt>
                <c:pt idx="1220">
                  <c:v>1</c:v>
                </c:pt>
                <c:pt idx="1221">
                  <c:v>1</c:v>
                </c:pt>
                <c:pt idx="1222">
                  <c:v>2</c:v>
                </c:pt>
                <c:pt idx="1223">
                  <c:v>2</c:v>
                </c:pt>
                <c:pt idx="1224">
                  <c:v>2</c:v>
                </c:pt>
                <c:pt idx="1225">
                  <c:v>1</c:v>
                </c:pt>
                <c:pt idx="1226">
                  <c:v>2</c:v>
                </c:pt>
                <c:pt idx="1227">
                  <c:v>1</c:v>
                </c:pt>
                <c:pt idx="1228">
                  <c:v>1</c:v>
                </c:pt>
                <c:pt idx="1229">
                  <c:v>2</c:v>
                </c:pt>
                <c:pt idx="1230">
                  <c:v>2</c:v>
                </c:pt>
                <c:pt idx="1231">
                  <c:v>1</c:v>
                </c:pt>
                <c:pt idx="1232">
                  <c:v>2</c:v>
                </c:pt>
                <c:pt idx="1233">
                  <c:v>1</c:v>
                </c:pt>
                <c:pt idx="1234">
                  <c:v>1</c:v>
                </c:pt>
                <c:pt idx="1235">
                  <c:v>1</c:v>
                </c:pt>
                <c:pt idx="1236">
                  <c:v>2</c:v>
                </c:pt>
                <c:pt idx="1237">
                  <c:v>2</c:v>
                </c:pt>
                <c:pt idx="1238">
                  <c:v>1</c:v>
                </c:pt>
                <c:pt idx="1239">
                  <c:v>2</c:v>
                </c:pt>
                <c:pt idx="1240">
                  <c:v>2</c:v>
                </c:pt>
                <c:pt idx="1241">
                  <c:v>2</c:v>
                </c:pt>
                <c:pt idx="1242">
                  <c:v>2</c:v>
                </c:pt>
                <c:pt idx="1243">
                  <c:v>2</c:v>
                </c:pt>
                <c:pt idx="1244">
                  <c:v>1</c:v>
                </c:pt>
                <c:pt idx="1245">
                  <c:v>3</c:v>
                </c:pt>
                <c:pt idx="1246">
                  <c:v>2</c:v>
                </c:pt>
                <c:pt idx="1247">
                  <c:v>1</c:v>
                </c:pt>
                <c:pt idx="1248">
                  <c:v>1</c:v>
                </c:pt>
                <c:pt idx="1249">
                  <c:v>1</c:v>
                </c:pt>
                <c:pt idx="1250">
                  <c:v>2</c:v>
                </c:pt>
                <c:pt idx="1251">
                  <c:v>2</c:v>
                </c:pt>
                <c:pt idx="1252">
                  <c:v>1</c:v>
                </c:pt>
                <c:pt idx="1253">
                  <c:v>2</c:v>
                </c:pt>
                <c:pt idx="1254">
                  <c:v>2</c:v>
                </c:pt>
                <c:pt idx="1255">
                  <c:v>1</c:v>
                </c:pt>
                <c:pt idx="1256">
                  <c:v>2</c:v>
                </c:pt>
                <c:pt idx="1257">
                  <c:v>1</c:v>
                </c:pt>
                <c:pt idx="1258">
                  <c:v>2</c:v>
                </c:pt>
                <c:pt idx="1259">
                  <c:v>1</c:v>
                </c:pt>
                <c:pt idx="1260">
                  <c:v>2</c:v>
                </c:pt>
                <c:pt idx="1261">
                  <c:v>1</c:v>
                </c:pt>
                <c:pt idx="1262">
                  <c:v>1</c:v>
                </c:pt>
                <c:pt idx="1263">
                  <c:v>1</c:v>
                </c:pt>
                <c:pt idx="1264">
                  <c:v>2</c:v>
                </c:pt>
                <c:pt idx="1265">
                  <c:v>2</c:v>
                </c:pt>
                <c:pt idx="1266">
                  <c:v>1</c:v>
                </c:pt>
                <c:pt idx="1267">
                  <c:v>2</c:v>
                </c:pt>
                <c:pt idx="1268">
                  <c:v>3</c:v>
                </c:pt>
                <c:pt idx="1269">
                  <c:v>1</c:v>
                </c:pt>
                <c:pt idx="1270">
                  <c:v>0</c:v>
                </c:pt>
                <c:pt idx="1271">
                  <c:v>2</c:v>
                </c:pt>
                <c:pt idx="1272">
                  <c:v>1</c:v>
                </c:pt>
                <c:pt idx="1273">
                  <c:v>1</c:v>
                </c:pt>
                <c:pt idx="1274">
                  <c:v>2</c:v>
                </c:pt>
                <c:pt idx="1275">
                  <c:v>2</c:v>
                </c:pt>
                <c:pt idx="1276">
                  <c:v>1</c:v>
                </c:pt>
                <c:pt idx="1277">
                  <c:v>1</c:v>
                </c:pt>
                <c:pt idx="1278">
                  <c:v>2</c:v>
                </c:pt>
                <c:pt idx="1279">
                  <c:v>1</c:v>
                </c:pt>
                <c:pt idx="1280">
                  <c:v>2</c:v>
                </c:pt>
                <c:pt idx="1281">
                  <c:v>2</c:v>
                </c:pt>
                <c:pt idx="1282">
                  <c:v>2</c:v>
                </c:pt>
                <c:pt idx="1283">
                  <c:v>2</c:v>
                </c:pt>
                <c:pt idx="1284">
                  <c:v>2</c:v>
                </c:pt>
                <c:pt idx="1285">
                  <c:v>1</c:v>
                </c:pt>
                <c:pt idx="1286">
                  <c:v>1</c:v>
                </c:pt>
                <c:pt idx="1287">
                  <c:v>2</c:v>
                </c:pt>
                <c:pt idx="1288">
                  <c:v>2</c:v>
                </c:pt>
                <c:pt idx="1289">
                  <c:v>2</c:v>
                </c:pt>
                <c:pt idx="1290">
                  <c:v>1</c:v>
                </c:pt>
                <c:pt idx="1291">
                  <c:v>2</c:v>
                </c:pt>
                <c:pt idx="1292">
                  <c:v>2</c:v>
                </c:pt>
                <c:pt idx="1293">
                  <c:v>2</c:v>
                </c:pt>
                <c:pt idx="1294">
                  <c:v>1</c:v>
                </c:pt>
                <c:pt idx="1295">
                  <c:v>1</c:v>
                </c:pt>
                <c:pt idx="1296">
                  <c:v>2</c:v>
                </c:pt>
                <c:pt idx="1297">
                  <c:v>2</c:v>
                </c:pt>
                <c:pt idx="1298">
                  <c:v>2</c:v>
                </c:pt>
                <c:pt idx="1299">
                  <c:v>1</c:v>
                </c:pt>
                <c:pt idx="1300">
                  <c:v>2</c:v>
                </c:pt>
                <c:pt idx="1301">
                  <c:v>1</c:v>
                </c:pt>
                <c:pt idx="1302">
                  <c:v>2</c:v>
                </c:pt>
                <c:pt idx="1303">
                  <c:v>2</c:v>
                </c:pt>
                <c:pt idx="1304">
                  <c:v>2</c:v>
                </c:pt>
                <c:pt idx="1305">
                  <c:v>2</c:v>
                </c:pt>
                <c:pt idx="1306">
                  <c:v>2</c:v>
                </c:pt>
                <c:pt idx="1307">
                  <c:v>1</c:v>
                </c:pt>
                <c:pt idx="1308">
                  <c:v>1</c:v>
                </c:pt>
                <c:pt idx="1309">
                  <c:v>2</c:v>
                </c:pt>
                <c:pt idx="1310">
                  <c:v>2</c:v>
                </c:pt>
                <c:pt idx="1311">
                  <c:v>2</c:v>
                </c:pt>
                <c:pt idx="1312">
                  <c:v>2</c:v>
                </c:pt>
                <c:pt idx="1313">
                  <c:v>2</c:v>
                </c:pt>
                <c:pt idx="1314">
                  <c:v>1</c:v>
                </c:pt>
                <c:pt idx="1315">
                  <c:v>2</c:v>
                </c:pt>
                <c:pt idx="1316">
                  <c:v>2</c:v>
                </c:pt>
                <c:pt idx="1317">
                  <c:v>2</c:v>
                </c:pt>
                <c:pt idx="1318">
                  <c:v>2</c:v>
                </c:pt>
                <c:pt idx="1319">
                  <c:v>1</c:v>
                </c:pt>
                <c:pt idx="1320">
                  <c:v>1</c:v>
                </c:pt>
                <c:pt idx="1321">
                  <c:v>1</c:v>
                </c:pt>
                <c:pt idx="1322">
                  <c:v>2</c:v>
                </c:pt>
                <c:pt idx="1323">
                  <c:v>1</c:v>
                </c:pt>
                <c:pt idx="1324">
                  <c:v>2</c:v>
                </c:pt>
                <c:pt idx="1325">
                  <c:v>1</c:v>
                </c:pt>
                <c:pt idx="1326">
                  <c:v>1</c:v>
                </c:pt>
                <c:pt idx="1327">
                  <c:v>1</c:v>
                </c:pt>
                <c:pt idx="1328">
                  <c:v>2</c:v>
                </c:pt>
                <c:pt idx="1329">
                  <c:v>2</c:v>
                </c:pt>
                <c:pt idx="1330">
                  <c:v>2</c:v>
                </c:pt>
                <c:pt idx="1331">
                  <c:v>1</c:v>
                </c:pt>
                <c:pt idx="1332">
                  <c:v>1</c:v>
                </c:pt>
                <c:pt idx="1333">
                  <c:v>1</c:v>
                </c:pt>
                <c:pt idx="1334">
                  <c:v>1</c:v>
                </c:pt>
                <c:pt idx="1335">
                  <c:v>2</c:v>
                </c:pt>
                <c:pt idx="1336">
                  <c:v>2</c:v>
                </c:pt>
                <c:pt idx="1337">
                  <c:v>1</c:v>
                </c:pt>
                <c:pt idx="1338">
                  <c:v>2</c:v>
                </c:pt>
                <c:pt idx="1339">
                  <c:v>1</c:v>
                </c:pt>
                <c:pt idx="1340">
                  <c:v>1</c:v>
                </c:pt>
                <c:pt idx="1341">
                  <c:v>1</c:v>
                </c:pt>
                <c:pt idx="1342">
                  <c:v>2</c:v>
                </c:pt>
                <c:pt idx="1343">
                  <c:v>1</c:v>
                </c:pt>
                <c:pt idx="1344">
                  <c:v>2</c:v>
                </c:pt>
                <c:pt idx="1345">
                  <c:v>1</c:v>
                </c:pt>
                <c:pt idx="1346">
                  <c:v>2</c:v>
                </c:pt>
                <c:pt idx="1347">
                  <c:v>2</c:v>
                </c:pt>
                <c:pt idx="1348">
                  <c:v>2</c:v>
                </c:pt>
                <c:pt idx="1349">
                  <c:v>2</c:v>
                </c:pt>
                <c:pt idx="1350">
                  <c:v>2</c:v>
                </c:pt>
                <c:pt idx="1351">
                  <c:v>1</c:v>
                </c:pt>
                <c:pt idx="1352">
                  <c:v>1</c:v>
                </c:pt>
                <c:pt idx="1353">
                  <c:v>2</c:v>
                </c:pt>
                <c:pt idx="1354">
                  <c:v>2</c:v>
                </c:pt>
                <c:pt idx="1355">
                  <c:v>3</c:v>
                </c:pt>
                <c:pt idx="1356">
                  <c:v>1</c:v>
                </c:pt>
                <c:pt idx="1357">
                  <c:v>1</c:v>
                </c:pt>
                <c:pt idx="1358">
                  <c:v>2</c:v>
                </c:pt>
                <c:pt idx="1359">
                  <c:v>2</c:v>
                </c:pt>
                <c:pt idx="1360">
                  <c:v>3</c:v>
                </c:pt>
                <c:pt idx="1361">
                  <c:v>2</c:v>
                </c:pt>
                <c:pt idx="1362">
                  <c:v>2</c:v>
                </c:pt>
                <c:pt idx="1363">
                  <c:v>2</c:v>
                </c:pt>
                <c:pt idx="1364">
                  <c:v>2</c:v>
                </c:pt>
                <c:pt idx="1365">
                  <c:v>2</c:v>
                </c:pt>
                <c:pt idx="1366">
                  <c:v>2</c:v>
                </c:pt>
                <c:pt idx="1367">
                  <c:v>2</c:v>
                </c:pt>
                <c:pt idx="1368">
                  <c:v>1</c:v>
                </c:pt>
                <c:pt idx="1369">
                  <c:v>2</c:v>
                </c:pt>
                <c:pt idx="1370">
                  <c:v>1</c:v>
                </c:pt>
                <c:pt idx="1371">
                  <c:v>1</c:v>
                </c:pt>
                <c:pt idx="1372">
                  <c:v>2</c:v>
                </c:pt>
                <c:pt idx="1373">
                  <c:v>2</c:v>
                </c:pt>
                <c:pt idx="1374">
                  <c:v>2</c:v>
                </c:pt>
                <c:pt idx="1375">
                  <c:v>2</c:v>
                </c:pt>
                <c:pt idx="1376">
                  <c:v>1</c:v>
                </c:pt>
                <c:pt idx="1377">
                  <c:v>2</c:v>
                </c:pt>
                <c:pt idx="1378">
                  <c:v>1</c:v>
                </c:pt>
                <c:pt idx="1379">
                  <c:v>2</c:v>
                </c:pt>
                <c:pt idx="1380">
                  <c:v>1</c:v>
                </c:pt>
                <c:pt idx="1381">
                  <c:v>2</c:v>
                </c:pt>
                <c:pt idx="1382">
                  <c:v>1</c:v>
                </c:pt>
                <c:pt idx="1383">
                  <c:v>2</c:v>
                </c:pt>
                <c:pt idx="1384">
                  <c:v>1</c:v>
                </c:pt>
                <c:pt idx="1385">
                  <c:v>1</c:v>
                </c:pt>
                <c:pt idx="1386">
                  <c:v>3</c:v>
                </c:pt>
                <c:pt idx="1387">
                  <c:v>2</c:v>
                </c:pt>
                <c:pt idx="1388">
                  <c:v>2</c:v>
                </c:pt>
                <c:pt idx="1389">
                  <c:v>1</c:v>
                </c:pt>
                <c:pt idx="1390">
                  <c:v>2</c:v>
                </c:pt>
                <c:pt idx="1391">
                  <c:v>2</c:v>
                </c:pt>
                <c:pt idx="1392">
                  <c:v>1</c:v>
                </c:pt>
                <c:pt idx="1393">
                  <c:v>2</c:v>
                </c:pt>
                <c:pt idx="1394">
                  <c:v>2</c:v>
                </c:pt>
                <c:pt idx="1395">
                  <c:v>2</c:v>
                </c:pt>
                <c:pt idx="1396">
                  <c:v>1</c:v>
                </c:pt>
                <c:pt idx="1397">
                  <c:v>1</c:v>
                </c:pt>
                <c:pt idx="1398">
                  <c:v>1</c:v>
                </c:pt>
                <c:pt idx="1399">
                  <c:v>2</c:v>
                </c:pt>
                <c:pt idx="1400">
                  <c:v>1</c:v>
                </c:pt>
                <c:pt idx="1401">
                  <c:v>2</c:v>
                </c:pt>
                <c:pt idx="1402">
                  <c:v>2</c:v>
                </c:pt>
                <c:pt idx="1403">
                  <c:v>2</c:v>
                </c:pt>
                <c:pt idx="1404">
                  <c:v>1</c:v>
                </c:pt>
                <c:pt idx="1405">
                  <c:v>2</c:v>
                </c:pt>
                <c:pt idx="1406">
                  <c:v>1</c:v>
                </c:pt>
                <c:pt idx="1407">
                  <c:v>1</c:v>
                </c:pt>
                <c:pt idx="1408">
                  <c:v>1</c:v>
                </c:pt>
                <c:pt idx="1409">
                  <c:v>2</c:v>
                </c:pt>
                <c:pt idx="1410">
                  <c:v>2</c:v>
                </c:pt>
                <c:pt idx="1411">
                  <c:v>1</c:v>
                </c:pt>
                <c:pt idx="1412">
                  <c:v>2</c:v>
                </c:pt>
                <c:pt idx="1413">
                  <c:v>2</c:v>
                </c:pt>
                <c:pt idx="1414">
                  <c:v>1</c:v>
                </c:pt>
                <c:pt idx="1415">
                  <c:v>2</c:v>
                </c:pt>
                <c:pt idx="1416">
                  <c:v>2</c:v>
                </c:pt>
                <c:pt idx="1417">
                  <c:v>2</c:v>
                </c:pt>
                <c:pt idx="1418">
                  <c:v>1</c:v>
                </c:pt>
                <c:pt idx="1419">
                  <c:v>2</c:v>
                </c:pt>
                <c:pt idx="1420">
                  <c:v>2</c:v>
                </c:pt>
                <c:pt idx="1421">
                  <c:v>2</c:v>
                </c:pt>
                <c:pt idx="1422">
                  <c:v>1</c:v>
                </c:pt>
                <c:pt idx="1423">
                  <c:v>2</c:v>
                </c:pt>
                <c:pt idx="1424">
                  <c:v>1</c:v>
                </c:pt>
                <c:pt idx="1425">
                  <c:v>1</c:v>
                </c:pt>
                <c:pt idx="1426">
                  <c:v>2</c:v>
                </c:pt>
                <c:pt idx="1427">
                  <c:v>1</c:v>
                </c:pt>
                <c:pt idx="1428">
                  <c:v>1</c:v>
                </c:pt>
                <c:pt idx="1429">
                  <c:v>2</c:v>
                </c:pt>
                <c:pt idx="1430">
                  <c:v>2</c:v>
                </c:pt>
                <c:pt idx="1431">
                  <c:v>2</c:v>
                </c:pt>
                <c:pt idx="1432">
                  <c:v>2</c:v>
                </c:pt>
                <c:pt idx="1433">
                  <c:v>2</c:v>
                </c:pt>
                <c:pt idx="1434">
                  <c:v>2</c:v>
                </c:pt>
                <c:pt idx="1435">
                  <c:v>1</c:v>
                </c:pt>
                <c:pt idx="1436">
                  <c:v>1</c:v>
                </c:pt>
                <c:pt idx="1437">
                  <c:v>2</c:v>
                </c:pt>
                <c:pt idx="1438">
                  <c:v>1</c:v>
                </c:pt>
                <c:pt idx="1439">
                  <c:v>2</c:v>
                </c:pt>
                <c:pt idx="1440">
                  <c:v>2</c:v>
                </c:pt>
                <c:pt idx="1441">
                  <c:v>1</c:v>
                </c:pt>
                <c:pt idx="1442">
                  <c:v>2</c:v>
                </c:pt>
                <c:pt idx="1443">
                  <c:v>1</c:v>
                </c:pt>
                <c:pt idx="1444">
                  <c:v>2</c:v>
                </c:pt>
                <c:pt idx="1445">
                  <c:v>1</c:v>
                </c:pt>
                <c:pt idx="1446">
                  <c:v>1</c:v>
                </c:pt>
                <c:pt idx="1447">
                  <c:v>2</c:v>
                </c:pt>
                <c:pt idx="1448">
                  <c:v>1</c:v>
                </c:pt>
                <c:pt idx="1449">
                  <c:v>1</c:v>
                </c:pt>
                <c:pt idx="1450">
                  <c:v>2</c:v>
                </c:pt>
                <c:pt idx="1451">
                  <c:v>2</c:v>
                </c:pt>
                <c:pt idx="1452">
                  <c:v>1</c:v>
                </c:pt>
                <c:pt idx="1453">
                  <c:v>1</c:v>
                </c:pt>
                <c:pt idx="1454">
                  <c:v>2</c:v>
                </c:pt>
                <c:pt idx="1455">
                  <c:v>2</c:v>
                </c:pt>
                <c:pt idx="1456">
                  <c:v>2</c:v>
                </c:pt>
                <c:pt idx="1457">
                  <c:v>2</c:v>
                </c:pt>
                <c:pt idx="1458">
                  <c:v>1</c:v>
                </c:pt>
                <c:pt idx="1459">
                  <c:v>1</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0-FC91-477E-B2C1-43308CFF272A}"/>
            </c:ext>
          </c:extLst>
        </c:ser>
        <c:dLbls>
          <c:showLegendKey val="0"/>
          <c:showVal val="0"/>
          <c:showCatName val="0"/>
          <c:showSerName val="0"/>
          <c:showPercent val="0"/>
          <c:showBubbleSize val="0"/>
        </c:dLbls>
        <c:axId val="1479500160"/>
        <c:axId val="1535874288"/>
      </c:scatterChart>
      <c:valAx>
        <c:axId val="1479500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5874288"/>
        <c:crosses val="autoZero"/>
        <c:crossBetween val="midCat"/>
      </c:valAx>
      <c:valAx>
        <c:axId val="1535874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5001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[CL_Capstone--2.xlsx]Overall Quality!PivotTable77</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Overall</a:t>
            </a:r>
            <a:r>
              <a:rPr lang="en-US" baseline="0"/>
              <a:t> 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'Overall Quality'!$B$3</c:f>
              <c:strCache>
                <c:ptCount val="1"/>
                <c:pt idx="0">
                  <c:v>Total</c:v>
                </c:pt>
              </c:strCache>
            </c:strRef>
          </c:tx>
          <c:spPr>
            <a:solidFill>
              <a:schemeClr val="accent1"/>
            </a:solidFill>
            <a:ln>
              <a:noFill/>
            </a:ln>
            <a:effectLst/>
          </c:spPr>
          <c:invertIfNegative val="0"/>
          <c:cat>
            <c:strRef>
              <c:f>'Overall Quality'!$A$4:$A$13</c:f>
              <c:strCache>
                <c:ptCount val="10"/>
                <c:pt idx="0">
                  <c:v>1</c:v>
                </c:pt>
                <c:pt idx="1">
                  <c:v>2</c:v>
                </c:pt>
                <c:pt idx="2">
                  <c:v>3</c:v>
                </c:pt>
                <c:pt idx="3">
                  <c:v>4</c:v>
                </c:pt>
                <c:pt idx="4">
                  <c:v>5</c:v>
                </c:pt>
                <c:pt idx="5">
                  <c:v>6</c:v>
                </c:pt>
                <c:pt idx="6">
                  <c:v>7</c:v>
                </c:pt>
                <c:pt idx="7">
                  <c:v>8</c:v>
                </c:pt>
                <c:pt idx="8">
                  <c:v>9</c:v>
                </c:pt>
                <c:pt idx="9">
                  <c:v>10</c:v>
                </c:pt>
              </c:strCache>
            </c:strRef>
          </c:cat>
          <c:val>
            <c:numRef>
              <c:f>'Overall Quality'!$B$4:$B$13</c:f>
              <c:numCache>
                <c:formatCode>General</c:formatCode>
                <c:ptCount val="10"/>
                <c:pt idx="0">
                  <c:v>50150</c:v>
                </c:pt>
                <c:pt idx="1">
                  <c:v>51770.333333333336</c:v>
                </c:pt>
                <c:pt idx="2">
                  <c:v>87473.75</c:v>
                </c:pt>
                <c:pt idx="3">
                  <c:v>108420.6551724138</c:v>
                </c:pt>
                <c:pt idx="4">
                  <c:v>133523.34760705288</c:v>
                </c:pt>
                <c:pt idx="5">
                  <c:v>161603.0347593583</c:v>
                </c:pt>
                <c:pt idx="6">
                  <c:v>207716.42319749217</c:v>
                </c:pt>
                <c:pt idx="7">
                  <c:v>274735.53571428574</c:v>
                </c:pt>
                <c:pt idx="8">
                  <c:v>367513.02325581393</c:v>
                </c:pt>
                <c:pt idx="9">
                  <c:v>438588.38888888888</c:v>
                </c:pt>
              </c:numCache>
            </c:numRef>
          </c:val>
          <c:extLst>
            <c:ext xmlns:c16="http://schemas.microsoft.com/office/drawing/2014/chart" uri="{C3380CC4-5D6E-409C-BE32-E72D297353CC}">
              <c16:uniqueId val="{00000000-DAEA-4F54-9F83-9DACCF132A1F}"/>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a:t>
            </a:r>
            <a:r>
              <a:rPr lang="en-US" baseline="0"/>
              <a:t> Bedrooms Above Ground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'DA_-_housing-price-data-0404201'!$AZ$2:$AZ$1461</c:f>
              <c:numCache>
                <c:formatCode>General</c:formatCode>
                <c:ptCount val="1460"/>
                <c:pt idx="0">
                  <c:v>3</c:v>
                </c:pt>
                <c:pt idx="1">
                  <c:v>3</c:v>
                </c:pt>
                <c:pt idx="2">
                  <c:v>3</c:v>
                </c:pt>
                <c:pt idx="3">
                  <c:v>3</c:v>
                </c:pt>
                <c:pt idx="4">
                  <c:v>4</c:v>
                </c:pt>
                <c:pt idx="5">
                  <c:v>1</c:v>
                </c:pt>
                <c:pt idx="6">
                  <c:v>3</c:v>
                </c:pt>
                <c:pt idx="7">
                  <c:v>3</c:v>
                </c:pt>
                <c:pt idx="8">
                  <c:v>2</c:v>
                </c:pt>
                <c:pt idx="9">
                  <c:v>2</c:v>
                </c:pt>
                <c:pt idx="10">
                  <c:v>3</c:v>
                </c:pt>
                <c:pt idx="11">
                  <c:v>4</c:v>
                </c:pt>
                <c:pt idx="12">
                  <c:v>2</c:v>
                </c:pt>
                <c:pt idx="13">
                  <c:v>3</c:v>
                </c:pt>
                <c:pt idx="14">
                  <c:v>2</c:v>
                </c:pt>
                <c:pt idx="15">
                  <c:v>2</c:v>
                </c:pt>
                <c:pt idx="16">
                  <c:v>2</c:v>
                </c:pt>
                <c:pt idx="17">
                  <c:v>2</c:v>
                </c:pt>
                <c:pt idx="18">
                  <c:v>3</c:v>
                </c:pt>
                <c:pt idx="19">
                  <c:v>3</c:v>
                </c:pt>
                <c:pt idx="20">
                  <c:v>4</c:v>
                </c:pt>
                <c:pt idx="21">
                  <c:v>3</c:v>
                </c:pt>
                <c:pt idx="22">
                  <c:v>3</c:v>
                </c:pt>
                <c:pt idx="23">
                  <c:v>3</c:v>
                </c:pt>
                <c:pt idx="24">
                  <c:v>3</c:v>
                </c:pt>
                <c:pt idx="25">
                  <c:v>3</c:v>
                </c:pt>
                <c:pt idx="26">
                  <c:v>3</c:v>
                </c:pt>
                <c:pt idx="27">
                  <c:v>3</c:v>
                </c:pt>
                <c:pt idx="28">
                  <c:v>2</c:v>
                </c:pt>
                <c:pt idx="29">
                  <c:v>1</c:v>
                </c:pt>
                <c:pt idx="30">
                  <c:v>3</c:v>
                </c:pt>
                <c:pt idx="31">
                  <c:v>3</c:v>
                </c:pt>
                <c:pt idx="32">
                  <c:v>3</c:v>
                </c:pt>
                <c:pt idx="33">
                  <c:v>4</c:v>
                </c:pt>
                <c:pt idx="34">
                  <c:v>2</c:v>
                </c:pt>
                <c:pt idx="35">
                  <c:v>4</c:v>
                </c:pt>
                <c:pt idx="36">
                  <c:v>3</c:v>
                </c:pt>
                <c:pt idx="37">
                  <c:v>3</c:v>
                </c:pt>
                <c:pt idx="38">
                  <c:v>3</c:v>
                </c:pt>
                <c:pt idx="39">
                  <c:v>2</c:v>
                </c:pt>
                <c:pt idx="40">
                  <c:v>3</c:v>
                </c:pt>
                <c:pt idx="41">
                  <c:v>2</c:v>
                </c:pt>
                <c:pt idx="42">
                  <c:v>2</c:v>
                </c:pt>
                <c:pt idx="43">
                  <c:v>3</c:v>
                </c:pt>
                <c:pt idx="44">
                  <c:v>3</c:v>
                </c:pt>
                <c:pt idx="45">
                  <c:v>2</c:v>
                </c:pt>
                <c:pt idx="46">
                  <c:v>1</c:v>
                </c:pt>
                <c:pt idx="47">
                  <c:v>3</c:v>
                </c:pt>
                <c:pt idx="48">
                  <c:v>2</c:v>
                </c:pt>
                <c:pt idx="49">
                  <c:v>3</c:v>
                </c:pt>
                <c:pt idx="50">
                  <c:v>3</c:v>
                </c:pt>
                <c:pt idx="51">
                  <c:v>3</c:v>
                </c:pt>
                <c:pt idx="52">
                  <c:v>2</c:v>
                </c:pt>
                <c:pt idx="53">
                  <c:v>0</c:v>
                </c:pt>
                <c:pt idx="54">
                  <c:v>3</c:v>
                </c:pt>
                <c:pt idx="55">
                  <c:v>3</c:v>
                </c:pt>
                <c:pt idx="56">
                  <c:v>3</c:v>
                </c:pt>
                <c:pt idx="57">
                  <c:v>3</c:v>
                </c:pt>
                <c:pt idx="58">
                  <c:v>3</c:v>
                </c:pt>
                <c:pt idx="59">
                  <c:v>2</c:v>
                </c:pt>
                <c:pt idx="60">
                  <c:v>3</c:v>
                </c:pt>
                <c:pt idx="61">
                  <c:v>3</c:v>
                </c:pt>
                <c:pt idx="62">
                  <c:v>2</c:v>
                </c:pt>
                <c:pt idx="63">
                  <c:v>3</c:v>
                </c:pt>
                <c:pt idx="64">
                  <c:v>3</c:v>
                </c:pt>
                <c:pt idx="65">
                  <c:v>4</c:v>
                </c:pt>
                <c:pt idx="66">
                  <c:v>3</c:v>
                </c:pt>
                <c:pt idx="67">
                  <c:v>3</c:v>
                </c:pt>
                <c:pt idx="68">
                  <c:v>2</c:v>
                </c:pt>
                <c:pt idx="69">
                  <c:v>3</c:v>
                </c:pt>
                <c:pt idx="70">
                  <c:v>3</c:v>
                </c:pt>
                <c:pt idx="71">
                  <c:v>2</c:v>
                </c:pt>
                <c:pt idx="72">
                  <c:v>3</c:v>
                </c:pt>
                <c:pt idx="73">
                  <c:v>3</c:v>
                </c:pt>
                <c:pt idx="74">
                  <c:v>3</c:v>
                </c:pt>
                <c:pt idx="75">
                  <c:v>2</c:v>
                </c:pt>
                <c:pt idx="76">
                  <c:v>2</c:v>
                </c:pt>
                <c:pt idx="77">
                  <c:v>2</c:v>
                </c:pt>
                <c:pt idx="78">
                  <c:v>4</c:v>
                </c:pt>
                <c:pt idx="79">
                  <c:v>2</c:v>
                </c:pt>
                <c:pt idx="80">
                  <c:v>4</c:v>
                </c:pt>
                <c:pt idx="81">
                  <c:v>2</c:v>
                </c:pt>
                <c:pt idx="82">
                  <c:v>3</c:v>
                </c:pt>
                <c:pt idx="83">
                  <c:v>3</c:v>
                </c:pt>
                <c:pt idx="84">
                  <c:v>3</c:v>
                </c:pt>
                <c:pt idx="85">
                  <c:v>4</c:v>
                </c:pt>
                <c:pt idx="86">
                  <c:v>3</c:v>
                </c:pt>
                <c:pt idx="87">
                  <c:v>2</c:v>
                </c:pt>
                <c:pt idx="88">
                  <c:v>2</c:v>
                </c:pt>
                <c:pt idx="89">
                  <c:v>3</c:v>
                </c:pt>
                <c:pt idx="90">
                  <c:v>2</c:v>
                </c:pt>
                <c:pt idx="91">
                  <c:v>2</c:v>
                </c:pt>
                <c:pt idx="92">
                  <c:v>2</c:v>
                </c:pt>
                <c:pt idx="93">
                  <c:v>4</c:v>
                </c:pt>
                <c:pt idx="94">
                  <c:v>3</c:v>
                </c:pt>
                <c:pt idx="95">
                  <c:v>3</c:v>
                </c:pt>
                <c:pt idx="96">
                  <c:v>3</c:v>
                </c:pt>
                <c:pt idx="97">
                  <c:v>3</c:v>
                </c:pt>
                <c:pt idx="98">
                  <c:v>2</c:v>
                </c:pt>
                <c:pt idx="99">
                  <c:v>3</c:v>
                </c:pt>
                <c:pt idx="100">
                  <c:v>3</c:v>
                </c:pt>
                <c:pt idx="101">
                  <c:v>3</c:v>
                </c:pt>
                <c:pt idx="102">
                  <c:v>4</c:v>
                </c:pt>
                <c:pt idx="103">
                  <c:v>3</c:v>
                </c:pt>
                <c:pt idx="104">
                  <c:v>4</c:v>
                </c:pt>
                <c:pt idx="105">
                  <c:v>3</c:v>
                </c:pt>
                <c:pt idx="106">
                  <c:v>2</c:v>
                </c:pt>
                <c:pt idx="107">
                  <c:v>2</c:v>
                </c:pt>
                <c:pt idx="108">
                  <c:v>3</c:v>
                </c:pt>
                <c:pt idx="109">
                  <c:v>3</c:v>
                </c:pt>
                <c:pt idx="110">
                  <c:v>4</c:v>
                </c:pt>
                <c:pt idx="111">
                  <c:v>3</c:v>
                </c:pt>
                <c:pt idx="112">
                  <c:v>4</c:v>
                </c:pt>
                <c:pt idx="113">
                  <c:v>3</c:v>
                </c:pt>
                <c:pt idx="114">
                  <c:v>3</c:v>
                </c:pt>
                <c:pt idx="115">
                  <c:v>2</c:v>
                </c:pt>
                <c:pt idx="116">
                  <c:v>3</c:v>
                </c:pt>
                <c:pt idx="117">
                  <c:v>2</c:v>
                </c:pt>
                <c:pt idx="118">
                  <c:v>5</c:v>
                </c:pt>
                <c:pt idx="119">
                  <c:v>3</c:v>
                </c:pt>
                <c:pt idx="120">
                  <c:v>1</c:v>
                </c:pt>
                <c:pt idx="121">
                  <c:v>3</c:v>
                </c:pt>
                <c:pt idx="122">
                  <c:v>3</c:v>
                </c:pt>
                <c:pt idx="123">
                  <c:v>2</c:v>
                </c:pt>
                <c:pt idx="124">
                  <c:v>3</c:v>
                </c:pt>
                <c:pt idx="125">
                  <c:v>2</c:v>
                </c:pt>
                <c:pt idx="126">
                  <c:v>2</c:v>
                </c:pt>
                <c:pt idx="127">
                  <c:v>3</c:v>
                </c:pt>
                <c:pt idx="128">
                  <c:v>3</c:v>
                </c:pt>
                <c:pt idx="129">
                  <c:v>3</c:v>
                </c:pt>
                <c:pt idx="130">
                  <c:v>4</c:v>
                </c:pt>
                <c:pt idx="131">
                  <c:v>3</c:v>
                </c:pt>
                <c:pt idx="132">
                  <c:v>3</c:v>
                </c:pt>
                <c:pt idx="133">
                  <c:v>2</c:v>
                </c:pt>
                <c:pt idx="134">
                  <c:v>3</c:v>
                </c:pt>
                <c:pt idx="135">
                  <c:v>3</c:v>
                </c:pt>
                <c:pt idx="136">
                  <c:v>3</c:v>
                </c:pt>
                <c:pt idx="137">
                  <c:v>5</c:v>
                </c:pt>
                <c:pt idx="138">
                  <c:v>3</c:v>
                </c:pt>
                <c:pt idx="139">
                  <c:v>3</c:v>
                </c:pt>
                <c:pt idx="140">
                  <c:v>3</c:v>
                </c:pt>
                <c:pt idx="141">
                  <c:v>3</c:v>
                </c:pt>
                <c:pt idx="142">
                  <c:v>4</c:v>
                </c:pt>
                <c:pt idx="143">
                  <c:v>3</c:v>
                </c:pt>
                <c:pt idx="144">
                  <c:v>6</c:v>
                </c:pt>
                <c:pt idx="145">
                  <c:v>3</c:v>
                </c:pt>
                <c:pt idx="146">
                  <c:v>2</c:v>
                </c:pt>
                <c:pt idx="147">
                  <c:v>3</c:v>
                </c:pt>
                <c:pt idx="148">
                  <c:v>3</c:v>
                </c:pt>
                <c:pt idx="149">
                  <c:v>3</c:v>
                </c:pt>
                <c:pt idx="150">
                  <c:v>3</c:v>
                </c:pt>
                <c:pt idx="151">
                  <c:v>2</c:v>
                </c:pt>
                <c:pt idx="152">
                  <c:v>4</c:v>
                </c:pt>
                <c:pt idx="153">
                  <c:v>1</c:v>
                </c:pt>
                <c:pt idx="154">
                  <c:v>4</c:v>
                </c:pt>
                <c:pt idx="155">
                  <c:v>2</c:v>
                </c:pt>
                <c:pt idx="156">
                  <c:v>2</c:v>
                </c:pt>
                <c:pt idx="157">
                  <c:v>4</c:v>
                </c:pt>
                <c:pt idx="158">
                  <c:v>3</c:v>
                </c:pt>
                <c:pt idx="159">
                  <c:v>4</c:v>
                </c:pt>
                <c:pt idx="160">
                  <c:v>3</c:v>
                </c:pt>
                <c:pt idx="161">
                  <c:v>3</c:v>
                </c:pt>
                <c:pt idx="162">
                  <c:v>3</c:v>
                </c:pt>
                <c:pt idx="163">
                  <c:v>1</c:v>
                </c:pt>
                <c:pt idx="164">
                  <c:v>3</c:v>
                </c:pt>
                <c:pt idx="165">
                  <c:v>4</c:v>
                </c:pt>
                <c:pt idx="166">
                  <c:v>2</c:v>
                </c:pt>
                <c:pt idx="167">
                  <c:v>3</c:v>
                </c:pt>
                <c:pt idx="168">
                  <c:v>3</c:v>
                </c:pt>
                <c:pt idx="169">
                  <c:v>2</c:v>
                </c:pt>
                <c:pt idx="170">
                  <c:v>2</c:v>
                </c:pt>
                <c:pt idx="171">
                  <c:v>3</c:v>
                </c:pt>
                <c:pt idx="172">
                  <c:v>2</c:v>
                </c:pt>
                <c:pt idx="173">
                  <c:v>3</c:v>
                </c:pt>
                <c:pt idx="174">
                  <c:v>3</c:v>
                </c:pt>
                <c:pt idx="175">
                  <c:v>4</c:v>
                </c:pt>
                <c:pt idx="176">
                  <c:v>4</c:v>
                </c:pt>
                <c:pt idx="177">
                  <c:v>4</c:v>
                </c:pt>
                <c:pt idx="178">
                  <c:v>1</c:v>
                </c:pt>
                <c:pt idx="179">
                  <c:v>2</c:v>
                </c:pt>
                <c:pt idx="180">
                  <c:v>3</c:v>
                </c:pt>
                <c:pt idx="181">
                  <c:v>4</c:v>
                </c:pt>
                <c:pt idx="182">
                  <c:v>3</c:v>
                </c:pt>
                <c:pt idx="183">
                  <c:v>3</c:v>
                </c:pt>
                <c:pt idx="184">
                  <c:v>3</c:v>
                </c:pt>
                <c:pt idx="185">
                  <c:v>4</c:v>
                </c:pt>
                <c:pt idx="186">
                  <c:v>3</c:v>
                </c:pt>
                <c:pt idx="187">
                  <c:v>3</c:v>
                </c:pt>
                <c:pt idx="188">
                  <c:v>2</c:v>
                </c:pt>
                <c:pt idx="189">
                  <c:v>0</c:v>
                </c:pt>
                <c:pt idx="190">
                  <c:v>3</c:v>
                </c:pt>
                <c:pt idx="191">
                  <c:v>4</c:v>
                </c:pt>
                <c:pt idx="192">
                  <c:v>3</c:v>
                </c:pt>
                <c:pt idx="193">
                  <c:v>3</c:v>
                </c:pt>
                <c:pt idx="194">
                  <c:v>3</c:v>
                </c:pt>
                <c:pt idx="195">
                  <c:v>3</c:v>
                </c:pt>
                <c:pt idx="196">
                  <c:v>3</c:v>
                </c:pt>
                <c:pt idx="197">
                  <c:v>4</c:v>
                </c:pt>
                <c:pt idx="198">
                  <c:v>5</c:v>
                </c:pt>
                <c:pt idx="199">
                  <c:v>3</c:v>
                </c:pt>
                <c:pt idx="200">
                  <c:v>2</c:v>
                </c:pt>
                <c:pt idx="201">
                  <c:v>3</c:v>
                </c:pt>
                <c:pt idx="202">
                  <c:v>2</c:v>
                </c:pt>
                <c:pt idx="203">
                  <c:v>1</c:v>
                </c:pt>
                <c:pt idx="204">
                  <c:v>2</c:v>
                </c:pt>
                <c:pt idx="205">
                  <c:v>3</c:v>
                </c:pt>
                <c:pt idx="206">
                  <c:v>3</c:v>
                </c:pt>
                <c:pt idx="207">
                  <c:v>3</c:v>
                </c:pt>
                <c:pt idx="208">
                  <c:v>3</c:v>
                </c:pt>
                <c:pt idx="209">
                  <c:v>3</c:v>
                </c:pt>
                <c:pt idx="210">
                  <c:v>2</c:v>
                </c:pt>
                <c:pt idx="211">
                  <c:v>3</c:v>
                </c:pt>
                <c:pt idx="212">
                  <c:v>3</c:v>
                </c:pt>
                <c:pt idx="213">
                  <c:v>3</c:v>
                </c:pt>
                <c:pt idx="214">
                  <c:v>3</c:v>
                </c:pt>
                <c:pt idx="215">
                  <c:v>2</c:v>
                </c:pt>
                <c:pt idx="216">
                  <c:v>3</c:v>
                </c:pt>
                <c:pt idx="217">
                  <c:v>3</c:v>
                </c:pt>
                <c:pt idx="218">
                  <c:v>3</c:v>
                </c:pt>
                <c:pt idx="219">
                  <c:v>2</c:v>
                </c:pt>
                <c:pt idx="220">
                  <c:v>2</c:v>
                </c:pt>
                <c:pt idx="221">
                  <c:v>4</c:v>
                </c:pt>
                <c:pt idx="222">
                  <c:v>3</c:v>
                </c:pt>
                <c:pt idx="223">
                  <c:v>2</c:v>
                </c:pt>
                <c:pt idx="224">
                  <c:v>3</c:v>
                </c:pt>
                <c:pt idx="225">
                  <c:v>3</c:v>
                </c:pt>
                <c:pt idx="226">
                  <c:v>4</c:v>
                </c:pt>
                <c:pt idx="227">
                  <c:v>2</c:v>
                </c:pt>
                <c:pt idx="228">
                  <c:v>3</c:v>
                </c:pt>
                <c:pt idx="229">
                  <c:v>2</c:v>
                </c:pt>
                <c:pt idx="230">
                  <c:v>3</c:v>
                </c:pt>
                <c:pt idx="231">
                  <c:v>4</c:v>
                </c:pt>
                <c:pt idx="232">
                  <c:v>2</c:v>
                </c:pt>
                <c:pt idx="233">
                  <c:v>3</c:v>
                </c:pt>
                <c:pt idx="234">
                  <c:v>4</c:v>
                </c:pt>
                <c:pt idx="235">
                  <c:v>2</c:v>
                </c:pt>
                <c:pt idx="236">
                  <c:v>3</c:v>
                </c:pt>
                <c:pt idx="237">
                  <c:v>3</c:v>
                </c:pt>
                <c:pt idx="238">
                  <c:v>3</c:v>
                </c:pt>
                <c:pt idx="239">
                  <c:v>3</c:v>
                </c:pt>
                <c:pt idx="240">
                  <c:v>3</c:v>
                </c:pt>
                <c:pt idx="241">
                  <c:v>2</c:v>
                </c:pt>
                <c:pt idx="242">
                  <c:v>3</c:v>
                </c:pt>
                <c:pt idx="243">
                  <c:v>3</c:v>
                </c:pt>
                <c:pt idx="244">
                  <c:v>3</c:v>
                </c:pt>
                <c:pt idx="245">
                  <c:v>3</c:v>
                </c:pt>
                <c:pt idx="246">
                  <c:v>4</c:v>
                </c:pt>
                <c:pt idx="247">
                  <c:v>2</c:v>
                </c:pt>
                <c:pt idx="248">
                  <c:v>3</c:v>
                </c:pt>
                <c:pt idx="249">
                  <c:v>4</c:v>
                </c:pt>
                <c:pt idx="250">
                  <c:v>3</c:v>
                </c:pt>
                <c:pt idx="251">
                  <c:v>2</c:v>
                </c:pt>
                <c:pt idx="252">
                  <c:v>3</c:v>
                </c:pt>
                <c:pt idx="253">
                  <c:v>3</c:v>
                </c:pt>
                <c:pt idx="254">
                  <c:v>3</c:v>
                </c:pt>
                <c:pt idx="255">
                  <c:v>4</c:v>
                </c:pt>
                <c:pt idx="256">
                  <c:v>3</c:v>
                </c:pt>
                <c:pt idx="257">
                  <c:v>3</c:v>
                </c:pt>
                <c:pt idx="258">
                  <c:v>3</c:v>
                </c:pt>
                <c:pt idx="259">
                  <c:v>2</c:v>
                </c:pt>
                <c:pt idx="260">
                  <c:v>3</c:v>
                </c:pt>
                <c:pt idx="261">
                  <c:v>3</c:v>
                </c:pt>
                <c:pt idx="262">
                  <c:v>3</c:v>
                </c:pt>
                <c:pt idx="263">
                  <c:v>3</c:v>
                </c:pt>
                <c:pt idx="264">
                  <c:v>2</c:v>
                </c:pt>
                <c:pt idx="265">
                  <c:v>3</c:v>
                </c:pt>
                <c:pt idx="266">
                  <c:v>3</c:v>
                </c:pt>
                <c:pt idx="267">
                  <c:v>4</c:v>
                </c:pt>
                <c:pt idx="268">
                  <c:v>2</c:v>
                </c:pt>
                <c:pt idx="269">
                  <c:v>3</c:v>
                </c:pt>
                <c:pt idx="270">
                  <c:v>3</c:v>
                </c:pt>
                <c:pt idx="271">
                  <c:v>2</c:v>
                </c:pt>
                <c:pt idx="272">
                  <c:v>4</c:v>
                </c:pt>
                <c:pt idx="273">
                  <c:v>3</c:v>
                </c:pt>
                <c:pt idx="274">
                  <c:v>2</c:v>
                </c:pt>
                <c:pt idx="275">
                  <c:v>3</c:v>
                </c:pt>
                <c:pt idx="276">
                  <c:v>3</c:v>
                </c:pt>
                <c:pt idx="277">
                  <c:v>2</c:v>
                </c:pt>
                <c:pt idx="278">
                  <c:v>3</c:v>
                </c:pt>
                <c:pt idx="279">
                  <c:v>4</c:v>
                </c:pt>
                <c:pt idx="280">
                  <c:v>3</c:v>
                </c:pt>
                <c:pt idx="281">
                  <c:v>2</c:v>
                </c:pt>
                <c:pt idx="282">
                  <c:v>2</c:v>
                </c:pt>
                <c:pt idx="283">
                  <c:v>3</c:v>
                </c:pt>
                <c:pt idx="284">
                  <c:v>2</c:v>
                </c:pt>
                <c:pt idx="285">
                  <c:v>2</c:v>
                </c:pt>
                <c:pt idx="286">
                  <c:v>3</c:v>
                </c:pt>
                <c:pt idx="287">
                  <c:v>3</c:v>
                </c:pt>
                <c:pt idx="288">
                  <c:v>3</c:v>
                </c:pt>
                <c:pt idx="289">
                  <c:v>3</c:v>
                </c:pt>
                <c:pt idx="290">
                  <c:v>3</c:v>
                </c:pt>
                <c:pt idx="291">
                  <c:v>6</c:v>
                </c:pt>
                <c:pt idx="292">
                  <c:v>3</c:v>
                </c:pt>
                <c:pt idx="293">
                  <c:v>3</c:v>
                </c:pt>
                <c:pt idx="294">
                  <c:v>3</c:v>
                </c:pt>
                <c:pt idx="295">
                  <c:v>3</c:v>
                </c:pt>
                <c:pt idx="296">
                  <c:v>4</c:v>
                </c:pt>
                <c:pt idx="297">
                  <c:v>3</c:v>
                </c:pt>
                <c:pt idx="298">
                  <c:v>3</c:v>
                </c:pt>
                <c:pt idx="299">
                  <c:v>3</c:v>
                </c:pt>
                <c:pt idx="300">
                  <c:v>2</c:v>
                </c:pt>
                <c:pt idx="301">
                  <c:v>4</c:v>
                </c:pt>
                <c:pt idx="302">
                  <c:v>3</c:v>
                </c:pt>
                <c:pt idx="303">
                  <c:v>3</c:v>
                </c:pt>
                <c:pt idx="304">
                  <c:v>3</c:v>
                </c:pt>
                <c:pt idx="305">
                  <c:v>3</c:v>
                </c:pt>
                <c:pt idx="306">
                  <c:v>4</c:v>
                </c:pt>
                <c:pt idx="307">
                  <c:v>3</c:v>
                </c:pt>
                <c:pt idx="308">
                  <c:v>1</c:v>
                </c:pt>
                <c:pt idx="309">
                  <c:v>3</c:v>
                </c:pt>
                <c:pt idx="310">
                  <c:v>3</c:v>
                </c:pt>
                <c:pt idx="311">
                  <c:v>2</c:v>
                </c:pt>
                <c:pt idx="312">
                  <c:v>3</c:v>
                </c:pt>
                <c:pt idx="313">
                  <c:v>3</c:v>
                </c:pt>
                <c:pt idx="314">
                  <c:v>3</c:v>
                </c:pt>
                <c:pt idx="315">
                  <c:v>3</c:v>
                </c:pt>
                <c:pt idx="316">
                  <c:v>4</c:v>
                </c:pt>
                <c:pt idx="317">
                  <c:v>3</c:v>
                </c:pt>
                <c:pt idx="318">
                  <c:v>4</c:v>
                </c:pt>
                <c:pt idx="319">
                  <c:v>3</c:v>
                </c:pt>
                <c:pt idx="320">
                  <c:v>4</c:v>
                </c:pt>
                <c:pt idx="321">
                  <c:v>4</c:v>
                </c:pt>
                <c:pt idx="322">
                  <c:v>4</c:v>
                </c:pt>
                <c:pt idx="323">
                  <c:v>3</c:v>
                </c:pt>
                <c:pt idx="324">
                  <c:v>5</c:v>
                </c:pt>
                <c:pt idx="325">
                  <c:v>2</c:v>
                </c:pt>
                <c:pt idx="326">
                  <c:v>1</c:v>
                </c:pt>
                <c:pt idx="327">
                  <c:v>3</c:v>
                </c:pt>
                <c:pt idx="328">
                  <c:v>5</c:v>
                </c:pt>
                <c:pt idx="329">
                  <c:v>3</c:v>
                </c:pt>
                <c:pt idx="330">
                  <c:v>6</c:v>
                </c:pt>
                <c:pt idx="331">
                  <c:v>3</c:v>
                </c:pt>
                <c:pt idx="332">
                  <c:v>3</c:v>
                </c:pt>
                <c:pt idx="333">
                  <c:v>2</c:v>
                </c:pt>
                <c:pt idx="334">
                  <c:v>3</c:v>
                </c:pt>
                <c:pt idx="335">
                  <c:v>3</c:v>
                </c:pt>
                <c:pt idx="336">
                  <c:v>3</c:v>
                </c:pt>
                <c:pt idx="337">
                  <c:v>3</c:v>
                </c:pt>
                <c:pt idx="338">
                  <c:v>3</c:v>
                </c:pt>
                <c:pt idx="339">
                  <c:v>3</c:v>
                </c:pt>
                <c:pt idx="340">
                  <c:v>4</c:v>
                </c:pt>
                <c:pt idx="341">
                  <c:v>2</c:v>
                </c:pt>
                <c:pt idx="342">
                  <c:v>2</c:v>
                </c:pt>
                <c:pt idx="343">
                  <c:v>2</c:v>
                </c:pt>
                <c:pt idx="344">
                  <c:v>3</c:v>
                </c:pt>
                <c:pt idx="345">
                  <c:v>3</c:v>
                </c:pt>
                <c:pt idx="346">
                  <c:v>2</c:v>
                </c:pt>
                <c:pt idx="347">
                  <c:v>3</c:v>
                </c:pt>
                <c:pt idx="348">
                  <c:v>2</c:v>
                </c:pt>
                <c:pt idx="349">
                  <c:v>4</c:v>
                </c:pt>
                <c:pt idx="350">
                  <c:v>2</c:v>
                </c:pt>
                <c:pt idx="351">
                  <c:v>2</c:v>
                </c:pt>
                <c:pt idx="352">
                  <c:v>3</c:v>
                </c:pt>
                <c:pt idx="353">
                  <c:v>2</c:v>
                </c:pt>
                <c:pt idx="354">
                  <c:v>2</c:v>
                </c:pt>
                <c:pt idx="355">
                  <c:v>3</c:v>
                </c:pt>
                <c:pt idx="356">
                  <c:v>3</c:v>
                </c:pt>
                <c:pt idx="357">
                  <c:v>3</c:v>
                </c:pt>
                <c:pt idx="358">
                  <c:v>3</c:v>
                </c:pt>
                <c:pt idx="359">
                  <c:v>3</c:v>
                </c:pt>
                <c:pt idx="360">
                  <c:v>2</c:v>
                </c:pt>
                <c:pt idx="361">
                  <c:v>3</c:v>
                </c:pt>
                <c:pt idx="362">
                  <c:v>4</c:v>
                </c:pt>
                <c:pt idx="363">
                  <c:v>2</c:v>
                </c:pt>
                <c:pt idx="364">
                  <c:v>3</c:v>
                </c:pt>
                <c:pt idx="365">
                  <c:v>3</c:v>
                </c:pt>
                <c:pt idx="366">
                  <c:v>3</c:v>
                </c:pt>
                <c:pt idx="367">
                  <c:v>3</c:v>
                </c:pt>
                <c:pt idx="368">
                  <c:v>2</c:v>
                </c:pt>
                <c:pt idx="369">
                  <c:v>3</c:v>
                </c:pt>
                <c:pt idx="370">
                  <c:v>3</c:v>
                </c:pt>
                <c:pt idx="371">
                  <c:v>4</c:v>
                </c:pt>
                <c:pt idx="372">
                  <c:v>2</c:v>
                </c:pt>
                <c:pt idx="373">
                  <c:v>3</c:v>
                </c:pt>
                <c:pt idx="374">
                  <c:v>4</c:v>
                </c:pt>
                <c:pt idx="375">
                  <c:v>1</c:v>
                </c:pt>
                <c:pt idx="376">
                  <c:v>2</c:v>
                </c:pt>
                <c:pt idx="377">
                  <c:v>4</c:v>
                </c:pt>
                <c:pt idx="378">
                  <c:v>1</c:v>
                </c:pt>
                <c:pt idx="379">
                  <c:v>3</c:v>
                </c:pt>
                <c:pt idx="380">
                  <c:v>3</c:v>
                </c:pt>
                <c:pt idx="381">
                  <c:v>2</c:v>
                </c:pt>
                <c:pt idx="382">
                  <c:v>3</c:v>
                </c:pt>
                <c:pt idx="383">
                  <c:v>2</c:v>
                </c:pt>
                <c:pt idx="384">
                  <c:v>3</c:v>
                </c:pt>
                <c:pt idx="385">
                  <c:v>2</c:v>
                </c:pt>
                <c:pt idx="386">
                  <c:v>5</c:v>
                </c:pt>
                <c:pt idx="387">
                  <c:v>3</c:v>
                </c:pt>
                <c:pt idx="388">
                  <c:v>3</c:v>
                </c:pt>
                <c:pt idx="389">
                  <c:v>3</c:v>
                </c:pt>
                <c:pt idx="390">
                  <c:v>4</c:v>
                </c:pt>
                <c:pt idx="391">
                  <c:v>3</c:v>
                </c:pt>
                <c:pt idx="392">
                  <c:v>3</c:v>
                </c:pt>
                <c:pt idx="393">
                  <c:v>2</c:v>
                </c:pt>
                <c:pt idx="394">
                  <c:v>2</c:v>
                </c:pt>
                <c:pt idx="395">
                  <c:v>3</c:v>
                </c:pt>
                <c:pt idx="396">
                  <c:v>2</c:v>
                </c:pt>
                <c:pt idx="397">
                  <c:v>4</c:v>
                </c:pt>
                <c:pt idx="398">
                  <c:v>2</c:v>
                </c:pt>
                <c:pt idx="399">
                  <c:v>2</c:v>
                </c:pt>
                <c:pt idx="400">
                  <c:v>1</c:v>
                </c:pt>
                <c:pt idx="401">
                  <c:v>3</c:v>
                </c:pt>
                <c:pt idx="402">
                  <c:v>2</c:v>
                </c:pt>
                <c:pt idx="403">
                  <c:v>4</c:v>
                </c:pt>
                <c:pt idx="404">
                  <c:v>3</c:v>
                </c:pt>
                <c:pt idx="405">
                  <c:v>3</c:v>
                </c:pt>
                <c:pt idx="406">
                  <c:v>3</c:v>
                </c:pt>
                <c:pt idx="407">
                  <c:v>4</c:v>
                </c:pt>
                <c:pt idx="408">
                  <c:v>3</c:v>
                </c:pt>
                <c:pt idx="409">
                  <c:v>3</c:v>
                </c:pt>
                <c:pt idx="410">
                  <c:v>3</c:v>
                </c:pt>
                <c:pt idx="411">
                  <c:v>3</c:v>
                </c:pt>
                <c:pt idx="412">
                  <c:v>2</c:v>
                </c:pt>
                <c:pt idx="413">
                  <c:v>2</c:v>
                </c:pt>
                <c:pt idx="414">
                  <c:v>3</c:v>
                </c:pt>
                <c:pt idx="415">
                  <c:v>3</c:v>
                </c:pt>
                <c:pt idx="416">
                  <c:v>3</c:v>
                </c:pt>
                <c:pt idx="417">
                  <c:v>4</c:v>
                </c:pt>
                <c:pt idx="418">
                  <c:v>3</c:v>
                </c:pt>
                <c:pt idx="419">
                  <c:v>3</c:v>
                </c:pt>
                <c:pt idx="420">
                  <c:v>2</c:v>
                </c:pt>
                <c:pt idx="421">
                  <c:v>3</c:v>
                </c:pt>
                <c:pt idx="422">
                  <c:v>2</c:v>
                </c:pt>
                <c:pt idx="423">
                  <c:v>4</c:v>
                </c:pt>
                <c:pt idx="424">
                  <c:v>2</c:v>
                </c:pt>
                <c:pt idx="425">
                  <c:v>3</c:v>
                </c:pt>
                <c:pt idx="426">
                  <c:v>2</c:v>
                </c:pt>
                <c:pt idx="427">
                  <c:v>3</c:v>
                </c:pt>
                <c:pt idx="428">
                  <c:v>2</c:v>
                </c:pt>
                <c:pt idx="429">
                  <c:v>3</c:v>
                </c:pt>
                <c:pt idx="430">
                  <c:v>2</c:v>
                </c:pt>
                <c:pt idx="431">
                  <c:v>4</c:v>
                </c:pt>
                <c:pt idx="432">
                  <c:v>2</c:v>
                </c:pt>
                <c:pt idx="433">
                  <c:v>3</c:v>
                </c:pt>
                <c:pt idx="434">
                  <c:v>1</c:v>
                </c:pt>
                <c:pt idx="435">
                  <c:v>3</c:v>
                </c:pt>
                <c:pt idx="436">
                  <c:v>2</c:v>
                </c:pt>
                <c:pt idx="437">
                  <c:v>2</c:v>
                </c:pt>
                <c:pt idx="438">
                  <c:v>2</c:v>
                </c:pt>
                <c:pt idx="439">
                  <c:v>3</c:v>
                </c:pt>
                <c:pt idx="440">
                  <c:v>2</c:v>
                </c:pt>
                <c:pt idx="441">
                  <c:v>4</c:v>
                </c:pt>
                <c:pt idx="442">
                  <c:v>3</c:v>
                </c:pt>
                <c:pt idx="443">
                  <c:v>2</c:v>
                </c:pt>
                <c:pt idx="444">
                  <c:v>4</c:v>
                </c:pt>
                <c:pt idx="445">
                  <c:v>3</c:v>
                </c:pt>
                <c:pt idx="446">
                  <c:v>2</c:v>
                </c:pt>
                <c:pt idx="447">
                  <c:v>4</c:v>
                </c:pt>
                <c:pt idx="448">
                  <c:v>3</c:v>
                </c:pt>
                <c:pt idx="449">
                  <c:v>2</c:v>
                </c:pt>
                <c:pt idx="450">
                  <c:v>2</c:v>
                </c:pt>
                <c:pt idx="451">
                  <c:v>2</c:v>
                </c:pt>
                <c:pt idx="452">
                  <c:v>3</c:v>
                </c:pt>
                <c:pt idx="453">
                  <c:v>3</c:v>
                </c:pt>
                <c:pt idx="454">
                  <c:v>4</c:v>
                </c:pt>
                <c:pt idx="455">
                  <c:v>3</c:v>
                </c:pt>
                <c:pt idx="456">
                  <c:v>4</c:v>
                </c:pt>
                <c:pt idx="457">
                  <c:v>2</c:v>
                </c:pt>
                <c:pt idx="458">
                  <c:v>3</c:v>
                </c:pt>
                <c:pt idx="459">
                  <c:v>3</c:v>
                </c:pt>
                <c:pt idx="460">
                  <c:v>3</c:v>
                </c:pt>
                <c:pt idx="461">
                  <c:v>3</c:v>
                </c:pt>
                <c:pt idx="462">
                  <c:v>3</c:v>
                </c:pt>
                <c:pt idx="463">
                  <c:v>3</c:v>
                </c:pt>
                <c:pt idx="464">
                  <c:v>3</c:v>
                </c:pt>
                <c:pt idx="465">
                  <c:v>2</c:v>
                </c:pt>
                <c:pt idx="466">
                  <c:v>2</c:v>
                </c:pt>
                <c:pt idx="467">
                  <c:v>3</c:v>
                </c:pt>
                <c:pt idx="468">
                  <c:v>3</c:v>
                </c:pt>
                <c:pt idx="469">
                  <c:v>3</c:v>
                </c:pt>
                <c:pt idx="470">
                  <c:v>1</c:v>
                </c:pt>
                <c:pt idx="471">
                  <c:v>3</c:v>
                </c:pt>
                <c:pt idx="472">
                  <c:v>2</c:v>
                </c:pt>
                <c:pt idx="473">
                  <c:v>2</c:v>
                </c:pt>
                <c:pt idx="474">
                  <c:v>2</c:v>
                </c:pt>
                <c:pt idx="475">
                  <c:v>2</c:v>
                </c:pt>
                <c:pt idx="476">
                  <c:v>3</c:v>
                </c:pt>
                <c:pt idx="477">
                  <c:v>3</c:v>
                </c:pt>
                <c:pt idx="478">
                  <c:v>3</c:v>
                </c:pt>
                <c:pt idx="479">
                  <c:v>2</c:v>
                </c:pt>
                <c:pt idx="480">
                  <c:v>3</c:v>
                </c:pt>
                <c:pt idx="481">
                  <c:v>2</c:v>
                </c:pt>
                <c:pt idx="482">
                  <c:v>4</c:v>
                </c:pt>
                <c:pt idx="483">
                  <c:v>2</c:v>
                </c:pt>
                <c:pt idx="484">
                  <c:v>3</c:v>
                </c:pt>
                <c:pt idx="485">
                  <c:v>3</c:v>
                </c:pt>
                <c:pt idx="486">
                  <c:v>3</c:v>
                </c:pt>
                <c:pt idx="487">
                  <c:v>3</c:v>
                </c:pt>
                <c:pt idx="488">
                  <c:v>3</c:v>
                </c:pt>
                <c:pt idx="489">
                  <c:v>1</c:v>
                </c:pt>
                <c:pt idx="490">
                  <c:v>3</c:v>
                </c:pt>
                <c:pt idx="491">
                  <c:v>3</c:v>
                </c:pt>
                <c:pt idx="492">
                  <c:v>3</c:v>
                </c:pt>
                <c:pt idx="493">
                  <c:v>3</c:v>
                </c:pt>
                <c:pt idx="494">
                  <c:v>2</c:v>
                </c:pt>
                <c:pt idx="495">
                  <c:v>2</c:v>
                </c:pt>
                <c:pt idx="496">
                  <c:v>4</c:v>
                </c:pt>
                <c:pt idx="497">
                  <c:v>4</c:v>
                </c:pt>
                <c:pt idx="498">
                  <c:v>3</c:v>
                </c:pt>
                <c:pt idx="499">
                  <c:v>2</c:v>
                </c:pt>
                <c:pt idx="500">
                  <c:v>3</c:v>
                </c:pt>
                <c:pt idx="501">
                  <c:v>3</c:v>
                </c:pt>
                <c:pt idx="502">
                  <c:v>2</c:v>
                </c:pt>
                <c:pt idx="503">
                  <c:v>1</c:v>
                </c:pt>
                <c:pt idx="504">
                  <c:v>3</c:v>
                </c:pt>
                <c:pt idx="505">
                  <c:v>4</c:v>
                </c:pt>
                <c:pt idx="506">
                  <c:v>3</c:v>
                </c:pt>
                <c:pt idx="507">
                  <c:v>2</c:v>
                </c:pt>
                <c:pt idx="508">
                  <c:v>3</c:v>
                </c:pt>
                <c:pt idx="509">
                  <c:v>3</c:v>
                </c:pt>
                <c:pt idx="510">
                  <c:v>2</c:v>
                </c:pt>
                <c:pt idx="511">
                  <c:v>2</c:v>
                </c:pt>
                <c:pt idx="512">
                  <c:v>3</c:v>
                </c:pt>
                <c:pt idx="513">
                  <c:v>3</c:v>
                </c:pt>
                <c:pt idx="514">
                  <c:v>2</c:v>
                </c:pt>
                <c:pt idx="515">
                  <c:v>3</c:v>
                </c:pt>
                <c:pt idx="516">
                  <c:v>3</c:v>
                </c:pt>
                <c:pt idx="517">
                  <c:v>3</c:v>
                </c:pt>
                <c:pt idx="518">
                  <c:v>3</c:v>
                </c:pt>
                <c:pt idx="519">
                  <c:v>3</c:v>
                </c:pt>
                <c:pt idx="520">
                  <c:v>3</c:v>
                </c:pt>
                <c:pt idx="521">
                  <c:v>3</c:v>
                </c:pt>
                <c:pt idx="522">
                  <c:v>3</c:v>
                </c:pt>
                <c:pt idx="523">
                  <c:v>3</c:v>
                </c:pt>
                <c:pt idx="524">
                  <c:v>3</c:v>
                </c:pt>
                <c:pt idx="525">
                  <c:v>3</c:v>
                </c:pt>
                <c:pt idx="526">
                  <c:v>2</c:v>
                </c:pt>
                <c:pt idx="527">
                  <c:v>3</c:v>
                </c:pt>
                <c:pt idx="528">
                  <c:v>2</c:v>
                </c:pt>
                <c:pt idx="529">
                  <c:v>4</c:v>
                </c:pt>
                <c:pt idx="530">
                  <c:v>3</c:v>
                </c:pt>
                <c:pt idx="531">
                  <c:v>3</c:v>
                </c:pt>
                <c:pt idx="532">
                  <c:v>2</c:v>
                </c:pt>
                <c:pt idx="533">
                  <c:v>1</c:v>
                </c:pt>
                <c:pt idx="534">
                  <c:v>3</c:v>
                </c:pt>
                <c:pt idx="535">
                  <c:v>3</c:v>
                </c:pt>
                <c:pt idx="536">
                  <c:v>3</c:v>
                </c:pt>
                <c:pt idx="537">
                  <c:v>3</c:v>
                </c:pt>
                <c:pt idx="538">
                  <c:v>3</c:v>
                </c:pt>
                <c:pt idx="539">
                  <c:v>3</c:v>
                </c:pt>
                <c:pt idx="540">
                  <c:v>2</c:v>
                </c:pt>
                <c:pt idx="541">
                  <c:v>4</c:v>
                </c:pt>
                <c:pt idx="542">
                  <c:v>3</c:v>
                </c:pt>
                <c:pt idx="543">
                  <c:v>1</c:v>
                </c:pt>
                <c:pt idx="544">
                  <c:v>3</c:v>
                </c:pt>
                <c:pt idx="545">
                  <c:v>4</c:v>
                </c:pt>
                <c:pt idx="546">
                  <c:v>3</c:v>
                </c:pt>
                <c:pt idx="547">
                  <c:v>2</c:v>
                </c:pt>
                <c:pt idx="548">
                  <c:v>2</c:v>
                </c:pt>
                <c:pt idx="549">
                  <c:v>4</c:v>
                </c:pt>
                <c:pt idx="550">
                  <c:v>2</c:v>
                </c:pt>
                <c:pt idx="551">
                  <c:v>3</c:v>
                </c:pt>
                <c:pt idx="552">
                  <c:v>3</c:v>
                </c:pt>
                <c:pt idx="553">
                  <c:v>2</c:v>
                </c:pt>
                <c:pt idx="554">
                  <c:v>3</c:v>
                </c:pt>
                <c:pt idx="555">
                  <c:v>2</c:v>
                </c:pt>
                <c:pt idx="556">
                  <c:v>2</c:v>
                </c:pt>
                <c:pt idx="557">
                  <c:v>3</c:v>
                </c:pt>
                <c:pt idx="558">
                  <c:v>3</c:v>
                </c:pt>
                <c:pt idx="559">
                  <c:v>2</c:v>
                </c:pt>
                <c:pt idx="560">
                  <c:v>3</c:v>
                </c:pt>
                <c:pt idx="561">
                  <c:v>2</c:v>
                </c:pt>
                <c:pt idx="562">
                  <c:v>3</c:v>
                </c:pt>
                <c:pt idx="563">
                  <c:v>4</c:v>
                </c:pt>
                <c:pt idx="564">
                  <c:v>4</c:v>
                </c:pt>
                <c:pt idx="565">
                  <c:v>4</c:v>
                </c:pt>
                <c:pt idx="566">
                  <c:v>4</c:v>
                </c:pt>
                <c:pt idx="567">
                  <c:v>3</c:v>
                </c:pt>
                <c:pt idx="568">
                  <c:v>1</c:v>
                </c:pt>
                <c:pt idx="569">
                  <c:v>2</c:v>
                </c:pt>
                <c:pt idx="570">
                  <c:v>6</c:v>
                </c:pt>
                <c:pt idx="571">
                  <c:v>2</c:v>
                </c:pt>
                <c:pt idx="572">
                  <c:v>3</c:v>
                </c:pt>
                <c:pt idx="573">
                  <c:v>3</c:v>
                </c:pt>
                <c:pt idx="574">
                  <c:v>3</c:v>
                </c:pt>
                <c:pt idx="575">
                  <c:v>2</c:v>
                </c:pt>
                <c:pt idx="576">
                  <c:v>3</c:v>
                </c:pt>
                <c:pt idx="577">
                  <c:v>3</c:v>
                </c:pt>
                <c:pt idx="578">
                  <c:v>2</c:v>
                </c:pt>
                <c:pt idx="579">
                  <c:v>4</c:v>
                </c:pt>
                <c:pt idx="580">
                  <c:v>3</c:v>
                </c:pt>
                <c:pt idx="581">
                  <c:v>3</c:v>
                </c:pt>
                <c:pt idx="582">
                  <c:v>3</c:v>
                </c:pt>
                <c:pt idx="583">
                  <c:v>3</c:v>
                </c:pt>
                <c:pt idx="584">
                  <c:v>3</c:v>
                </c:pt>
                <c:pt idx="585">
                  <c:v>2</c:v>
                </c:pt>
                <c:pt idx="586">
                  <c:v>2</c:v>
                </c:pt>
                <c:pt idx="587">
                  <c:v>2</c:v>
                </c:pt>
                <c:pt idx="588">
                  <c:v>1</c:v>
                </c:pt>
                <c:pt idx="589">
                  <c:v>2</c:v>
                </c:pt>
                <c:pt idx="590">
                  <c:v>3</c:v>
                </c:pt>
                <c:pt idx="591">
                  <c:v>3</c:v>
                </c:pt>
                <c:pt idx="592">
                  <c:v>2</c:v>
                </c:pt>
                <c:pt idx="593">
                  <c:v>1</c:v>
                </c:pt>
                <c:pt idx="594">
                  <c:v>3</c:v>
                </c:pt>
                <c:pt idx="595">
                  <c:v>3</c:v>
                </c:pt>
                <c:pt idx="596">
                  <c:v>3</c:v>
                </c:pt>
                <c:pt idx="597">
                  <c:v>2</c:v>
                </c:pt>
                <c:pt idx="598">
                  <c:v>3</c:v>
                </c:pt>
                <c:pt idx="599">
                  <c:v>3</c:v>
                </c:pt>
                <c:pt idx="600">
                  <c:v>3</c:v>
                </c:pt>
                <c:pt idx="601">
                  <c:v>3</c:v>
                </c:pt>
                <c:pt idx="602">
                  <c:v>3</c:v>
                </c:pt>
                <c:pt idx="603">
                  <c:v>2</c:v>
                </c:pt>
                <c:pt idx="604">
                  <c:v>3</c:v>
                </c:pt>
                <c:pt idx="605">
                  <c:v>3</c:v>
                </c:pt>
                <c:pt idx="606">
                  <c:v>3</c:v>
                </c:pt>
                <c:pt idx="607">
                  <c:v>3</c:v>
                </c:pt>
                <c:pt idx="608">
                  <c:v>4</c:v>
                </c:pt>
                <c:pt idx="609">
                  <c:v>3</c:v>
                </c:pt>
                <c:pt idx="610">
                  <c:v>3</c:v>
                </c:pt>
                <c:pt idx="611">
                  <c:v>3</c:v>
                </c:pt>
                <c:pt idx="612">
                  <c:v>3</c:v>
                </c:pt>
                <c:pt idx="613">
                  <c:v>3</c:v>
                </c:pt>
                <c:pt idx="614">
                  <c:v>1</c:v>
                </c:pt>
                <c:pt idx="615">
                  <c:v>3</c:v>
                </c:pt>
                <c:pt idx="616">
                  <c:v>3</c:v>
                </c:pt>
                <c:pt idx="617">
                  <c:v>2</c:v>
                </c:pt>
                <c:pt idx="618">
                  <c:v>3</c:v>
                </c:pt>
                <c:pt idx="619">
                  <c:v>4</c:v>
                </c:pt>
                <c:pt idx="620">
                  <c:v>2</c:v>
                </c:pt>
                <c:pt idx="621">
                  <c:v>4</c:v>
                </c:pt>
                <c:pt idx="622">
                  <c:v>3</c:v>
                </c:pt>
                <c:pt idx="623">
                  <c:v>2</c:v>
                </c:pt>
                <c:pt idx="624">
                  <c:v>4</c:v>
                </c:pt>
                <c:pt idx="625">
                  <c:v>3</c:v>
                </c:pt>
                <c:pt idx="626">
                  <c:v>3</c:v>
                </c:pt>
                <c:pt idx="627">
                  <c:v>3</c:v>
                </c:pt>
                <c:pt idx="628">
                  <c:v>5</c:v>
                </c:pt>
                <c:pt idx="629">
                  <c:v>3</c:v>
                </c:pt>
                <c:pt idx="630">
                  <c:v>3</c:v>
                </c:pt>
                <c:pt idx="631">
                  <c:v>2</c:v>
                </c:pt>
                <c:pt idx="632">
                  <c:v>3</c:v>
                </c:pt>
                <c:pt idx="633">
                  <c:v>3</c:v>
                </c:pt>
                <c:pt idx="634">
                  <c:v>0</c:v>
                </c:pt>
                <c:pt idx="635">
                  <c:v>8</c:v>
                </c:pt>
                <c:pt idx="636">
                  <c:v>1</c:v>
                </c:pt>
                <c:pt idx="637">
                  <c:v>3</c:v>
                </c:pt>
                <c:pt idx="638">
                  <c:v>2</c:v>
                </c:pt>
                <c:pt idx="639">
                  <c:v>1</c:v>
                </c:pt>
                <c:pt idx="640">
                  <c:v>1</c:v>
                </c:pt>
                <c:pt idx="641">
                  <c:v>3</c:v>
                </c:pt>
                <c:pt idx="642">
                  <c:v>4</c:v>
                </c:pt>
                <c:pt idx="643">
                  <c:v>4</c:v>
                </c:pt>
                <c:pt idx="644">
                  <c:v>2</c:v>
                </c:pt>
                <c:pt idx="645">
                  <c:v>3</c:v>
                </c:pt>
                <c:pt idx="646">
                  <c:v>3</c:v>
                </c:pt>
                <c:pt idx="647">
                  <c:v>3</c:v>
                </c:pt>
                <c:pt idx="648">
                  <c:v>4</c:v>
                </c:pt>
                <c:pt idx="649">
                  <c:v>1</c:v>
                </c:pt>
                <c:pt idx="650">
                  <c:v>3</c:v>
                </c:pt>
                <c:pt idx="651">
                  <c:v>4</c:v>
                </c:pt>
                <c:pt idx="652">
                  <c:v>2</c:v>
                </c:pt>
                <c:pt idx="653">
                  <c:v>3</c:v>
                </c:pt>
                <c:pt idx="654">
                  <c:v>2</c:v>
                </c:pt>
                <c:pt idx="655">
                  <c:v>3</c:v>
                </c:pt>
                <c:pt idx="656">
                  <c:v>3</c:v>
                </c:pt>
                <c:pt idx="657">
                  <c:v>3</c:v>
                </c:pt>
                <c:pt idx="658">
                  <c:v>3</c:v>
                </c:pt>
                <c:pt idx="659">
                  <c:v>3</c:v>
                </c:pt>
                <c:pt idx="660">
                  <c:v>3</c:v>
                </c:pt>
                <c:pt idx="661">
                  <c:v>4</c:v>
                </c:pt>
                <c:pt idx="662">
                  <c:v>2</c:v>
                </c:pt>
                <c:pt idx="663">
                  <c:v>3</c:v>
                </c:pt>
                <c:pt idx="664">
                  <c:v>1</c:v>
                </c:pt>
                <c:pt idx="665">
                  <c:v>3</c:v>
                </c:pt>
                <c:pt idx="666">
                  <c:v>3</c:v>
                </c:pt>
                <c:pt idx="667">
                  <c:v>3</c:v>
                </c:pt>
                <c:pt idx="668">
                  <c:v>3</c:v>
                </c:pt>
                <c:pt idx="669">
                  <c:v>2</c:v>
                </c:pt>
                <c:pt idx="670">
                  <c:v>3</c:v>
                </c:pt>
                <c:pt idx="671">
                  <c:v>3</c:v>
                </c:pt>
                <c:pt idx="672">
                  <c:v>3</c:v>
                </c:pt>
                <c:pt idx="673">
                  <c:v>3</c:v>
                </c:pt>
                <c:pt idx="674">
                  <c:v>3</c:v>
                </c:pt>
                <c:pt idx="675">
                  <c:v>3</c:v>
                </c:pt>
                <c:pt idx="676">
                  <c:v>4</c:v>
                </c:pt>
                <c:pt idx="677">
                  <c:v>2</c:v>
                </c:pt>
                <c:pt idx="678">
                  <c:v>3</c:v>
                </c:pt>
                <c:pt idx="679">
                  <c:v>3</c:v>
                </c:pt>
                <c:pt idx="680">
                  <c:v>2</c:v>
                </c:pt>
                <c:pt idx="681">
                  <c:v>3</c:v>
                </c:pt>
                <c:pt idx="682">
                  <c:v>2</c:v>
                </c:pt>
                <c:pt idx="683">
                  <c:v>3</c:v>
                </c:pt>
                <c:pt idx="684">
                  <c:v>4</c:v>
                </c:pt>
                <c:pt idx="685">
                  <c:v>3</c:v>
                </c:pt>
                <c:pt idx="686">
                  <c:v>3</c:v>
                </c:pt>
                <c:pt idx="687">
                  <c:v>2</c:v>
                </c:pt>
                <c:pt idx="688">
                  <c:v>2</c:v>
                </c:pt>
                <c:pt idx="689">
                  <c:v>2</c:v>
                </c:pt>
                <c:pt idx="690">
                  <c:v>1</c:v>
                </c:pt>
                <c:pt idx="691">
                  <c:v>4</c:v>
                </c:pt>
                <c:pt idx="692">
                  <c:v>4</c:v>
                </c:pt>
                <c:pt idx="693">
                  <c:v>2</c:v>
                </c:pt>
                <c:pt idx="694">
                  <c:v>3</c:v>
                </c:pt>
                <c:pt idx="695">
                  <c:v>2</c:v>
                </c:pt>
                <c:pt idx="696">
                  <c:v>2</c:v>
                </c:pt>
                <c:pt idx="697">
                  <c:v>2</c:v>
                </c:pt>
                <c:pt idx="698">
                  <c:v>3</c:v>
                </c:pt>
                <c:pt idx="699">
                  <c:v>2</c:v>
                </c:pt>
                <c:pt idx="700">
                  <c:v>3</c:v>
                </c:pt>
                <c:pt idx="701">
                  <c:v>3</c:v>
                </c:pt>
                <c:pt idx="702">
                  <c:v>4</c:v>
                </c:pt>
                <c:pt idx="703">
                  <c:v>4</c:v>
                </c:pt>
                <c:pt idx="704">
                  <c:v>3</c:v>
                </c:pt>
                <c:pt idx="705">
                  <c:v>3</c:v>
                </c:pt>
                <c:pt idx="706">
                  <c:v>2</c:v>
                </c:pt>
                <c:pt idx="707">
                  <c:v>2</c:v>
                </c:pt>
                <c:pt idx="708">
                  <c:v>3</c:v>
                </c:pt>
                <c:pt idx="709">
                  <c:v>3</c:v>
                </c:pt>
                <c:pt idx="710">
                  <c:v>2</c:v>
                </c:pt>
                <c:pt idx="711">
                  <c:v>2</c:v>
                </c:pt>
                <c:pt idx="712">
                  <c:v>2</c:v>
                </c:pt>
                <c:pt idx="713">
                  <c:v>3</c:v>
                </c:pt>
                <c:pt idx="714">
                  <c:v>3</c:v>
                </c:pt>
                <c:pt idx="715">
                  <c:v>3</c:v>
                </c:pt>
                <c:pt idx="716">
                  <c:v>3</c:v>
                </c:pt>
                <c:pt idx="717">
                  <c:v>3</c:v>
                </c:pt>
                <c:pt idx="718">
                  <c:v>3</c:v>
                </c:pt>
                <c:pt idx="719">
                  <c:v>3</c:v>
                </c:pt>
                <c:pt idx="720">
                  <c:v>2</c:v>
                </c:pt>
                <c:pt idx="721">
                  <c:v>1</c:v>
                </c:pt>
                <c:pt idx="722">
                  <c:v>3</c:v>
                </c:pt>
                <c:pt idx="723">
                  <c:v>4</c:v>
                </c:pt>
                <c:pt idx="724">
                  <c:v>3</c:v>
                </c:pt>
                <c:pt idx="725">
                  <c:v>3</c:v>
                </c:pt>
                <c:pt idx="726">
                  <c:v>3</c:v>
                </c:pt>
                <c:pt idx="727">
                  <c:v>2</c:v>
                </c:pt>
                <c:pt idx="728">
                  <c:v>4</c:v>
                </c:pt>
                <c:pt idx="729">
                  <c:v>2</c:v>
                </c:pt>
                <c:pt idx="730">
                  <c:v>2</c:v>
                </c:pt>
                <c:pt idx="731">
                  <c:v>3</c:v>
                </c:pt>
                <c:pt idx="732">
                  <c:v>3</c:v>
                </c:pt>
                <c:pt idx="733">
                  <c:v>3</c:v>
                </c:pt>
                <c:pt idx="734">
                  <c:v>3</c:v>
                </c:pt>
                <c:pt idx="735">
                  <c:v>2</c:v>
                </c:pt>
                <c:pt idx="736">
                  <c:v>2</c:v>
                </c:pt>
                <c:pt idx="737">
                  <c:v>3</c:v>
                </c:pt>
                <c:pt idx="738">
                  <c:v>3</c:v>
                </c:pt>
                <c:pt idx="739">
                  <c:v>3</c:v>
                </c:pt>
                <c:pt idx="740">
                  <c:v>2</c:v>
                </c:pt>
                <c:pt idx="741">
                  <c:v>3</c:v>
                </c:pt>
                <c:pt idx="742">
                  <c:v>3</c:v>
                </c:pt>
                <c:pt idx="743">
                  <c:v>3</c:v>
                </c:pt>
                <c:pt idx="744">
                  <c:v>2</c:v>
                </c:pt>
                <c:pt idx="745">
                  <c:v>4</c:v>
                </c:pt>
                <c:pt idx="746">
                  <c:v>4</c:v>
                </c:pt>
                <c:pt idx="747">
                  <c:v>4</c:v>
                </c:pt>
                <c:pt idx="748">
                  <c:v>3</c:v>
                </c:pt>
                <c:pt idx="749">
                  <c:v>4</c:v>
                </c:pt>
                <c:pt idx="750">
                  <c:v>3</c:v>
                </c:pt>
                <c:pt idx="751">
                  <c:v>3</c:v>
                </c:pt>
                <c:pt idx="752">
                  <c:v>3</c:v>
                </c:pt>
                <c:pt idx="753">
                  <c:v>3</c:v>
                </c:pt>
                <c:pt idx="754">
                  <c:v>3</c:v>
                </c:pt>
                <c:pt idx="755">
                  <c:v>3</c:v>
                </c:pt>
                <c:pt idx="756">
                  <c:v>3</c:v>
                </c:pt>
                <c:pt idx="757">
                  <c:v>3</c:v>
                </c:pt>
                <c:pt idx="758">
                  <c:v>3</c:v>
                </c:pt>
                <c:pt idx="759">
                  <c:v>4</c:v>
                </c:pt>
                <c:pt idx="760">
                  <c:v>2</c:v>
                </c:pt>
                <c:pt idx="761">
                  <c:v>2</c:v>
                </c:pt>
                <c:pt idx="762">
                  <c:v>3</c:v>
                </c:pt>
                <c:pt idx="763">
                  <c:v>3</c:v>
                </c:pt>
                <c:pt idx="764">
                  <c:v>2</c:v>
                </c:pt>
                <c:pt idx="765">
                  <c:v>2</c:v>
                </c:pt>
                <c:pt idx="766">
                  <c:v>3</c:v>
                </c:pt>
                <c:pt idx="767">
                  <c:v>4</c:v>
                </c:pt>
                <c:pt idx="768">
                  <c:v>3</c:v>
                </c:pt>
                <c:pt idx="769">
                  <c:v>4</c:v>
                </c:pt>
                <c:pt idx="770">
                  <c:v>2</c:v>
                </c:pt>
                <c:pt idx="771">
                  <c:v>2</c:v>
                </c:pt>
                <c:pt idx="772">
                  <c:v>3</c:v>
                </c:pt>
                <c:pt idx="773">
                  <c:v>2</c:v>
                </c:pt>
                <c:pt idx="774">
                  <c:v>3</c:v>
                </c:pt>
                <c:pt idx="775">
                  <c:v>2</c:v>
                </c:pt>
                <c:pt idx="776">
                  <c:v>3</c:v>
                </c:pt>
                <c:pt idx="777">
                  <c:v>3</c:v>
                </c:pt>
                <c:pt idx="778">
                  <c:v>4</c:v>
                </c:pt>
                <c:pt idx="779">
                  <c:v>2</c:v>
                </c:pt>
                <c:pt idx="780">
                  <c:v>3</c:v>
                </c:pt>
                <c:pt idx="781">
                  <c:v>3</c:v>
                </c:pt>
                <c:pt idx="782">
                  <c:v>3</c:v>
                </c:pt>
                <c:pt idx="783">
                  <c:v>1</c:v>
                </c:pt>
                <c:pt idx="784">
                  <c:v>3</c:v>
                </c:pt>
                <c:pt idx="785">
                  <c:v>3</c:v>
                </c:pt>
                <c:pt idx="786">
                  <c:v>4</c:v>
                </c:pt>
                <c:pt idx="787">
                  <c:v>4</c:v>
                </c:pt>
                <c:pt idx="788">
                  <c:v>2</c:v>
                </c:pt>
                <c:pt idx="789">
                  <c:v>5</c:v>
                </c:pt>
                <c:pt idx="790">
                  <c:v>2</c:v>
                </c:pt>
                <c:pt idx="791">
                  <c:v>3</c:v>
                </c:pt>
                <c:pt idx="792">
                  <c:v>3</c:v>
                </c:pt>
                <c:pt idx="793">
                  <c:v>3</c:v>
                </c:pt>
                <c:pt idx="794">
                  <c:v>3</c:v>
                </c:pt>
                <c:pt idx="795">
                  <c:v>3</c:v>
                </c:pt>
                <c:pt idx="796">
                  <c:v>3</c:v>
                </c:pt>
                <c:pt idx="797">
                  <c:v>2</c:v>
                </c:pt>
                <c:pt idx="798">
                  <c:v>4</c:v>
                </c:pt>
                <c:pt idx="799">
                  <c:v>3</c:v>
                </c:pt>
                <c:pt idx="800">
                  <c:v>4</c:v>
                </c:pt>
                <c:pt idx="801">
                  <c:v>2</c:v>
                </c:pt>
                <c:pt idx="802">
                  <c:v>3</c:v>
                </c:pt>
                <c:pt idx="803">
                  <c:v>4</c:v>
                </c:pt>
                <c:pt idx="804">
                  <c:v>2</c:v>
                </c:pt>
                <c:pt idx="805">
                  <c:v>3</c:v>
                </c:pt>
                <c:pt idx="806">
                  <c:v>3</c:v>
                </c:pt>
                <c:pt idx="807">
                  <c:v>3</c:v>
                </c:pt>
                <c:pt idx="808">
                  <c:v>3</c:v>
                </c:pt>
                <c:pt idx="809">
                  <c:v>2</c:v>
                </c:pt>
                <c:pt idx="810">
                  <c:v>3</c:v>
                </c:pt>
                <c:pt idx="811">
                  <c:v>1</c:v>
                </c:pt>
                <c:pt idx="812">
                  <c:v>2</c:v>
                </c:pt>
                <c:pt idx="813">
                  <c:v>4</c:v>
                </c:pt>
                <c:pt idx="814">
                  <c:v>3</c:v>
                </c:pt>
                <c:pt idx="815">
                  <c:v>3</c:v>
                </c:pt>
                <c:pt idx="816">
                  <c:v>2</c:v>
                </c:pt>
                <c:pt idx="817">
                  <c:v>3</c:v>
                </c:pt>
                <c:pt idx="818">
                  <c:v>3</c:v>
                </c:pt>
                <c:pt idx="819">
                  <c:v>2</c:v>
                </c:pt>
                <c:pt idx="820">
                  <c:v>3</c:v>
                </c:pt>
                <c:pt idx="821">
                  <c:v>2</c:v>
                </c:pt>
                <c:pt idx="822">
                  <c:v>3</c:v>
                </c:pt>
                <c:pt idx="823">
                  <c:v>3</c:v>
                </c:pt>
                <c:pt idx="824">
                  <c:v>3</c:v>
                </c:pt>
                <c:pt idx="825">
                  <c:v>2</c:v>
                </c:pt>
                <c:pt idx="826">
                  <c:v>2</c:v>
                </c:pt>
                <c:pt idx="827">
                  <c:v>3</c:v>
                </c:pt>
                <c:pt idx="828">
                  <c:v>3</c:v>
                </c:pt>
                <c:pt idx="829">
                  <c:v>2</c:v>
                </c:pt>
                <c:pt idx="830">
                  <c:v>3</c:v>
                </c:pt>
                <c:pt idx="831">
                  <c:v>2</c:v>
                </c:pt>
                <c:pt idx="832">
                  <c:v>3</c:v>
                </c:pt>
                <c:pt idx="833">
                  <c:v>3</c:v>
                </c:pt>
                <c:pt idx="834">
                  <c:v>3</c:v>
                </c:pt>
                <c:pt idx="835">
                  <c:v>2</c:v>
                </c:pt>
                <c:pt idx="836">
                  <c:v>2</c:v>
                </c:pt>
                <c:pt idx="837">
                  <c:v>2</c:v>
                </c:pt>
                <c:pt idx="838">
                  <c:v>3</c:v>
                </c:pt>
                <c:pt idx="839">
                  <c:v>3</c:v>
                </c:pt>
                <c:pt idx="840">
                  <c:v>4</c:v>
                </c:pt>
                <c:pt idx="841">
                  <c:v>3</c:v>
                </c:pt>
                <c:pt idx="842">
                  <c:v>3</c:v>
                </c:pt>
                <c:pt idx="843">
                  <c:v>6</c:v>
                </c:pt>
                <c:pt idx="844">
                  <c:v>4</c:v>
                </c:pt>
                <c:pt idx="845">
                  <c:v>3</c:v>
                </c:pt>
                <c:pt idx="846">
                  <c:v>3</c:v>
                </c:pt>
                <c:pt idx="847">
                  <c:v>3</c:v>
                </c:pt>
                <c:pt idx="848">
                  <c:v>5</c:v>
                </c:pt>
                <c:pt idx="849">
                  <c:v>3</c:v>
                </c:pt>
                <c:pt idx="850">
                  <c:v>1</c:v>
                </c:pt>
                <c:pt idx="851">
                  <c:v>2</c:v>
                </c:pt>
                <c:pt idx="852">
                  <c:v>4</c:v>
                </c:pt>
                <c:pt idx="853">
                  <c:v>3</c:v>
                </c:pt>
                <c:pt idx="854">
                  <c:v>3</c:v>
                </c:pt>
                <c:pt idx="855">
                  <c:v>3</c:v>
                </c:pt>
                <c:pt idx="856">
                  <c:v>3</c:v>
                </c:pt>
                <c:pt idx="857">
                  <c:v>3</c:v>
                </c:pt>
                <c:pt idx="858">
                  <c:v>3</c:v>
                </c:pt>
                <c:pt idx="859">
                  <c:v>4</c:v>
                </c:pt>
                <c:pt idx="860">
                  <c:v>3</c:v>
                </c:pt>
                <c:pt idx="861">
                  <c:v>3</c:v>
                </c:pt>
                <c:pt idx="862">
                  <c:v>3</c:v>
                </c:pt>
                <c:pt idx="863">
                  <c:v>3</c:v>
                </c:pt>
                <c:pt idx="864">
                  <c:v>3</c:v>
                </c:pt>
                <c:pt idx="865">
                  <c:v>3</c:v>
                </c:pt>
                <c:pt idx="866">
                  <c:v>3</c:v>
                </c:pt>
                <c:pt idx="867">
                  <c:v>3</c:v>
                </c:pt>
                <c:pt idx="868">
                  <c:v>2</c:v>
                </c:pt>
                <c:pt idx="869">
                  <c:v>3</c:v>
                </c:pt>
                <c:pt idx="870">
                  <c:v>2</c:v>
                </c:pt>
                <c:pt idx="871">
                  <c:v>3</c:v>
                </c:pt>
                <c:pt idx="872">
                  <c:v>3</c:v>
                </c:pt>
                <c:pt idx="873">
                  <c:v>3</c:v>
                </c:pt>
                <c:pt idx="874">
                  <c:v>3</c:v>
                </c:pt>
                <c:pt idx="875">
                  <c:v>4</c:v>
                </c:pt>
                <c:pt idx="876">
                  <c:v>3</c:v>
                </c:pt>
                <c:pt idx="877">
                  <c:v>4</c:v>
                </c:pt>
                <c:pt idx="878">
                  <c:v>3</c:v>
                </c:pt>
                <c:pt idx="879">
                  <c:v>3</c:v>
                </c:pt>
                <c:pt idx="880">
                  <c:v>2</c:v>
                </c:pt>
                <c:pt idx="881">
                  <c:v>3</c:v>
                </c:pt>
                <c:pt idx="882">
                  <c:v>3</c:v>
                </c:pt>
                <c:pt idx="883">
                  <c:v>5</c:v>
                </c:pt>
                <c:pt idx="884">
                  <c:v>3</c:v>
                </c:pt>
                <c:pt idx="885">
                  <c:v>2</c:v>
                </c:pt>
                <c:pt idx="886">
                  <c:v>4</c:v>
                </c:pt>
                <c:pt idx="887">
                  <c:v>3</c:v>
                </c:pt>
                <c:pt idx="888">
                  <c:v>4</c:v>
                </c:pt>
                <c:pt idx="889">
                  <c:v>2</c:v>
                </c:pt>
                <c:pt idx="890">
                  <c:v>3</c:v>
                </c:pt>
                <c:pt idx="891">
                  <c:v>3</c:v>
                </c:pt>
                <c:pt idx="892">
                  <c:v>3</c:v>
                </c:pt>
                <c:pt idx="893">
                  <c:v>3</c:v>
                </c:pt>
                <c:pt idx="894">
                  <c:v>4</c:v>
                </c:pt>
                <c:pt idx="895">
                  <c:v>4</c:v>
                </c:pt>
                <c:pt idx="896">
                  <c:v>2</c:v>
                </c:pt>
                <c:pt idx="897">
                  <c:v>6</c:v>
                </c:pt>
                <c:pt idx="898">
                  <c:v>2</c:v>
                </c:pt>
                <c:pt idx="899">
                  <c:v>3</c:v>
                </c:pt>
                <c:pt idx="900">
                  <c:v>2</c:v>
                </c:pt>
                <c:pt idx="901">
                  <c:v>2</c:v>
                </c:pt>
                <c:pt idx="902">
                  <c:v>3</c:v>
                </c:pt>
                <c:pt idx="903">
                  <c:v>3</c:v>
                </c:pt>
                <c:pt idx="904">
                  <c:v>3</c:v>
                </c:pt>
                <c:pt idx="905">
                  <c:v>3</c:v>
                </c:pt>
                <c:pt idx="906">
                  <c:v>3</c:v>
                </c:pt>
                <c:pt idx="907">
                  <c:v>3</c:v>
                </c:pt>
                <c:pt idx="908">
                  <c:v>2</c:v>
                </c:pt>
                <c:pt idx="909">
                  <c:v>3</c:v>
                </c:pt>
                <c:pt idx="910">
                  <c:v>5</c:v>
                </c:pt>
                <c:pt idx="911">
                  <c:v>3</c:v>
                </c:pt>
                <c:pt idx="912">
                  <c:v>3</c:v>
                </c:pt>
                <c:pt idx="913">
                  <c:v>4</c:v>
                </c:pt>
                <c:pt idx="914">
                  <c:v>2</c:v>
                </c:pt>
                <c:pt idx="915">
                  <c:v>3</c:v>
                </c:pt>
                <c:pt idx="916">
                  <c:v>1</c:v>
                </c:pt>
                <c:pt idx="917">
                  <c:v>3</c:v>
                </c:pt>
                <c:pt idx="918">
                  <c:v>4</c:v>
                </c:pt>
                <c:pt idx="919">
                  <c:v>3</c:v>
                </c:pt>
                <c:pt idx="920">
                  <c:v>3</c:v>
                </c:pt>
                <c:pt idx="921">
                  <c:v>4</c:v>
                </c:pt>
                <c:pt idx="922">
                  <c:v>3</c:v>
                </c:pt>
                <c:pt idx="923">
                  <c:v>2</c:v>
                </c:pt>
                <c:pt idx="924">
                  <c:v>3</c:v>
                </c:pt>
                <c:pt idx="925">
                  <c:v>3</c:v>
                </c:pt>
                <c:pt idx="926">
                  <c:v>4</c:v>
                </c:pt>
                <c:pt idx="927">
                  <c:v>4</c:v>
                </c:pt>
                <c:pt idx="928">
                  <c:v>3</c:v>
                </c:pt>
                <c:pt idx="929">
                  <c:v>4</c:v>
                </c:pt>
                <c:pt idx="930">
                  <c:v>3</c:v>
                </c:pt>
                <c:pt idx="931">
                  <c:v>2</c:v>
                </c:pt>
                <c:pt idx="932">
                  <c:v>3</c:v>
                </c:pt>
                <c:pt idx="933">
                  <c:v>3</c:v>
                </c:pt>
                <c:pt idx="934">
                  <c:v>4</c:v>
                </c:pt>
                <c:pt idx="935">
                  <c:v>1</c:v>
                </c:pt>
                <c:pt idx="936">
                  <c:v>2</c:v>
                </c:pt>
                <c:pt idx="937">
                  <c:v>3</c:v>
                </c:pt>
                <c:pt idx="938">
                  <c:v>3</c:v>
                </c:pt>
                <c:pt idx="939">
                  <c:v>4</c:v>
                </c:pt>
                <c:pt idx="940">
                  <c:v>4</c:v>
                </c:pt>
                <c:pt idx="941">
                  <c:v>3</c:v>
                </c:pt>
                <c:pt idx="942">
                  <c:v>4</c:v>
                </c:pt>
                <c:pt idx="943">
                  <c:v>4</c:v>
                </c:pt>
                <c:pt idx="944">
                  <c:v>3</c:v>
                </c:pt>
                <c:pt idx="945">
                  <c:v>2</c:v>
                </c:pt>
                <c:pt idx="946">
                  <c:v>3</c:v>
                </c:pt>
                <c:pt idx="947">
                  <c:v>3</c:v>
                </c:pt>
                <c:pt idx="948">
                  <c:v>3</c:v>
                </c:pt>
                <c:pt idx="949">
                  <c:v>3</c:v>
                </c:pt>
                <c:pt idx="950">
                  <c:v>3</c:v>
                </c:pt>
                <c:pt idx="951">
                  <c:v>3</c:v>
                </c:pt>
                <c:pt idx="952">
                  <c:v>2</c:v>
                </c:pt>
                <c:pt idx="953">
                  <c:v>4</c:v>
                </c:pt>
                <c:pt idx="954">
                  <c:v>4</c:v>
                </c:pt>
                <c:pt idx="955">
                  <c:v>4</c:v>
                </c:pt>
                <c:pt idx="956">
                  <c:v>2</c:v>
                </c:pt>
                <c:pt idx="957">
                  <c:v>3</c:v>
                </c:pt>
                <c:pt idx="958">
                  <c:v>3</c:v>
                </c:pt>
                <c:pt idx="959">
                  <c:v>3</c:v>
                </c:pt>
                <c:pt idx="960">
                  <c:v>2</c:v>
                </c:pt>
                <c:pt idx="961">
                  <c:v>4</c:v>
                </c:pt>
                <c:pt idx="962">
                  <c:v>3</c:v>
                </c:pt>
                <c:pt idx="963">
                  <c:v>2</c:v>
                </c:pt>
                <c:pt idx="964">
                  <c:v>4</c:v>
                </c:pt>
                <c:pt idx="965">
                  <c:v>3</c:v>
                </c:pt>
                <c:pt idx="966">
                  <c:v>2</c:v>
                </c:pt>
                <c:pt idx="967">
                  <c:v>3</c:v>
                </c:pt>
                <c:pt idx="968">
                  <c:v>2</c:v>
                </c:pt>
                <c:pt idx="969">
                  <c:v>2</c:v>
                </c:pt>
                <c:pt idx="970">
                  <c:v>4</c:v>
                </c:pt>
                <c:pt idx="971">
                  <c:v>2</c:v>
                </c:pt>
                <c:pt idx="972">
                  <c:v>2</c:v>
                </c:pt>
                <c:pt idx="973">
                  <c:v>3</c:v>
                </c:pt>
                <c:pt idx="974">
                  <c:v>3</c:v>
                </c:pt>
                <c:pt idx="975">
                  <c:v>3</c:v>
                </c:pt>
                <c:pt idx="976">
                  <c:v>2</c:v>
                </c:pt>
                <c:pt idx="977">
                  <c:v>1</c:v>
                </c:pt>
                <c:pt idx="978">
                  <c:v>3</c:v>
                </c:pt>
                <c:pt idx="979">
                  <c:v>3</c:v>
                </c:pt>
                <c:pt idx="980">
                  <c:v>3</c:v>
                </c:pt>
                <c:pt idx="981">
                  <c:v>4</c:v>
                </c:pt>
                <c:pt idx="982">
                  <c:v>2</c:v>
                </c:pt>
                <c:pt idx="983">
                  <c:v>4</c:v>
                </c:pt>
                <c:pt idx="984">
                  <c:v>4</c:v>
                </c:pt>
                <c:pt idx="985">
                  <c:v>3</c:v>
                </c:pt>
                <c:pt idx="986">
                  <c:v>2</c:v>
                </c:pt>
                <c:pt idx="987">
                  <c:v>3</c:v>
                </c:pt>
                <c:pt idx="988">
                  <c:v>4</c:v>
                </c:pt>
                <c:pt idx="989">
                  <c:v>3</c:v>
                </c:pt>
                <c:pt idx="990">
                  <c:v>3</c:v>
                </c:pt>
                <c:pt idx="991">
                  <c:v>4</c:v>
                </c:pt>
                <c:pt idx="992">
                  <c:v>3</c:v>
                </c:pt>
                <c:pt idx="993">
                  <c:v>3</c:v>
                </c:pt>
                <c:pt idx="994">
                  <c:v>3</c:v>
                </c:pt>
                <c:pt idx="995">
                  <c:v>3</c:v>
                </c:pt>
                <c:pt idx="996">
                  <c:v>3</c:v>
                </c:pt>
                <c:pt idx="997">
                  <c:v>2</c:v>
                </c:pt>
                <c:pt idx="998">
                  <c:v>3</c:v>
                </c:pt>
                <c:pt idx="999">
                  <c:v>2</c:v>
                </c:pt>
                <c:pt idx="1000">
                  <c:v>2</c:v>
                </c:pt>
                <c:pt idx="1001">
                  <c:v>2</c:v>
                </c:pt>
                <c:pt idx="1002">
                  <c:v>3</c:v>
                </c:pt>
                <c:pt idx="1003">
                  <c:v>4</c:v>
                </c:pt>
                <c:pt idx="1004">
                  <c:v>1</c:v>
                </c:pt>
                <c:pt idx="1005">
                  <c:v>3</c:v>
                </c:pt>
                <c:pt idx="1006">
                  <c:v>3</c:v>
                </c:pt>
                <c:pt idx="1007">
                  <c:v>3</c:v>
                </c:pt>
                <c:pt idx="1008">
                  <c:v>3</c:v>
                </c:pt>
                <c:pt idx="1009">
                  <c:v>4</c:v>
                </c:pt>
                <c:pt idx="1010">
                  <c:v>4</c:v>
                </c:pt>
                <c:pt idx="1011">
                  <c:v>4</c:v>
                </c:pt>
                <c:pt idx="1012">
                  <c:v>3</c:v>
                </c:pt>
                <c:pt idx="1013">
                  <c:v>2</c:v>
                </c:pt>
                <c:pt idx="1014">
                  <c:v>2</c:v>
                </c:pt>
                <c:pt idx="1015">
                  <c:v>3</c:v>
                </c:pt>
                <c:pt idx="1016">
                  <c:v>3</c:v>
                </c:pt>
                <c:pt idx="1017">
                  <c:v>1</c:v>
                </c:pt>
                <c:pt idx="1018">
                  <c:v>3</c:v>
                </c:pt>
                <c:pt idx="1019">
                  <c:v>2</c:v>
                </c:pt>
                <c:pt idx="1020">
                  <c:v>2</c:v>
                </c:pt>
                <c:pt idx="1021">
                  <c:v>2</c:v>
                </c:pt>
                <c:pt idx="1022">
                  <c:v>2</c:v>
                </c:pt>
                <c:pt idx="1023">
                  <c:v>2</c:v>
                </c:pt>
                <c:pt idx="1024">
                  <c:v>2</c:v>
                </c:pt>
                <c:pt idx="1025">
                  <c:v>3</c:v>
                </c:pt>
                <c:pt idx="1026">
                  <c:v>3</c:v>
                </c:pt>
                <c:pt idx="1027">
                  <c:v>3</c:v>
                </c:pt>
                <c:pt idx="1028">
                  <c:v>3</c:v>
                </c:pt>
                <c:pt idx="1029">
                  <c:v>3</c:v>
                </c:pt>
                <c:pt idx="1030">
                  <c:v>5</c:v>
                </c:pt>
                <c:pt idx="1031">
                  <c:v>5</c:v>
                </c:pt>
                <c:pt idx="1032">
                  <c:v>5</c:v>
                </c:pt>
                <c:pt idx="1033">
                  <c:v>3</c:v>
                </c:pt>
                <c:pt idx="1034">
                  <c:v>2</c:v>
                </c:pt>
                <c:pt idx="1035">
                  <c:v>3</c:v>
                </c:pt>
                <c:pt idx="1036">
                  <c:v>2</c:v>
                </c:pt>
                <c:pt idx="1037">
                  <c:v>3</c:v>
                </c:pt>
                <c:pt idx="1038">
                  <c:v>3</c:v>
                </c:pt>
                <c:pt idx="1039">
                  <c:v>1</c:v>
                </c:pt>
                <c:pt idx="1040">
                  <c:v>3</c:v>
                </c:pt>
                <c:pt idx="1041">
                  <c:v>4</c:v>
                </c:pt>
                <c:pt idx="1042">
                  <c:v>1</c:v>
                </c:pt>
                <c:pt idx="1043">
                  <c:v>4</c:v>
                </c:pt>
                <c:pt idx="1044">
                  <c:v>4</c:v>
                </c:pt>
                <c:pt idx="1045">
                  <c:v>4</c:v>
                </c:pt>
                <c:pt idx="1046">
                  <c:v>4</c:v>
                </c:pt>
                <c:pt idx="1047">
                  <c:v>3</c:v>
                </c:pt>
                <c:pt idx="1048">
                  <c:v>3</c:v>
                </c:pt>
                <c:pt idx="1049">
                  <c:v>2</c:v>
                </c:pt>
                <c:pt idx="1050">
                  <c:v>3</c:v>
                </c:pt>
                <c:pt idx="1051">
                  <c:v>3</c:v>
                </c:pt>
                <c:pt idx="1052">
                  <c:v>4</c:v>
                </c:pt>
                <c:pt idx="1053">
                  <c:v>4</c:v>
                </c:pt>
                <c:pt idx="1054">
                  <c:v>3</c:v>
                </c:pt>
                <c:pt idx="1055">
                  <c:v>3</c:v>
                </c:pt>
                <c:pt idx="1056">
                  <c:v>2</c:v>
                </c:pt>
                <c:pt idx="1057">
                  <c:v>3</c:v>
                </c:pt>
                <c:pt idx="1058">
                  <c:v>3</c:v>
                </c:pt>
                <c:pt idx="1059">
                  <c:v>3</c:v>
                </c:pt>
                <c:pt idx="1060">
                  <c:v>2</c:v>
                </c:pt>
                <c:pt idx="1061">
                  <c:v>2</c:v>
                </c:pt>
                <c:pt idx="1062">
                  <c:v>5</c:v>
                </c:pt>
                <c:pt idx="1063">
                  <c:v>2</c:v>
                </c:pt>
                <c:pt idx="1064">
                  <c:v>3</c:v>
                </c:pt>
                <c:pt idx="1065">
                  <c:v>3</c:v>
                </c:pt>
                <c:pt idx="1066">
                  <c:v>3</c:v>
                </c:pt>
                <c:pt idx="1067">
                  <c:v>4</c:v>
                </c:pt>
                <c:pt idx="1068">
                  <c:v>5</c:v>
                </c:pt>
                <c:pt idx="1069">
                  <c:v>2</c:v>
                </c:pt>
                <c:pt idx="1070">
                  <c:v>3</c:v>
                </c:pt>
                <c:pt idx="1071">
                  <c:v>4</c:v>
                </c:pt>
                <c:pt idx="1072">
                  <c:v>4</c:v>
                </c:pt>
                <c:pt idx="1073">
                  <c:v>3</c:v>
                </c:pt>
                <c:pt idx="1074">
                  <c:v>2</c:v>
                </c:pt>
                <c:pt idx="1075">
                  <c:v>3</c:v>
                </c:pt>
                <c:pt idx="1076">
                  <c:v>3</c:v>
                </c:pt>
                <c:pt idx="1077">
                  <c:v>3</c:v>
                </c:pt>
                <c:pt idx="1078">
                  <c:v>1</c:v>
                </c:pt>
                <c:pt idx="1079">
                  <c:v>3</c:v>
                </c:pt>
                <c:pt idx="1080">
                  <c:v>3</c:v>
                </c:pt>
                <c:pt idx="1081">
                  <c:v>3</c:v>
                </c:pt>
                <c:pt idx="1082">
                  <c:v>3</c:v>
                </c:pt>
                <c:pt idx="1083">
                  <c:v>3</c:v>
                </c:pt>
                <c:pt idx="1084">
                  <c:v>3</c:v>
                </c:pt>
                <c:pt idx="1085">
                  <c:v>2</c:v>
                </c:pt>
                <c:pt idx="1086">
                  <c:v>3</c:v>
                </c:pt>
                <c:pt idx="1087">
                  <c:v>3</c:v>
                </c:pt>
                <c:pt idx="1088">
                  <c:v>3</c:v>
                </c:pt>
                <c:pt idx="1089">
                  <c:v>1</c:v>
                </c:pt>
                <c:pt idx="1090">
                  <c:v>2</c:v>
                </c:pt>
                <c:pt idx="1091">
                  <c:v>2</c:v>
                </c:pt>
                <c:pt idx="1092">
                  <c:v>4</c:v>
                </c:pt>
                <c:pt idx="1093">
                  <c:v>1</c:v>
                </c:pt>
                <c:pt idx="1094">
                  <c:v>2</c:v>
                </c:pt>
                <c:pt idx="1095">
                  <c:v>3</c:v>
                </c:pt>
                <c:pt idx="1096">
                  <c:v>3</c:v>
                </c:pt>
                <c:pt idx="1097">
                  <c:v>2</c:v>
                </c:pt>
                <c:pt idx="1098">
                  <c:v>3</c:v>
                </c:pt>
                <c:pt idx="1099">
                  <c:v>3</c:v>
                </c:pt>
                <c:pt idx="1100">
                  <c:v>1</c:v>
                </c:pt>
                <c:pt idx="1101">
                  <c:v>3</c:v>
                </c:pt>
                <c:pt idx="1102">
                  <c:v>2</c:v>
                </c:pt>
                <c:pt idx="1103">
                  <c:v>3</c:v>
                </c:pt>
                <c:pt idx="1104">
                  <c:v>3</c:v>
                </c:pt>
                <c:pt idx="1105">
                  <c:v>3</c:v>
                </c:pt>
                <c:pt idx="1106">
                  <c:v>3</c:v>
                </c:pt>
                <c:pt idx="1107">
                  <c:v>3</c:v>
                </c:pt>
                <c:pt idx="1108">
                  <c:v>3</c:v>
                </c:pt>
                <c:pt idx="1109">
                  <c:v>3</c:v>
                </c:pt>
                <c:pt idx="1110">
                  <c:v>3</c:v>
                </c:pt>
                <c:pt idx="1111">
                  <c:v>4</c:v>
                </c:pt>
                <c:pt idx="1112">
                  <c:v>2</c:v>
                </c:pt>
                <c:pt idx="1113">
                  <c:v>2</c:v>
                </c:pt>
                <c:pt idx="1114">
                  <c:v>2</c:v>
                </c:pt>
                <c:pt idx="1115">
                  <c:v>3</c:v>
                </c:pt>
                <c:pt idx="1116">
                  <c:v>3</c:v>
                </c:pt>
                <c:pt idx="1117">
                  <c:v>3</c:v>
                </c:pt>
                <c:pt idx="1118">
                  <c:v>3</c:v>
                </c:pt>
                <c:pt idx="1119">
                  <c:v>3</c:v>
                </c:pt>
                <c:pt idx="1120">
                  <c:v>2</c:v>
                </c:pt>
                <c:pt idx="1121">
                  <c:v>3</c:v>
                </c:pt>
                <c:pt idx="1122">
                  <c:v>3</c:v>
                </c:pt>
                <c:pt idx="1123">
                  <c:v>2</c:v>
                </c:pt>
                <c:pt idx="1124">
                  <c:v>3</c:v>
                </c:pt>
                <c:pt idx="1125">
                  <c:v>2</c:v>
                </c:pt>
                <c:pt idx="1126">
                  <c:v>2</c:v>
                </c:pt>
                <c:pt idx="1127">
                  <c:v>3</c:v>
                </c:pt>
                <c:pt idx="1128">
                  <c:v>4</c:v>
                </c:pt>
                <c:pt idx="1129">
                  <c:v>2</c:v>
                </c:pt>
                <c:pt idx="1130">
                  <c:v>4</c:v>
                </c:pt>
                <c:pt idx="1131">
                  <c:v>3</c:v>
                </c:pt>
                <c:pt idx="1132">
                  <c:v>5</c:v>
                </c:pt>
                <c:pt idx="1133">
                  <c:v>3</c:v>
                </c:pt>
                <c:pt idx="1134">
                  <c:v>3</c:v>
                </c:pt>
                <c:pt idx="1135">
                  <c:v>2</c:v>
                </c:pt>
                <c:pt idx="1136">
                  <c:v>3</c:v>
                </c:pt>
                <c:pt idx="1137">
                  <c:v>2</c:v>
                </c:pt>
                <c:pt idx="1138">
                  <c:v>2</c:v>
                </c:pt>
                <c:pt idx="1139">
                  <c:v>3</c:v>
                </c:pt>
                <c:pt idx="1140">
                  <c:v>2</c:v>
                </c:pt>
                <c:pt idx="1141">
                  <c:v>4</c:v>
                </c:pt>
                <c:pt idx="1142">
                  <c:v>4</c:v>
                </c:pt>
                <c:pt idx="1143">
                  <c:v>3</c:v>
                </c:pt>
                <c:pt idx="1144">
                  <c:v>2</c:v>
                </c:pt>
                <c:pt idx="1145">
                  <c:v>3</c:v>
                </c:pt>
                <c:pt idx="1146">
                  <c:v>3</c:v>
                </c:pt>
                <c:pt idx="1147">
                  <c:v>3</c:v>
                </c:pt>
                <c:pt idx="1148">
                  <c:v>2</c:v>
                </c:pt>
                <c:pt idx="1149">
                  <c:v>3</c:v>
                </c:pt>
                <c:pt idx="1150">
                  <c:v>2</c:v>
                </c:pt>
                <c:pt idx="1151">
                  <c:v>3</c:v>
                </c:pt>
                <c:pt idx="1152">
                  <c:v>2</c:v>
                </c:pt>
                <c:pt idx="1153">
                  <c:v>2</c:v>
                </c:pt>
                <c:pt idx="1154">
                  <c:v>4</c:v>
                </c:pt>
                <c:pt idx="1155">
                  <c:v>3</c:v>
                </c:pt>
                <c:pt idx="1156">
                  <c:v>3</c:v>
                </c:pt>
                <c:pt idx="1157">
                  <c:v>2</c:v>
                </c:pt>
                <c:pt idx="1158">
                  <c:v>3</c:v>
                </c:pt>
                <c:pt idx="1159">
                  <c:v>4</c:v>
                </c:pt>
                <c:pt idx="1160">
                  <c:v>3</c:v>
                </c:pt>
                <c:pt idx="1161">
                  <c:v>3</c:v>
                </c:pt>
                <c:pt idx="1162">
                  <c:v>3</c:v>
                </c:pt>
                <c:pt idx="1163">
                  <c:v>0</c:v>
                </c:pt>
                <c:pt idx="1164">
                  <c:v>2</c:v>
                </c:pt>
                <c:pt idx="1165">
                  <c:v>3</c:v>
                </c:pt>
                <c:pt idx="1166">
                  <c:v>3</c:v>
                </c:pt>
                <c:pt idx="1167">
                  <c:v>3</c:v>
                </c:pt>
                <c:pt idx="1168">
                  <c:v>4</c:v>
                </c:pt>
                <c:pt idx="1169">
                  <c:v>4</c:v>
                </c:pt>
                <c:pt idx="1170">
                  <c:v>3</c:v>
                </c:pt>
                <c:pt idx="1171">
                  <c:v>3</c:v>
                </c:pt>
                <c:pt idx="1172">
                  <c:v>2</c:v>
                </c:pt>
                <c:pt idx="1173">
                  <c:v>3</c:v>
                </c:pt>
                <c:pt idx="1174">
                  <c:v>4</c:v>
                </c:pt>
                <c:pt idx="1175">
                  <c:v>4</c:v>
                </c:pt>
                <c:pt idx="1176">
                  <c:v>3</c:v>
                </c:pt>
                <c:pt idx="1177">
                  <c:v>3</c:v>
                </c:pt>
                <c:pt idx="1178">
                  <c:v>3</c:v>
                </c:pt>
                <c:pt idx="1179">
                  <c:v>3</c:v>
                </c:pt>
                <c:pt idx="1180">
                  <c:v>4</c:v>
                </c:pt>
                <c:pt idx="1181">
                  <c:v>2</c:v>
                </c:pt>
                <c:pt idx="1182">
                  <c:v>4</c:v>
                </c:pt>
                <c:pt idx="1183">
                  <c:v>2</c:v>
                </c:pt>
                <c:pt idx="1184">
                  <c:v>3</c:v>
                </c:pt>
                <c:pt idx="1185">
                  <c:v>4</c:v>
                </c:pt>
                <c:pt idx="1186">
                  <c:v>3</c:v>
                </c:pt>
                <c:pt idx="1187">
                  <c:v>2</c:v>
                </c:pt>
                <c:pt idx="1188">
                  <c:v>3</c:v>
                </c:pt>
                <c:pt idx="1189">
                  <c:v>3</c:v>
                </c:pt>
                <c:pt idx="1190">
                  <c:v>3</c:v>
                </c:pt>
                <c:pt idx="1191">
                  <c:v>2</c:v>
                </c:pt>
                <c:pt idx="1192">
                  <c:v>3</c:v>
                </c:pt>
                <c:pt idx="1193">
                  <c:v>2</c:v>
                </c:pt>
                <c:pt idx="1194">
                  <c:v>4</c:v>
                </c:pt>
                <c:pt idx="1195">
                  <c:v>3</c:v>
                </c:pt>
                <c:pt idx="1196">
                  <c:v>4</c:v>
                </c:pt>
                <c:pt idx="1197">
                  <c:v>3</c:v>
                </c:pt>
                <c:pt idx="1198">
                  <c:v>3</c:v>
                </c:pt>
                <c:pt idx="1199">
                  <c:v>3</c:v>
                </c:pt>
                <c:pt idx="1200">
                  <c:v>3</c:v>
                </c:pt>
                <c:pt idx="1201">
                  <c:v>3</c:v>
                </c:pt>
                <c:pt idx="1202">
                  <c:v>3</c:v>
                </c:pt>
                <c:pt idx="1203">
                  <c:v>3</c:v>
                </c:pt>
                <c:pt idx="1204">
                  <c:v>3</c:v>
                </c:pt>
                <c:pt idx="1205">
                  <c:v>3</c:v>
                </c:pt>
                <c:pt idx="1206">
                  <c:v>2</c:v>
                </c:pt>
                <c:pt idx="1207">
                  <c:v>3</c:v>
                </c:pt>
                <c:pt idx="1208">
                  <c:v>3</c:v>
                </c:pt>
                <c:pt idx="1209">
                  <c:v>3</c:v>
                </c:pt>
                <c:pt idx="1210">
                  <c:v>3</c:v>
                </c:pt>
                <c:pt idx="1211">
                  <c:v>4</c:v>
                </c:pt>
                <c:pt idx="1212">
                  <c:v>2</c:v>
                </c:pt>
                <c:pt idx="1213">
                  <c:v>0</c:v>
                </c:pt>
                <c:pt idx="1214">
                  <c:v>3</c:v>
                </c:pt>
                <c:pt idx="1215">
                  <c:v>3</c:v>
                </c:pt>
                <c:pt idx="1216">
                  <c:v>4</c:v>
                </c:pt>
                <c:pt idx="1217">
                  <c:v>3</c:v>
                </c:pt>
                <c:pt idx="1218">
                  <c:v>2</c:v>
                </c:pt>
                <c:pt idx="1219">
                  <c:v>3</c:v>
                </c:pt>
                <c:pt idx="1220">
                  <c:v>2</c:v>
                </c:pt>
                <c:pt idx="1221">
                  <c:v>3</c:v>
                </c:pt>
                <c:pt idx="1222">
                  <c:v>3</c:v>
                </c:pt>
                <c:pt idx="1223">
                  <c:v>4</c:v>
                </c:pt>
                <c:pt idx="1224">
                  <c:v>3</c:v>
                </c:pt>
                <c:pt idx="1225">
                  <c:v>3</c:v>
                </c:pt>
                <c:pt idx="1226">
                  <c:v>4</c:v>
                </c:pt>
                <c:pt idx="1227">
                  <c:v>2</c:v>
                </c:pt>
                <c:pt idx="1228">
                  <c:v>1</c:v>
                </c:pt>
                <c:pt idx="1229">
                  <c:v>4</c:v>
                </c:pt>
                <c:pt idx="1230">
                  <c:v>4</c:v>
                </c:pt>
                <c:pt idx="1231">
                  <c:v>3</c:v>
                </c:pt>
                <c:pt idx="1232">
                  <c:v>2</c:v>
                </c:pt>
                <c:pt idx="1233">
                  <c:v>3</c:v>
                </c:pt>
                <c:pt idx="1234">
                  <c:v>4</c:v>
                </c:pt>
                <c:pt idx="1235">
                  <c:v>4</c:v>
                </c:pt>
                <c:pt idx="1236">
                  <c:v>2</c:v>
                </c:pt>
                <c:pt idx="1237">
                  <c:v>4</c:v>
                </c:pt>
                <c:pt idx="1238">
                  <c:v>3</c:v>
                </c:pt>
                <c:pt idx="1239">
                  <c:v>2</c:v>
                </c:pt>
                <c:pt idx="1240">
                  <c:v>3</c:v>
                </c:pt>
                <c:pt idx="1241">
                  <c:v>3</c:v>
                </c:pt>
                <c:pt idx="1242">
                  <c:v>3</c:v>
                </c:pt>
                <c:pt idx="1243">
                  <c:v>2</c:v>
                </c:pt>
                <c:pt idx="1244">
                  <c:v>3</c:v>
                </c:pt>
                <c:pt idx="1245">
                  <c:v>3</c:v>
                </c:pt>
                <c:pt idx="1246">
                  <c:v>3</c:v>
                </c:pt>
                <c:pt idx="1247">
                  <c:v>3</c:v>
                </c:pt>
                <c:pt idx="1248">
                  <c:v>3</c:v>
                </c:pt>
                <c:pt idx="1249">
                  <c:v>3</c:v>
                </c:pt>
                <c:pt idx="1250">
                  <c:v>3</c:v>
                </c:pt>
                <c:pt idx="1251">
                  <c:v>2</c:v>
                </c:pt>
                <c:pt idx="1252">
                  <c:v>3</c:v>
                </c:pt>
                <c:pt idx="1253">
                  <c:v>3</c:v>
                </c:pt>
                <c:pt idx="1254">
                  <c:v>3</c:v>
                </c:pt>
                <c:pt idx="1255">
                  <c:v>3</c:v>
                </c:pt>
                <c:pt idx="1256">
                  <c:v>2</c:v>
                </c:pt>
                <c:pt idx="1257">
                  <c:v>2</c:v>
                </c:pt>
                <c:pt idx="1258">
                  <c:v>2</c:v>
                </c:pt>
                <c:pt idx="1259">
                  <c:v>3</c:v>
                </c:pt>
                <c:pt idx="1260">
                  <c:v>3</c:v>
                </c:pt>
                <c:pt idx="1261">
                  <c:v>2</c:v>
                </c:pt>
                <c:pt idx="1262">
                  <c:v>5</c:v>
                </c:pt>
                <c:pt idx="1263">
                  <c:v>3</c:v>
                </c:pt>
                <c:pt idx="1264">
                  <c:v>2</c:v>
                </c:pt>
                <c:pt idx="1265">
                  <c:v>3</c:v>
                </c:pt>
                <c:pt idx="1266">
                  <c:v>4</c:v>
                </c:pt>
                <c:pt idx="1267">
                  <c:v>3</c:v>
                </c:pt>
                <c:pt idx="1268">
                  <c:v>4</c:v>
                </c:pt>
                <c:pt idx="1269">
                  <c:v>3</c:v>
                </c:pt>
                <c:pt idx="1270">
                  <c:v>0</c:v>
                </c:pt>
                <c:pt idx="1271">
                  <c:v>3</c:v>
                </c:pt>
                <c:pt idx="1272">
                  <c:v>3</c:v>
                </c:pt>
                <c:pt idx="1273">
                  <c:v>2</c:v>
                </c:pt>
                <c:pt idx="1274">
                  <c:v>3</c:v>
                </c:pt>
                <c:pt idx="1275">
                  <c:v>4</c:v>
                </c:pt>
                <c:pt idx="1276">
                  <c:v>3</c:v>
                </c:pt>
                <c:pt idx="1277">
                  <c:v>3</c:v>
                </c:pt>
                <c:pt idx="1278">
                  <c:v>3</c:v>
                </c:pt>
                <c:pt idx="1279">
                  <c:v>2</c:v>
                </c:pt>
                <c:pt idx="1280">
                  <c:v>3</c:v>
                </c:pt>
                <c:pt idx="1281">
                  <c:v>2</c:v>
                </c:pt>
                <c:pt idx="1282">
                  <c:v>3</c:v>
                </c:pt>
                <c:pt idx="1283">
                  <c:v>4</c:v>
                </c:pt>
                <c:pt idx="1284">
                  <c:v>4</c:v>
                </c:pt>
                <c:pt idx="1285">
                  <c:v>4</c:v>
                </c:pt>
                <c:pt idx="1286">
                  <c:v>3</c:v>
                </c:pt>
                <c:pt idx="1287">
                  <c:v>4</c:v>
                </c:pt>
                <c:pt idx="1288">
                  <c:v>2</c:v>
                </c:pt>
                <c:pt idx="1289">
                  <c:v>3</c:v>
                </c:pt>
                <c:pt idx="1290">
                  <c:v>3</c:v>
                </c:pt>
                <c:pt idx="1291">
                  <c:v>3</c:v>
                </c:pt>
                <c:pt idx="1292">
                  <c:v>4</c:v>
                </c:pt>
                <c:pt idx="1293">
                  <c:v>4</c:v>
                </c:pt>
                <c:pt idx="1294">
                  <c:v>2</c:v>
                </c:pt>
                <c:pt idx="1295">
                  <c:v>3</c:v>
                </c:pt>
                <c:pt idx="1296">
                  <c:v>3</c:v>
                </c:pt>
                <c:pt idx="1297">
                  <c:v>2</c:v>
                </c:pt>
                <c:pt idx="1298">
                  <c:v>3</c:v>
                </c:pt>
                <c:pt idx="1299">
                  <c:v>3</c:v>
                </c:pt>
                <c:pt idx="1300">
                  <c:v>3</c:v>
                </c:pt>
                <c:pt idx="1301">
                  <c:v>3</c:v>
                </c:pt>
                <c:pt idx="1302">
                  <c:v>4</c:v>
                </c:pt>
                <c:pt idx="1303">
                  <c:v>3</c:v>
                </c:pt>
                <c:pt idx="1304">
                  <c:v>3</c:v>
                </c:pt>
                <c:pt idx="1305">
                  <c:v>2</c:v>
                </c:pt>
                <c:pt idx="1306">
                  <c:v>2</c:v>
                </c:pt>
                <c:pt idx="1307">
                  <c:v>3</c:v>
                </c:pt>
                <c:pt idx="1308">
                  <c:v>2</c:v>
                </c:pt>
                <c:pt idx="1309">
                  <c:v>3</c:v>
                </c:pt>
                <c:pt idx="1310">
                  <c:v>3</c:v>
                </c:pt>
                <c:pt idx="1311">
                  <c:v>3</c:v>
                </c:pt>
                <c:pt idx="1312">
                  <c:v>4</c:v>
                </c:pt>
                <c:pt idx="1313">
                  <c:v>4</c:v>
                </c:pt>
                <c:pt idx="1314">
                  <c:v>3</c:v>
                </c:pt>
                <c:pt idx="1315">
                  <c:v>4</c:v>
                </c:pt>
                <c:pt idx="1316">
                  <c:v>3</c:v>
                </c:pt>
                <c:pt idx="1317">
                  <c:v>2</c:v>
                </c:pt>
                <c:pt idx="1318">
                  <c:v>3</c:v>
                </c:pt>
                <c:pt idx="1319">
                  <c:v>3</c:v>
                </c:pt>
                <c:pt idx="1320">
                  <c:v>3</c:v>
                </c:pt>
                <c:pt idx="1321">
                  <c:v>2</c:v>
                </c:pt>
                <c:pt idx="1322">
                  <c:v>3</c:v>
                </c:pt>
                <c:pt idx="1323">
                  <c:v>2</c:v>
                </c:pt>
                <c:pt idx="1324">
                  <c:v>2</c:v>
                </c:pt>
                <c:pt idx="1325">
                  <c:v>2</c:v>
                </c:pt>
                <c:pt idx="1326">
                  <c:v>3</c:v>
                </c:pt>
                <c:pt idx="1327">
                  <c:v>3</c:v>
                </c:pt>
                <c:pt idx="1328">
                  <c:v>5</c:v>
                </c:pt>
                <c:pt idx="1329">
                  <c:v>3</c:v>
                </c:pt>
                <c:pt idx="1330">
                  <c:v>3</c:v>
                </c:pt>
                <c:pt idx="1331">
                  <c:v>3</c:v>
                </c:pt>
                <c:pt idx="1332">
                  <c:v>2</c:v>
                </c:pt>
                <c:pt idx="1333">
                  <c:v>2</c:v>
                </c:pt>
                <c:pt idx="1334">
                  <c:v>3</c:v>
                </c:pt>
                <c:pt idx="1335">
                  <c:v>2</c:v>
                </c:pt>
                <c:pt idx="1336">
                  <c:v>4</c:v>
                </c:pt>
                <c:pt idx="1337">
                  <c:v>2</c:v>
                </c:pt>
                <c:pt idx="1338">
                  <c:v>3</c:v>
                </c:pt>
                <c:pt idx="1339">
                  <c:v>3</c:v>
                </c:pt>
                <c:pt idx="1340">
                  <c:v>3</c:v>
                </c:pt>
                <c:pt idx="1341">
                  <c:v>3</c:v>
                </c:pt>
                <c:pt idx="1342">
                  <c:v>3</c:v>
                </c:pt>
                <c:pt idx="1343">
                  <c:v>3</c:v>
                </c:pt>
                <c:pt idx="1344">
                  <c:v>3</c:v>
                </c:pt>
                <c:pt idx="1345">
                  <c:v>2</c:v>
                </c:pt>
                <c:pt idx="1346">
                  <c:v>3</c:v>
                </c:pt>
                <c:pt idx="1347">
                  <c:v>3</c:v>
                </c:pt>
                <c:pt idx="1348">
                  <c:v>3</c:v>
                </c:pt>
                <c:pt idx="1349">
                  <c:v>4</c:v>
                </c:pt>
                <c:pt idx="1350">
                  <c:v>6</c:v>
                </c:pt>
                <c:pt idx="1351">
                  <c:v>4</c:v>
                </c:pt>
                <c:pt idx="1352">
                  <c:v>2</c:v>
                </c:pt>
                <c:pt idx="1353">
                  <c:v>4</c:v>
                </c:pt>
                <c:pt idx="1354">
                  <c:v>3</c:v>
                </c:pt>
                <c:pt idx="1355">
                  <c:v>4</c:v>
                </c:pt>
                <c:pt idx="1356">
                  <c:v>3</c:v>
                </c:pt>
                <c:pt idx="1357">
                  <c:v>3</c:v>
                </c:pt>
                <c:pt idx="1358">
                  <c:v>3</c:v>
                </c:pt>
                <c:pt idx="1359">
                  <c:v>3</c:v>
                </c:pt>
                <c:pt idx="1360">
                  <c:v>4</c:v>
                </c:pt>
                <c:pt idx="1361">
                  <c:v>3</c:v>
                </c:pt>
                <c:pt idx="1362">
                  <c:v>4</c:v>
                </c:pt>
                <c:pt idx="1363">
                  <c:v>3</c:v>
                </c:pt>
                <c:pt idx="1364">
                  <c:v>2</c:v>
                </c:pt>
                <c:pt idx="1365">
                  <c:v>3</c:v>
                </c:pt>
                <c:pt idx="1366">
                  <c:v>3</c:v>
                </c:pt>
                <c:pt idx="1367">
                  <c:v>4</c:v>
                </c:pt>
                <c:pt idx="1368">
                  <c:v>1</c:v>
                </c:pt>
                <c:pt idx="1369">
                  <c:v>3</c:v>
                </c:pt>
                <c:pt idx="1370">
                  <c:v>2</c:v>
                </c:pt>
                <c:pt idx="1371">
                  <c:v>3</c:v>
                </c:pt>
                <c:pt idx="1372">
                  <c:v>3</c:v>
                </c:pt>
                <c:pt idx="1373">
                  <c:v>2</c:v>
                </c:pt>
                <c:pt idx="1374">
                  <c:v>3</c:v>
                </c:pt>
                <c:pt idx="1375">
                  <c:v>3</c:v>
                </c:pt>
                <c:pt idx="1376">
                  <c:v>2</c:v>
                </c:pt>
                <c:pt idx="1377">
                  <c:v>3</c:v>
                </c:pt>
                <c:pt idx="1378">
                  <c:v>2</c:v>
                </c:pt>
                <c:pt idx="1379">
                  <c:v>3</c:v>
                </c:pt>
                <c:pt idx="1380">
                  <c:v>2</c:v>
                </c:pt>
                <c:pt idx="1381">
                  <c:v>4</c:v>
                </c:pt>
                <c:pt idx="1382">
                  <c:v>4</c:v>
                </c:pt>
                <c:pt idx="1383">
                  <c:v>3</c:v>
                </c:pt>
                <c:pt idx="1384">
                  <c:v>2</c:v>
                </c:pt>
                <c:pt idx="1385">
                  <c:v>3</c:v>
                </c:pt>
                <c:pt idx="1386">
                  <c:v>5</c:v>
                </c:pt>
                <c:pt idx="1387">
                  <c:v>5</c:v>
                </c:pt>
                <c:pt idx="1388">
                  <c:v>3</c:v>
                </c:pt>
                <c:pt idx="1389">
                  <c:v>3</c:v>
                </c:pt>
                <c:pt idx="1390">
                  <c:v>3</c:v>
                </c:pt>
                <c:pt idx="1391">
                  <c:v>4</c:v>
                </c:pt>
                <c:pt idx="1392">
                  <c:v>3</c:v>
                </c:pt>
                <c:pt idx="1393">
                  <c:v>3</c:v>
                </c:pt>
                <c:pt idx="1394">
                  <c:v>2</c:v>
                </c:pt>
                <c:pt idx="1395">
                  <c:v>4</c:v>
                </c:pt>
                <c:pt idx="1396">
                  <c:v>3</c:v>
                </c:pt>
                <c:pt idx="1397">
                  <c:v>4</c:v>
                </c:pt>
                <c:pt idx="1398">
                  <c:v>3</c:v>
                </c:pt>
                <c:pt idx="1399">
                  <c:v>3</c:v>
                </c:pt>
                <c:pt idx="1400">
                  <c:v>3</c:v>
                </c:pt>
                <c:pt idx="1401">
                  <c:v>3</c:v>
                </c:pt>
                <c:pt idx="1402">
                  <c:v>2</c:v>
                </c:pt>
                <c:pt idx="1403">
                  <c:v>3</c:v>
                </c:pt>
                <c:pt idx="1404">
                  <c:v>3</c:v>
                </c:pt>
                <c:pt idx="1405">
                  <c:v>2</c:v>
                </c:pt>
                <c:pt idx="1406">
                  <c:v>2</c:v>
                </c:pt>
                <c:pt idx="1407">
                  <c:v>3</c:v>
                </c:pt>
                <c:pt idx="1408">
                  <c:v>3</c:v>
                </c:pt>
                <c:pt idx="1409">
                  <c:v>3</c:v>
                </c:pt>
                <c:pt idx="1410">
                  <c:v>3</c:v>
                </c:pt>
                <c:pt idx="1411">
                  <c:v>3</c:v>
                </c:pt>
                <c:pt idx="1412">
                  <c:v>2</c:v>
                </c:pt>
                <c:pt idx="1413">
                  <c:v>2</c:v>
                </c:pt>
                <c:pt idx="1414">
                  <c:v>4</c:v>
                </c:pt>
                <c:pt idx="1415">
                  <c:v>1</c:v>
                </c:pt>
                <c:pt idx="1416">
                  <c:v>4</c:v>
                </c:pt>
                <c:pt idx="1417">
                  <c:v>3</c:v>
                </c:pt>
                <c:pt idx="1418">
                  <c:v>3</c:v>
                </c:pt>
                <c:pt idx="1419">
                  <c:v>3</c:v>
                </c:pt>
                <c:pt idx="1420">
                  <c:v>3</c:v>
                </c:pt>
                <c:pt idx="1421">
                  <c:v>2</c:v>
                </c:pt>
                <c:pt idx="1422">
                  <c:v>1</c:v>
                </c:pt>
                <c:pt idx="1423">
                  <c:v>4</c:v>
                </c:pt>
                <c:pt idx="1424">
                  <c:v>2</c:v>
                </c:pt>
                <c:pt idx="1425">
                  <c:v>3</c:v>
                </c:pt>
                <c:pt idx="1426">
                  <c:v>3</c:v>
                </c:pt>
                <c:pt idx="1427">
                  <c:v>3</c:v>
                </c:pt>
                <c:pt idx="1428">
                  <c:v>2</c:v>
                </c:pt>
                <c:pt idx="1429">
                  <c:v>3</c:v>
                </c:pt>
                <c:pt idx="1430">
                  <c:v>4</c:v>
                </c:pt>
                <c:pt idx="1431">
                  <c:v>2</c:v>
                </c:pt>
                <c:pt idx="1432">
                  <c:v>4</c:v>
                </c:pt>
                <c:pt idx="1433">
                  <c:v>3</c:v>
                </c:pt>
                <c:pt idx="1434">
                  <c:v>3</c:v>
                </c:pt>
                <c:pt idx="1435">
                  <c:v>3</c:v>
                </c:pt>
                <c:pt idx="1436">
                  <c:v>3</c:v>
                </c:pt>
                <c:pt idx="1437">
                  <c:v>2</c:v>
                </c:pt>
                <c:pt idx="1438">
                  <c:v>2</c:v>
                </c:pt>
                <c:pt idx="1439">
                  <c:v>3</c:v>
                </c:pt>
                <c:pt idx="1440">
                  <c:v>3</c:v>
                </c:pt>
                <c:pt idx="1441">
                  <c:v>1</c:v>
                </c:pt>
                <c:pt idx="1442">
                  <c:v>3</c:v>
                </c:pt>
                <c:pt idx="1443">
                  <c:v>2</c:v>
                </c:pt>
                <c:pt idx="1444">
                  <c:v>3</c:v>
                </c:pt>
                <c:pt idx="1445">
                  <c:v>3</c:v>
                </c:pt>
                <c:pt idx="1446">
                  <c:v>3</c:v>
                </c:pt>
                <c:pt idx="1447">
                  <c:v>3</c:v>
                </c:pt>
                <c:pt idx="1448">
                  <c:v>2</c:v>
                </c:pt>
                <c:pt idx="1449">
                  <c:v>1</c:v>
                </c:pt>
                <c:pt idx="1450">
                  <c:v>4</c:v>
                </c:pt>
                <c:pt idx="1451">
                  <c:v>3</c:v>
                </c:pt>
                <c:pt idx="1452">
                  <c:v>2</c:v>
                </c:pt>
                <c:pt idx="1453">
                  <c:v>3</c:v>
                </c:pt>
                <c:pt idx="1454">
                  <c:v>2</c:v>
                </c:pt>
                <c:pt idx="1455">
                  <c:v>3</c:v>
                </c:pt>
                <c:pt idx="1456">
                  <c:v>3</c:v>
                </c:pt>
                <c:pt idx="1457">
                  <c:v>4</c:v>
                </c:pt>
                <c:pt idx="1458">
                  <c:v>2</c:v>
                </c:pt>
                <c:pt idx="1459">
                  <c:v>3</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0-1264-4FE6-B495-23A4CF48BCE3}"/>
            </c:ext>
          </c:extLst>
        </c:ser>
        <c:dLbls>
          <c:showLegendKey val="0"/>
          <c:showVal val="0"/>
          <c:showCatName val="0"/>
          <c:showSerName val="0"/>
          <c:showPercent val="0"/>
          <c:showBubbleSize val="0"/>
        </c:dLbls>
        <c:axId val="1711707904"/>
        <c:axId val="1709169040"/>
      </c:scatterChart>
      <c:valAx>
        <c:axId val="1711707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9169040"/>
        <c:crosses val="autoZero"/>
        <c:crossBetween val="midCat"/>
      </c:valAx>
      <c:valAx>
        <c:axId val="170916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07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Above Ground</a:t>
            </a:r>
            <a:r>
              <a:rPr lang="en-US" baseline="0"/>
              <a:t> Living Area Square Feet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'DA_-_housing-price-data-0404201'!$AU$2:$AU$1461</c:f>
              <c:numCache>
                <c:formatCode>General</c:formatCode>
                <c:ptCount val="1460"/>
                <c:pt idx="0">
                  <c:v>1710</c:v>
                </c:pt>
                <c:pt idx="1">
                  <c:v>1262</c:v>
                </c:pt>
                <c:pt idx="2">
                  <c:v>1786</c:v>
                </c:pt>
                <c:pt idx="3">
                  <c:v>1717</c:v>
                </c:pt>
                <c:pt idx="4">
                  <c:v>2198</c:v>
                </c:pt>
                <c:pt idx="5">
                  <c:v>1362</c:v>
                </c:pt>
                <c:pt idx="6">
                  <c:v>1694</c:v>
                </c:pt>
                <c:pt idx="7">
                  <c:v>2090</c:v>
                </c:pt>
                <c:pt idx="8">
                  <c:v>1774</c:v>
                </c:pt>
                <c:pt idx="9">
                  <c:v>1077</c:v>
                </c:pt>
                <c:pt idx="10">
                  <c:v>1040</c:v>
                </c:pt>
                <c:pt idx="11">
                  <c:v>2324</c:v>
                </c:pt>
                <c:pt idx="12">
                  <c:v>912</c:v>
                </c:pt>
                <c:pt idx="13">
                  <c:v>1494</c:v>
                </c:pt>
                <c:pt idx="14">
                  <c:v>1253</c:v>
                </c:pt>
                <c:pt idx="15">
                  <c:v>854</c:v>
                </c:pt>
                <c:pt idx="16">
                  <c:v>1004</c:v>
                </c:pt>
                <c:pt idx="17">
                  <c:v>1296</c:v>
                </c:pt>
                <c:pt idx="18">
                  <c:v>1114</c:v>
                </c:pt>
                <c:pt idx="19">
                  <c:v>1339</c:v>
                </c:pt>
                <c:pt idx="20">
                  <c:v>2376</c:v>
                </c:pt>
                <c:pt idx="21">
                  <c:v>1108</c:v>
                </c:pt>
                <c:pt idx="22">
                  <c:v>1795</c:v>
                </c:pt>
                <c:pt idx="23">
                  <c:v>1060</c:v>
                </c:pt>
                <c:pt idx="24">
                  <c:v>1060</c:v>
                </c:pt>
                <c:pt idx="25">
                  <c:v>1600</c:v>
                </c:pt>
                <c:pt idx="26">
                  <c:v>900</c:v>
                </c:pt>
                <c:pt idx="27">
                  <c:v>1704</c:v>
                </c:pt>
                <c:pt idx="28">
                  <c:v>1600</c:v>
                </c:pt>
                <c:pt idx="29">
                  <c:v>520</c:v>
                </c:pt>
                <c:pt idx="30">
                  <c:v>1317</c:v>
                </c:pt>
                <c:pt idx="31">
                  <c:v>1228</c:v>
                </c:pt>
                <c:pt idx="32">
                  <c:v>1234</c:v>
                </c:pt>
                <c:pt idx="33">
                  <c:v>1700</c:v>
                </c:pt>
                <c:pt idx="34">
                  <c:v>1561</c:v>
                </c:pt>
                <c:pt idx="35">
                  <c:v>2452</c:v>
                </c:pt>
                <c:pt idx="36">
                  <c:v>1097</c:v>
                </c:pt>
                <c:pt idx="37">
                  <c:v>1297</c:v>
                </c:pt>
                <c:pt idx="38">
                  <c:v>1057</c:v>
                </c:pt>
                <c:pt idx="39">
                  <c:v>1152</c:v>
                </c:pt>
                <c:pt idx="40">
                  <c:v>1324</c:v>
                </c:pt>
                <c:pt idx="41">
                  <c:v>1328</c:v>
                </c:pt>
                <c:pt idx="42">
                  <c:v>884</c:v>
                </c:pt>
                <c:pt idx="43">
                  <c:v>938</c:v>
                </c:pt>
                <c:pt idx="44">
                  <c:v>1150</c:v>
                </c:pt>
                <c:pt idx="45">
                  <c:v>1752</c:v>
                </c:pt>
                <c:pt idx="46">
                  <c:v>2149</c:v>
                </c:pt>
                <c:pt idx="47">
                  <c:v>1656</c:v>
                </c:pt>
                <c:pt idx="48">
                  <c:v>1452</c:v>
                </c:pt>
                <c:pt idx="49">
                  <c:v>955</c:v>
                </c:pt>
                <c:pt idx="50">
                  <c:v>1470</c:v>
                </c:pt>
                <c:pt idx="51">
                  <c:v>1176</c:v>
                </c:pt>
                <c:pt idx="52">
                  <c:v>816</c:v>
                </c:pt>
                <c:pt idx="53">
                  <c:v>1842</c:v>
                </c:pt>
                <c:pt idx="54">
                  <c:v>1360</c:v>
                </c:pt>
                <c:pt idx="55">
                  <c:v>1425</c:v>
                </c:pt>
                <c:pt idx="56">
                  <c:v>1739</c:v>
                </c:pt>
                <c:pt idx="57">
                  <c:v>1720</c:v>
                </c:pt>
                <c:pt idx="58">
                  <c:v>2945</c:v>
                </c:pt>
                <c:pt idx="59">
                  <c:v>780</c:v>
                </c:pt>
                <c:pt idx="60">
                  <c:v>1158</c:v>
                </c:pt>
                <c:pt idx="61">
                  <c:v>1111</c:v>
                </c:pt>
                <c:pt idx="62">
                  <c:v>1370</c:v>
                </c:pt>
                <c:pt idx="63">
                  <c:v>1710</c:v>
                </c:pt>
                <c:pt idx="64">
                  <c:v>2034</c:v>
                </c:pt>
                <c:pt idx="65">
                  <c:v>2473</c:v>
                </c:pt>
                <c:pt idx="66">
                  <c:v>2207</c:v>
                </c:pt>
                <c:pt idx="67">
                  <c:v>1479</c:v>
                </c:pt>
                <c:pt idx="68">
                  <c:v>747</c:v>
                </c:pt>
                <c:pt idx="69">
                  <c:v>2287</c:v>
                </c:pt>
                <c:pt idx="70">
                  <c:v>2223</c:v>
                </c:pt>
                <c:pt idx="71">
                  <c:v>845</c:v>
                </c:pt>
                <c:pt idx="72">
                  <c:v>1718</c:v>
                </c:pt>
                <c:pt idx="73">
                  <c:v>1086</c:v>
                </c:pt>
                <c:pt idx="74">
                  <c:v>1605</c:v>
                </c:pt>
                <c:pt idx="75">
                  <c:v>988</c:v>
                </c:pt>
                <c:pt idx="76">
                  <c:v>952</c:v>
                </c:pt>
                <c:pt idx="77">
                  <c:v>1285</c:v>
                </c:pt>
                <c:pt idx="78">
                  <c:v>1768</c:v>
                </c:pt>
                <c:pt idx="79">
                  <c:v>1230</c:v>
                </c:pt>
                <c:pt idx="80">
                  <c:v>2142</c:v>
                </c:pt>
                <c:pt idx="81">
                  <c:v>1337</c:v>
                </c:pt>
                <c:pt idx="82">
                  <c:v>1563</c:v>
                </c:pt>
                <c:pt idx="83">
                  <c:v>1065</c:v>
                </c:pt>
                <c:pt idx="84">
                  <c:v>1474</c:v>
                </c:pt>
                <c:pt idx="85">
                  <c:v>2417</c:v>
                </c:pt>
                <c:pt idx="86">
                  <c:v>1560</c:v>
                </c:pt>
                <c:pt idx="87">
                  <c:v>1224</c:v>
                </c:pt>
                <c:pt idx="88">
                  <c:v>1526</c:v>
                </c:pt>
                <c:pt idx="89">
                  <c:v>990</c:v>
                </c:pt>
                <c:pt idx="90">
                  <c:v>1040</c:v>
                </c:pt>
                <c:pt idx="91">
                  <c:v>1235</c:v>
                </c:pt>
                <c:pt idx="92">
                  <c:v>964</c:v>
                </c:pt>
                <c:pt idx="93">
                  <c:v>2291</c:v>
                </c:pt>
                <c:pt idx="94">
                  <c:v>1786</c:v>
                </c:pt>
                <c:pt idx="95">
                  <c:v>1470</c:v>
                </c:pt>
                <c:pt idx="96">
                  <c:v>1588</c:v>
                </c:pt>
                <c:pt idx="97">
                  <c:v>960</c:v>
                </c:pt>
                <c:pt idx="98">
                  <c:v>835</c:v>
                </c:pt>
                <c:pt idx="99">
                  <c:v>1225</c:v>
                </c:pt>
                <c:pt idx="100">
                  <c:v>1610</c:v>
                </c:pt>
                <c:pt idx="101">
                  <c:v>1732</c:v>
                </c:pt>
                <c:pt idx="102">
                  <c:v>1535</c:v>
                </c:pt>
                <c:pt idx="103">
                  <c:v>1226</c:v>
                </c:pt>
                <c:pt idx="104">
                  <c:v>1818</c:v>
                </c:pt>
                <c:pt idx="105">
                  <c:v>1992</c:v>
                </c:pt>
                <c:pt idx="106">
                  <c:v>1047</c:v>
                </c:pt>
                <c:pt idx="107">
                  <c:v>789</c:v>
                </c:pt>
                <c:pt idx="108">
                  <c:v>1517</c:v>
                </c:pt>
                <c:pt idx="109">
                  <c:v>1844</c:v>
                </c:pt>
                <c:pt idx="110">
                  <c:v>1855</c:v>
                </c:pt>
                <c:pt idx="111">
                  <c:v>1430</c:v>
                </c:pt>
                <c:pt idx="112">
                  <c:v>2696</c:v>
                </c:pt>
                <c:pt idx="113">
                  <c:v>2259</c:v>
                </c:pt>
                <c:pt idx="114">
                  <c:v>2320</c:v>
                </c:pt>
                <c:pt idx="115">
                  <c:v>1458</c:v>
                </c:pt>
                <c:pt idx="116">
                  <c:v>1092</c:v>
                </c:pt>
                <c:pt idx="117">
                  <c:v>1125</c:v>
                </c:pt>
                <c:pt idx="118">
                  <c:v>3222</c:v>
                </c:pt>
                <c:pt idx="119">
                  <c:v>1456</c:v>
                </c:pt>
                <c:pt idx="120">
                  <c:v>988</c:v>
                </c:pt>
                <c:pt idx="121">
                  <c:v>1123</c:v>
                </c:pt>
                <c:pt idx="122">
                  <c:v>1080</c:v>
                </c:pt>
                <c:pt idx="123">
                  <c:v>1199</c:v>
                </c:pt>
                <c:pt idx="124">
                  <c:v>1586</c:v>
                </c:pt>
                <c:pt idx="125">
                  <c:v>754</c:v>
                </c:pt>
                <c:pt idx="126">
                  <c:v>958</c:v>
                </c:pt>
                <c:pt idx="127">
                  <c:v>840</c:v>
                </c:pt>
                <c:pt idx="128">
                  <c:v>1348</c:v>
                </c:pt>
                <c:pt idx="129">
                  <c:v>1053</c:v>
                </c:pt>
                <c:pt idx="130">
                  <c:v>2157</c:v>
                </c:pt>
                <c:pt idx="131">
                  <c:v>2054</c:v>
                </c:pt>
                <c:pt idx="132">
                  <c:v>1327</c:v>
                </c:pt>
                <c:pt idx="133">
                  <c:v>1296</c:v>
                </c:pt>
                <c:pt idx="134">
                  <c:v>1721</c:v>
                </c:pt>
                <c:pt idx="135">
                  <c:v>1682</c:v>
                </c:pt>
                <c:pt idx="136">
                  <c:v>1214</c:v>
                </c:pt>
                <c:pt idx="137">
                  <c:v>1959</c:v>
                </c:pt>
                <c:pt idx="138">
                  <c:v>1852</c:v>
                </c:pt>
                <c:pt idx="139">
                  <c:v>1764</c:v>
                </c:pt>
                <c:pt idx="140">
                  <c:v>864</c:v>
                </c:pt>
                <c:pt idx="141">
                  <c:v>1734</c:v>
                </c:pt>
                <c:pt idx="142">
                  <c:v>1385</c:v>
                </c:pt>
                <c:pt idx="143">
                  <c:v>1501</c:v>
                </c:pt>
                <c:pt idx="144">
                  <c:v>1728</c:v>
                </c:pt>
                <c:pt idx="145">
                  <c:v>1709</c:v>
                </c:pt>
                <c:pt idx="146">
                  <c:v>875</c:v>
                </c:pt>
                <c:pt idx="147">
                  <c:v>2035</c:v>
                </c:pt>
                <c:pt idx="148">
                  <c:v>1080</c:v>
                </c:pt>
                <c:pt idx="149">
                  <c:v>1344</c:v>
                </c:pt>
                <c:pt idx="150">
                  <c:v>969</c:v>
                </c:pt>
                <c:pt idx="151">
                  <c:v>1710</c:v>
                </c:pt>
                <c:pt idx="152">
                  <c:v>1993</c:v>
                </c:pt>
                <c:pt idx="153">
                  <c:v>1252</c:v>
                </c:pt>
                <c:pt idx="154">
                  <c:v>1200</c:v>
                </c:pt>
                <c:pt idx="155">
                  <c:v>1096</c:v>
                </c:pt>
                <c:pt idx="156">
                  <c:v>1040</c:v>
                </c:pt>
                <c:pt idx="157">
                  <c:v>1968</c:v>
                </c:pt>
                <c:pt idx="158">
                  <c:v>1947</c:v>
                </c:pt>
                <c:pt idx="159">
                  <c:v>2462</c:v>
                </c:pt>
                <c:pt idx="160">
                  <c:v>1232</c:v>
                </c:pt>
                <c:pt idx="161">
                  <c:v>2668</c:v>
                </c:pt>
                <c:pt idx="162">
                  <c:v>1541</c:v>
                </c:pt>
                <c:pt idx="163">
                  <c:v>882</c:v>
                </c:pt>
                <c:pt idx="164">
                  <c:v>1616</c:v>
                </c:pt>
                <c:pt idx="165">
                  <c:v>1355</c:v>
                </c:pt>
                <c:pt idx="166">
                  <c:v>1867</c:v>
                </c:pt>
                <c:pt idx="167">
                  <c:v>2161</c:v>
                </c:pt>
                <c:pt idx="168">
                  <c:v>1720</c:v>
                </c:pt>
                <c:pt idx="169">
                  <c:v>1707</c:v>
                </c:pt>
                <c:pt idx="170">
                  <c:v>1382</c:v>
                </c:pt>
                <c:pt idx="171">
                  <c:v>1656</c:v>
                </c:pt>
                <c:pt idx="172">
                  <c:v>1767</c:v>
                </c:pt>
                <c:pt idx="173">
                  <c:v>1362</c:v>
                </c:pt>
                <c:pt idx="174">
                  <c:v>1651</c:v>
                </c:pt>
                <c:pt idx="175">
                  <c:v>2158</c:v>
                </c:pt>
                <c:pt idx="176">
                  <c:v>2060</c:v>
                </c:pt>
                <c:pt idx="177">
                  <c:v>1920</c:v>
                </c:pt>
                <c:pt idx="178">
                  <c:v>2234</c:v>
                </c:pt>
                <c:pt idx="179">
                  <c:v>968</c:v>
                </c:pt>
                <c:pt idx="180">
                  <c:v>1525</c:v>
                </c:pt>
                <c:pt idx="181">
                  <c:v>1802</c:v>
                </c:pt>
                <c:pt idx="182">
                  <c:v>1340</c:v>
                </c:pt>
                <c:pt idx="183">
                  <c:v>2082</c:v>
                </c:pt>
                <c:pt idx="184">
                  <c:v>1252</c:v>
                </c:pt>
                <c:pt idx="185">
                  <c:v>3608</c:v>
                </c:pt>
                <c:pt idx="186">
                  <c:v>1217</c:v>
                </c:pt>
                <c:pt idx="187">
                  <c:v>1656</c:v>
                </c:pt>
                <c:pt idx="188">
                  <c:v>1224</c:v>
                </c:pt>
                <c:pt idx="189">
                  <c:v>1593</c:v>
                </c:pt>
                <c:pt idx="190">
                  <c:v>2727</c:v>
                </c:pt>
                <c:pt idx="191">
                  <c:v>1479</c:v>
                </c:pt>
                <c:pt idx="192">
                  <c:v>1431</c:v>
                </c:pt>
                <c:pt idx="193">
                  <c:v>1709</c:v>
                </c:pt>
                <c:pt idx="194">
                  <c:v>864</c:v>
                </c:pt>
                <c:pt idx="195">
                  <c:v>1456</c:v>
                </c:pt>
                <c:pt idx="196">
                  <c:v>1726</c:v>
                </c:pt>
                <c:pt idx="197">
                  <c:v>3112</c:v>
                </c:pt>
                <c:pt idx="198">
                  <c:v>2229</c:v>
                </c:pt>
                <c:pt idx="199">
                  <c:v>1713</c:v>
                </c:pt>
                <c:pt idx="200">
                  <c:v>1121</c:v>
                </c:pt>
                <c:pt idx="201">
                  <c:v>1279</c:v>
                </c:pt>
                <c:pt idx="202">
                  <c:v>1310</c:v>
                </c:pt>
                <c:pt idx="203">
                  <c:v>848</c:v>
                </c:pt>
                <c:pt idx="204">
                  <c:v>1284</c:v>
                </c:pt>
                <c:pt idx="205">
                  <c:v>1442</c:v>
                </c:pt>
                <c:pt idx="206">
                  <c:v>1696</c:v>
                </c:pt>
                <c:pt idx="207">
                  <c:v>1100</c:v>
                </c:pt>
                <c:pt idx="208">
                  <c:v>2062</c:v>
                </c:pt>
                <c:pt idx="209">
                  <c:v>1092</c:v>
                </c:pt>
                <c:pt idx="210">
                  <c:v>864</c:v>
                </c:pt>
                <c:pt idx="211">
                  <c:v>1212</c:v>
                </c:pt>
                <c:pt idx="212">
                  <c:v>1852</c:v>
                </c:pt>
                <c:pt idx="213">
                  <c:v>990</c:v>
                </c:pt>
                <c:pt idx="214">
                  <c:v>1392</c:v>
                </c:pt>
                <c:pt idx="215">
                  <c:v>1236</c:v>
                </c:pt>
                <c:pt idx="216">
                  <c:v>1436</c:v>
                </c:pt>
                <c:pt idx="217">
                  <c:v>1328</c:v>
                </c:pt>
                <c:pt idx="218">
                  <c:v>1954</c:v>
                </c:pt>
                <c:pt idx="219">
                  <c:v>1248</c:v>
                </c:pt>
                <c:pt idx="220">
                  <c:v>1498</c:v>
                </c:pt>
                <c:pt idx="221">
                  <c:v>2267</c:v>
                </c:pt>
                <c:pt idx="222">
                  <c:v>1552</c:v>
                </c:pt>
                <c:pt idx="223">
                  <c:v>864</c:v>
                </c:pt>
                <c:pt idx="224">
                  <c:v>2392</c:v>
                </c:pt>
                <c:pt idx="225">
                  <c:v>1302</c:v>
                </c:pt>
                <c:pt idx="226">
                  <c:v>2520</c:v>
                </c:pt>
                <c:pt idx="227">
                  <c:v>987</c:v>
                </c:pt>
                <c:pt idx="228">
                  <c:v>912</c:v>
                </c:pt>
                <c:pt idx="229">
                  <c:v>1555</c:v>
                </c:pt>
                <c:pt idx="230">
                  <c:v>1194</c:v>
                </c:pt>
                <c:pt idx="231">
                  <c:v>2794</c:v>
                </c:pt>
                <c:pt idx="232">
                  <c:v>987</c:v>
                </c:pt>
                <c:pt idx="233">
                  <c:v>894</c:v>
                </c:pt>
                <c:pt idx="234">
                  <c:v>1960</c:v>
                </c:pt>
                <c:pt idx="235">
                  <c:v>987</c:v>
                </c:pt>
                <c:pt idx="236">
                  <c:v>1414</c:v>
                </c:pt>
                <c:pt idx="237">
                  <c:v>1744</c:v>
                </c:pt>
                <c:pt idx="238">
                  <c:v>1694</c:v>
                </c:pt>
                <c:pt idx="239">
                  <c:v>1487</c:v>
                </c:pt>
                <c:pt idx="240">
                  <c:v>1566</c:v>
                </c:pt>
                <c:pt idx="241">
                  <c:v>866</c:v>
                </c:pt>
                <c:pt idx="242">
                  <c:v>1440</c:v>
                </c:pt>
                <c:pt idx="243">
                  <c:v>1217</c:v>
                </c:pt>
                <c:pt idx="244">
                  <c:v>2110</c:v>
                </c:pt>
                <c:pt idx="245">
                  <c:v>1872</c:v>
                </c:pt>
                <c:pt idx="246">
                  <c:v>1928</c:v>
                </c:pt>
                <c:pt idx="247">
                  <c:v>1375</c:v>
                </c:pt>
                <c:pt idx="248">
                  <c:v>1668</c:v>
                </c:pt>
                <c:pt idx="249">
                  <c:v>2144</c:v>
                </c:pt>
                <c:pt idx="250">
                  <c:v>1306</c:v>
                </c:pt>
                <c:pt idx="251">
                  <c:v>1625</c:v>
                </c:pt>
                <c:pt idx="252">
                  <c:v>1640</c:v>
                </c:pt>
                <c:pt idx="253">
                  <c:v>1302</c:v>
                </c:pt>
                <c:pt idx="254">
                  <c:v>1314</c:v>
                </c:pt>
                <c:pt idx="255">
                  <c:v>2291</c:v>
                </c:pt>
                <c:pt idx="256">
                  <c:v>1728</c:v>
                </c:pt>
                <c:pt idx="257">
                  <c:v>1604</c:v>
                </c:pt>
                <c:pt idx="258">
                  <c:v>1792</c:v>
                </c:pt>
                <c:pt idx="259">
                  <c:v>882</c:v>
                </c:pt>
                <c:pt idx="260">
                  <c:v>1382</c:v>
                </c:pt>
                <c:pt idx="261">
                  <c:v>2574</c:v>
                </c:pt>
                <c:pt idx="262">
                  <c:v>1212</c:v>
                </c:pt>
                <c:pt idx="263">
                  <c:v>1316</c:v>
                </c:pt>
                <c:pt idx="264">
                  <c:v>764</c:v>
                </c:pt>
                <c:pt idx="265">
                  <c:v>1422</c:v>
                </c:pt>
                <c:pt idx="266">
                  <c:v>1511</c:v>
                </c:pt>
                <c:pt idx="267">
                  <c:v>2192</c:v>
                </c:pt>
                <c:pt idx="268">
                  <c:v>778</c:v>
                </c:pt>
                <c:pt idx="269">
                  <c:v>1113</c:v>
                </c:pt>
                <c:pt idx="270">
                  <c:v>1939</c:v>
                </c:pt>
                <c:pt idx="271">
                  <c:v>1363</c:v>
                </c:pt>
                <c:pt idx="272">
                  <c:v>2270</c:v>
                </c:pt>
                <c:pt idx="273">
                  <c:v>1632</c:v>
                </c:pt>
                <c:pt idx="274">
                  <c:v>816</c:v>
                </c:pt>
                <c:pt idx="275">
                  <c:v>1548</c:v>
                </c:pt>
                <c:pt idx="276">
                  <c:v>1560</c:v>
                </c:pt>
                <c:pt idx="277">
                  <c:v>864</c:v>
                </c:pt>
                <c:pt idx="278">
                  <c:v>2121</c:v>
                </c:pt>
                <c:pt idx="279">
                  <c:v>2022</c:v>
                </c:pt>
                <c:pt idx="280">
                  <c:v>1982</c:v>
                </c:pt>
                <c:pt idx="281">
                  <c:v>1262</c:v>
                </c:pt>
                <c:pt idx="282">
                  <c:v>1314</c:v>
                </c:pt>
                <c:pt idx="283">
                  <c:v>1468</c:v>
                </c:pt>
                <c:pt idx="284">
                  <c:v>1575</c:v>
                </c:pt>
                <c:pt idx="285">
                  <c:v>1250</c:v>
                </c:pt>
                <c:pt idx="286">
                  <c:v>1734</c:v>
                </c:pt>
                <c:pt idx="287">
                  <c:v>858</c:v>
                </c:pt>
                <c:pt idx="288">
                  <c:v>900</c:v>
                </c:pt>
                <c:pt idx="289">
                  <c:v>1396</c:v>
                </c:pt>
                <c:pt idx="290">
                  <c:v>1919</c:v>
                </c:pt>
                <c:pt idx="291">
                  <c:v>1716</c:v>
                </c:pt>
                <c:pt idx="292">
                  <c:v>1716</c:v>
                </c:pt>
                <c:pt idx="293">
                  <c:v>2263</c:v>
                </c:pt>
                <c:pt idx="294">
                  <c:v>1644</c:v>
                </c:pt>
                <c:pt idx="295">
                  <c:v>1003</c:v>
                </c:pt>
                <c:pt idx="296">
                  <c:v>1558</c:v>
                </c:pt>
                <c:pt idx="297">
                  <c:v>1950</c:v>
                </c:pt>
                <c:pt idx="298">
                  <c:v>1743</c:v>
                </c:pt>
                <c:pt idx="299">
                  <c:v>1152</c:v>
                </c:pt>
                <c:pt idx="300">
                  <c:v>1336</c:v>
                </c:pt>
                <c:pt idx="301">
                  <c:v>2452</c:v>
                </c:pt>
                <c:pt idx="302">
                  <c:v>1541</c:v>
                </c:pt>
                <c:pt idx="303">
                  <c:v>894</c:v>
                </c:pt>
                <c:pt idx="304">
                  <c:v>3493</c:v>
                </c:pt>
                <c:pt idx="305">
                  <c:v>2000</c:v>
                </c:pt>
                <c:pt idx="306">
                  <c:v>2243</c:v>
                </c:pt>
                <c:pt idx="307">
                  <c:v>1406</c:v>
                </c:pt>
                <c:pt idx="308">
                  <c:v>861</c:v>
                </c:pt>
                <c:pt idx="309">
                  <c:v>1944</c:v>
                </c:pt>
                <c:pt idx="310">
                  <c:v>1501</c:v>
                </c:pt>
                <c:pt idx="311">
                  <c:v>972</c:v>
                </c:pt>
                <c:pt idx="312">
                  <c:v>1118</c:v>
                </c:pt>
                <c:pt idx="313">
                  <c:v>2036</c:v>
                </c:pt>
                <c:pt idx="314">
                  <c:v>1641</c:v>
                </c:pt>
                <c:pt idx="315">
                  <c:v>1432</c:v>
                </c:pt>
                <c:pt idx="316">
                  <c:v>2353</c:v>
                </c:pt>
                <c:pt idx="317">
                  <c:v>1959</c:v>
                </c:pt>
                <c:pt idx="318">
                  <c:v>2646</c:v>
                </c:pt>
                <c:pt idx="319">
                  <c:v>1472</c:v>
                </c:pt>
                <c:pt idx="320">
                  <c:v>2596</c:v>
                </c:pt>
                <c:pt idx="321">
                  <c:v>2468</c:v>
                </c:pt>
                <c:pt idx="322">
                  <c:v>2730</c:v>
                </c:pt>
                <c:pt idx="323">
                  <c:v>1163</c:v>
                </c:pt>
                <c:pt idx="324">
                  <c:v>2978</c:v>
                </c:pt>
                <c:pt idx="325">
                  <c:v>803</c:v>
                </c:pt>
                <c:pt idx="326">
                  <c:v>1719</c:v>
                </c:pt>
                <c:pt idx="327">
                  <c:v>1383</c:v>
                </c:pt>
                <c:pt idx="328">
                  <c:v>2134</c:v>
                </c:pt>
                <c:pt idx="329">
                  <c:v>1192</c:v>
                </c:pt>
                <c:pt idx="330">
                  <c:v>1728</c:v>
                </c:pt>
                <c:pt idx="331">
                  <c:v>1056</c:v>
                </c:pt>
                <c:pt idx="332">
                  <c:v>1629</c:v>
                </c:pt>
                <c:pt idx="333">
                  <c:v>1358</c:v>
                </c:pt>
                <c:pt idx="334">
                  <c:v>1638</c:v>
                </c:pt>
                <c:pt idx="335">
                  <c:v>1786</c:v>
                </c:pt>
                <c:pt idx="336">
                  <c:v>1922</c:v>
                </c:pt>
                <c:pt idx="337">
                  <c:v>1536</c:v>
                </c:pt>
                <c:pt idx="338">
                  <c:v>1621</c:v>
                </c:pt>
                <c:pt idx="339">
                  <c:v>1215</c:v>
                </c:pt>
                <c:pt idx="340">
                  <c:v>1908</c:v>
                </c:pt>
                <c:pt idx="341">
                  <c:v>841</c:v>
                </c:pt>
                <c:pt idx="342">
                  <c:v>1040</c:v>
                </c:pt>
                <c:pt idx="343">
                  <c:v>1684</c:v>
                </c:pt>
                <c:pt idx="344">
                  <c:v>1112</c:v>
                </c:pt>
                <c:pt idx="345">
                  <c:v>1577</c:v>
                </c:pt>
                <c:pt idx="346">
                  <c:v>958</c:v>
                </c:pt>
                <c:pt idx="347">
                  <c:v>1478</c:v>
                </c:pt>
                <c:pt idx="348">
                  <c:v>1626</c:v>
                </c:pt>
                <c:pt idx="349">
                  <c:v>2728</c:v>
                </c:pt>
                <c:pt idx="350">
                  <c:v>1869</c:v>
                </c:pt>
                <c:pt idx="351">
                  <c:v>1453</c:v>
                </c:pt>
                <c:pt idx="352">
                  <c:v>1111</c:v>
                </c:pt>
                <c:pt idx="353">
                  <c:v>720</c:v>
                </c:pt>
                <c:pt idx="354">
                  <c:v>1595</c:v>
                </c:pt>
                <c:pt idx="355">
                  <c:v>1200</c:v>
                </c:pt>
                <c:pt idx="356">
                  <c:v>1167</c:v>
                </c:pt>
                <c:pt idx="357">
                  <c:v>1142</c:v>
                </c:pt>
                <c:pt idx="358">
                  <c:v>1352</c:v>
                </c:pt>
                <c:pt idx="359">
                  <c:v>1924</c:v>
                </c:pt>
                <c:pt idx="360">
                  <c:v>912</c:v>
                </c:pt>
                <c:pt idx="361">
                  <c:v>1505</c:v>
                </c:pt>
                <c:pt idx="362">
                  <c:v>1922</c:v>
                </c:pt>
                <c:pt idx="363">
                  <c:v>987</c:v>
                </c:pt>
                <c:pt idx="364">
                  <c:v>1574</c:v>
                </c:pt>
                <c:pt idx="365">
                  <c:v>1344</c:v>
                </c:pt>
                <c:pt idx="366">
                  <c:v>1394</c:v>
                </c:pt>
                <c:pt idx="367">
                  <c:v>1431</c:v>
                </c:pt>
                <c:pt idx="368">
                  <c:v>1268</c:v>
                </c:pt>
                <c:pt idx="369">
                  <c:v>1287</c:v>
                </c:pt>
                <c:pt idx="370">
                  <c:v>1664</c:v>
                </c:pt>
                <c:pt idx="371">
                  <c:v>1588</c:v>
                </c:pt>
                <c:pt idx="372">
                  <c:v>752</c:v>
                </c:pt>
                <c:pt idx="373">
                  <c:v>1319</c:v>
                </c:pt>
                <c:pt idx="374">
                  <c:v>1928</c:v>
                </c:pt>
                <c:pt idx="375">
                  <c:v>904</c:v>
                </c:pt>
                <c:pt idx="376">
                  <c:v>914</c:v>
                </c:pt>
                <c:pt idx="377">
                  <c:v>2466</c:v>
                </c:pt>
                <c:pt idx="378">
                  <c:v>1856</c:v>
                </c:pt>
                <c:pt idx="379">
                  <c:v>1800</c:v>
                </c:pt>
                <c:pt idx="380">
                  <c:v>1691</c:v>
                </c:pt>
                <c:pt idx="381">
                  <c:v>1301</c:v>
                </c:pt>
                <c:pt idx="382">
                  <c:v>1797</c:v>
                </c:pt>
                <c:pt idx="383">
                  <c:v>784</c:v>
                </c:pt>
                <c:pt idx="384">
                  <c:v>1953</c:v>
                </c:pt>
                <c:pt idx="385">
                  <c:v>1269</c:v>
                </c:pt>
                <c:pt idx="386">
                  <c:v>1184</c:v>
                </c:pt>
                <c:pt idx="387">
                  <c:v>1125</c:v>
                </c:pt>
                <c:pt idx="388">
                  <c:v>1479</c:v>
                </c:pt>
                <c:pt idx="389">
                  <c:v>2332</c:v>
                </c:pt>
                <c:pt idx="390">
                  <c:v>1367</c:v>
                </c:pt>
                <c:pt idx="391">
                  <c:v>1961</c:v>
                </c:pt>
                <c:pt idx="392">
                  <c:v>882</c:v>
                </c:pt>
                <c:pt idx="393">
                  <c:v>788</c:v>
                </c:pt>
                <c:pt idx="394">
                  <c:v>1034</c:v>
                </c:pt>
                <c:pt idx="395">
                  <c:v>1144</c:v>
                </c:pt>
                <c:pt idx="396">
                  <c:v>894</c:v>
                </c:pt>
                <c:pt idx="397">
                  <c:v>1812</c:v>
                </c:pt>
                <c:pt idx="398">
                  <c:v>1077</c:v>
                </c:pt>
                <c:pt idx="399">
                  <c:v>1550</c:v>
                </c:pt>
                <c:pt idx="400">
                  <c:v>1288</c:v>
                </c:pt>
                <c:pt idx="401">
                  <c:v>1310</c:v>
                </c:pt>
                <c:pt idx="402">
                  <c:v>672</c:v>
                </c:pt>
                <c:pt idx="403">
                  <c:v>2263</c:v>
                </c:pt>
                <c:pt idx="404">
                  <c:v>1572</c:v>
                </c:pt>
                <c:pt idx="405">
                  <c:v>1620</c:v>
                </c:pt>
                <c:pt idx="406">
                  <c:v>1639</c:v>
                </c:pt>
                <c:pt idx="407">
                  <c:v>1680</c:v>
                </c:pt>
                <c:pt idx="408">
                  <c:v>2172</c:v>
                </c:pt>
                <c:pt idx="409">
                  <c:v>2078</c:v>
                </c:pt>
                <c:pt idx="410">
                  <c:v>1276</c:v>
                </c:pt>
                <c:pt idx="411">
                  <c:v>1056</c:v>
                </c:pt>
                <c:pt idx="412">
                  <c:v>1478</c:v>
                </c:pt>
                <c:pt idx="413">
                  <c:v>1028</c:v>
                </c:pt>
                <c:pt idx="414">
                  <c:v>2097</c:v>
                </c:pt>
                <c:pt idx="415">
                  <c:v>1340</c:v>
                </c:pt>
                <c:pt idx="416">
                  <c:v>1400</c:v>
                </c:pt>
                <c:pt idx="417">
                  <c:v>2624</c:v>
                </c:pt>
                <c:pt idx="418">
                  <c:v>1134</c:v>
                </c:pt>
                <c:pt idx="419">
                  <c:v>1056</c:v>
                </c:pt>
                <c:pt idx="420">
                  <c:v>1344</c:v>
                </c:pt>
                <c:pt idx="421">
                  <c:v>1602</c:v>
                </c:pt>
                <c:pt idx="422">
                  <c:v>988</c:v>
                </c:pt>
                <c:pt idx="423">
                  <c:v>2630</c:v>
                </c:pt>
                <c:pt idx="424">
                  <c:v>1196</c:v>
                </c:pt>
                <c:pt idx="425">
                  <c:v>1389</c:v>
                </c:pt>
                <c:pt idx="426">
                  <c:v>1644</c:v>
                </c:pt>
                <c:pt idx="427">
                  <c:v>907</c:v>
                </c:pt>
                <c:pt idx="428">
                  <c:v>1208</c:v>
                </c:pt>
                <c:pt idx="429">
                  <c:v>1412</c:v>
                </c:pt>
                <c:pt idx="430">
                  <c:v>987</c:v>
                </c:pt>
                <c:pt idx="431">
                  <c:v>1198</c:v>
                </c:pt>
                <c:pt idx="432">
                  <c:v>1365</c:v>
                </c:pt>
                <c:pt idx="433">
                  <c:v>1604</c:v>
                </c:pt>
                <c:pt idx="434">
                  <c:v>630</c:v>
                </c:pt>
                <c:pt idx="435">
                  <c:v>1661</c:v>
                </c:pt>
                <c:pt idx="436">
                  <c:v>1118</c:v>
                </c:pt>
                <c:pt idx="437">
                  <c:v>904</c:v>
                </c:pt>
                <c:pt idx="438">
                  <c:v>694</c:v>
                </c:pt>
                <c:pt idx="439">
                  <c:v>1196</c:v>
                </c:pt>
                <c:pt idx="440">
                  <c:v>2402</c:v>
                </c:pt>
                <c:pt idx="441">
                  <c:v>1440</c:v>
                </c:pt>
                <c:pt idx="442">
                  <c:v>1573</c:v>
                </c:pt>
                <c:pt idx="443">
                  <c:v>1258</c:v>
                </c:pt>
                <c:pt idx="444">
                  <c:v>1908</c:v>
                </c:pt>
                <c:pt idx="445">
                  <c:v>1689</c:v>
                </c:pt>
                <c:pt idx="446">
                  <c:v>1888</c:v>
                </c:pt>
                <c:pt idx="447">
                  <c:v>1886</c:v>
                </c:pt>
                <c:pt idx="448">
                  <c:v>1376</c:v>
                </c:pt>
                <c:pt idx="449">
                  <c:v>1183</c:v>
                </c:pt>
                <c:pt idx="450">
                  <c:v>813</c:v>
                </c:pt>
                <c:pt idx="451">
                  <c:v>1533</c:v>
                </c:pt>
                <c:pt idx="452">
                  <c:v>1756</c:v>
                </c:pt>
                <c:pt idx="453">
                  <c:v>1590</c:v>
                </c:pt>
                <c:pt idx="454">
                  <c:v>1728</c:v>
                </c:pt>
                <c:pt idx="455">
                  <c:v>1242</c:v>
                </c:pt>
                <c:pt idx="456">
                  <c:v>1344</c:v>
                </c:pt>
                <c:pt idx="457">
                  <c:v>1663</c:v>
                </c:pt>
                <c:pt idx="458">
                  <c:v>1666</c:v>
                </c:pt>
                <c:pt idx="459">
                  <c:v>1203</c:v>
                </c:pt>
                <c:pt idx="460">
                  <c:v>1935</c:v>
                </c:pt>
                <c:pt idx="461">
                  <c:v>1135</c:v>
                </c:pt>
                <c:pt idx="462">
                  <c:v>864</c:v>
                </c:pt>
                <c:pt idx="463">
                  <c:v>1660</c:v>
                </c:pt>
                <c:pt idx="464">
                  <c:v>1040</c:v>
                </c:pt>
                <c:pt idx="465">
                  <c:v>1414</c:v>
                </c:pt>
                <c:pt idx="466">
                  <c:v>1277</c:v>
                </c:pt>
                <c:pt idx="467">
                  <c:v>1644</c:v>
                </c:pt>
                <c:pt idx="468">
                  <c:v>1634</c:v>
                </c:pt>
                <c:pt idx="469">
                  <c:v>1710</c:v>
                </c:pt>
                <c:pt idx="470">
                  <c:v>1502</c:v>
                </c:pt>
                <c:pt idx="471">
                  <c:v>1969</c:v>
                </c:pt>
                <c:pt idx="472">
                  <c:v>1072</c:v>
                </c:pt>
                <c:pt idx="473">
                  <c:v>1976</c:v>
                </c:pt>
                <c:pt idx="474">
                  <c:v>1652</c:v>
                </c:pt>
                <c:pt idx="475">
                  <c:v>970</c:v>
                </c:pt>
                <c:pt idx="476">
                  <c:v>1493</c:v>
                </c:pt>
                <c:pt idx="477">
                  <c:v>2643</c:v>
                </c:pt>
                <c:pt idx="478">
                  <c:v>1718</c:v>
                </c:pt>
                <c:pt idx="479">
                  <c:v>1131</c:v>
                </c:pt>
                <c:pt idx="480">
                  <c:v>1850</c:v>
                </c:pt>
                <c:pt idx="481">
                  <c:v>1792</c:v>
                </c:pt>
                <c:pt idx="482">
                  <c:v>1826</c:v>
                </c:pt>
                <c:pt idx="483">
                  <c:v>1216</c:v>
                </c:pt>
                <c:pt idx="484">
                  <c:v>999</c:v>
                </c:pt>
                <c:pt idx="485">
                  <c:v>1113</c:v>
                </c:pt>
                <c:pt idx="486">
                  <c:v>1073</c:v>
                </c:pt>
                <c:pt idx="487">
                  <c:v>1484</c:v>
                </c:pt>
                <c:pt idx="488">
                  <c:v>2414</c:v>
                </c:pt>
                <c:pt idx="489">
                  <c:v>630</c:v>
                </c:pt>
                <c:pt idx="490">
                  <c:v>1304</c:v>
                </c:pt>
                <c:pt idx="491">
                  <c:v>1578</c:v>
                </c:pt>
                <c:pt idx="492">
                  <c:v>1456</c:v>
                </c:pt>
                <c:pt idx="493">
                  <c:v>1269</c:v>
                </c:pt>
                <c:pt idx="494">
                  <c:v>886</c:v>
                </c:pt>
                <c:pt idx="495">
                  <c:v>720</c:v>
                </c:pt>
                <c:pt idx="496">
                  <c:v>3228</c:v>
                </c:pt>
                <c:pt idx="497">
                  <c:v>1820</c:v>
                </c:pt>
                <c:pt idx="498">
                  <c:v>899</c:v>
                </c:pt>
                <c:pt idx="499">
                  <c:v>912</c:v>
                </c:pt>
                <c:pt idx="500">
                  <c:v>1218</c:v>
                </c:pt>
                <c:pt idx="501">
                  <c:v>1768</c:v>
                </c:pt>
                <c:pt idx="502">
                  <c:v>1214</c:v>
                </c:pt>
                <c:pt idx="503">
                  <c:v>1801</c:v>
                </c:pt>
                <c:pt idx="504">
                  <c:v>1322</c:v>
                </c:pt>
                <c:pt idx="505">
                  <c:v>1960</c:v>
                </c:pt>
                <c:pt idx="506">
                  <c:v>1911</c:v>
                </c:pt>
                <c:pt idx="507">
                  <c:v>1218</c:v>
                </c:pt>
                <c:pt idx="508">
                  <c:v>1378</c:v>
                </c:pt>
                <c:pt idx="509">
                  <c:v>1041</c:v>
                </c:pt>
                <c:pt idx="510">
                  <c:v>1363</c:v>
                </c:pt>
                <c:pt idx="511">
                  <c:v>1368</c:v>
                </c:pt>
                <c:pt idx="512">
                  <c:v>864</c:v>
                </c:pt>
                <c:pt idx="513">
                  <c:v>1080</c:v>
                </c:pt>
                <c:pt idx="514">
                  <c:v>789</c:v>
                </c:pt>
                <c:pt idx="515">
                  <c:v>2020</c:v>
                </c:pt>
                <c:pt idx="516">
                  <c:v>2119</c:v>
                </c:pt>
                <c:pt idx="517">
                  <c:v>2344</c:v>
                </c:pt>
                <c:pt idx="518">
                  <c:v>1796</c:v>
                </c:pt>
                <c:pt idx="519">
                  <c:v>2080</c:v>
                </c:pt>
                <c:pt idx="520">
                  <c:v>1294</c:v>
                </c:pt>
                <c:pt idx="521">
                  <c:v>1244</c:v>
                </c:pt>
                <c:pt idx="522">
                  <c:v>1664</c:v>
                </c:pt>
                <c:pt idx="523">
                  <c:v>4676</c:v>
                </c:pt>
                <c:pt idx="524">
                  <c:v>2398</c:v>
                </c:pt>
                <c:pt idx="525">
                  <c:v>1266</c:v>
                </c:pt>
                <c:pt idx="526">
                  <c:v>928</c:v>
                </c:pt>
                <c:pt idx="527">
                  <c:v>2713</c:v>
                </c:pt>
                <c:pt idx="528">
                  <c:v>605</c:v>
                </c:pt>
                <c:pt idx="529">
                  <c:v>2515</c:v>
                </c:pt>
                <c:pt idx="530">
                  <c:v>1509</c:v>
                </c:pt>
                <c:pt idx="531">
                  <c:v>1362</c:v>
                </c:pt>
                <c:pt idx="532">
                  <c:v>827</c:v>
                </c:pt>
                <c:pt idx="533">
                  <c:v>334</c:v>
                </c:pt>
                <c:pt idx="534">
                  <c:v>1414</c:v>
                </c:pt>
                <c:pt idx="535">
                  <c:v>1347</c:v>
                </c:pt>
                <c:pt idx="536">
                  <c:v>1724</c:v>
                </c:pt>
                <c:pt idx="537">
                  <c:v>864</c:v>
                </c:pt>
                <c:pt idx="538">
                  <c:v>1159</c:v>
                </c:pt>
                <c:pt idx="539">
                  <c:v>1601</c:v>
                </c:pt>
                <c:pt idx="540">
                  <c:v>1838</c:v>
                </c:pt>
                <c:pt idx="541">
                  <c:v>2285</c:v>
                </c:pt>
                <c:pt idx="542">
                  <c:v>1680</c:v>
                </c:pt>
                <c:pt idx="543">
                  <c:v>767</c:v>
                </c:pt>
                <c:pt idx="544">
                  <c:v>1496</c:v>
                </c:pt>
                <c:pt idx="545">
                  <c:v>2183</c:v>
                </c:pt>
                <c:pt idx="546">
                  <c:v>1635</c:v>
                </c:pt>
                <c:pt idx="547">
                  <c:v>768</c:v>
                </c:pt>
                <c:pt idx="548">
                  <c:v>825</c:v>
                </c:pt>
                <c:pt idx="549">
                  <c:v>2094</c:v>
                </c:pt>
                <c:pt idx="550">
                  <c:v>1069</c:v>
                </c:pt>
                <c:pt idx="551">
                  <c:v>928</c:v>
                </c:pt>
                <c:pt idx="552">
                  <c:v>1717</c:v>
                </c:pt>
                <c:pt idx="553">
                  <c:v>1126</c:v>
                </c:pt>
                <c:pt idx="554">
                  <c:v>2046</c:v>
                </c:pt>
                <c:pt idx="555">
                  <c:v>1048</c:v>
                </c:pt>
                <c:pt idx="556">
                  <c:v>1092</c:v>
                </c:pt>
                <c:pt idx="557">
                  <c:v>1336</c:v>
                </c:pt>
                <c:pt idx="558">
                  <c:v>1446</c:v>
                </c:pt>
                <c:pt idx="559">
                  <c:v>1557</c:v>
                </c:pt>
                <c:pt idx="560">
                  <c:v>1392</c:v>
                </c:pt>
                <c:pt idx="561">
                  <c:v>1389</c:v>
                </c:pt>
                <c:pt idx="562">
                  <c:v>996</c:v>
                </c:pt>
                <c:pt idx="563">
                  <c:v>1674</c:v>
                </c:pt>
                <c:pt idx="564">
                  <c:v>2295</c:v>
                </c:pt>
                <c:pt idx="565">
                  <c:v>1647</c:v>
                </c:pt>
                <c:pt idx="566">
                  <c:v>2504</c:v>
                </c:pt>
                <c:pt idx="567">
                  <c:v>1535</c:v>
                </c:pt>
                <c:pt idx="568">
                  <c:v>2132</c:v>
                </c:pt>
                <c:pt idx="569">
                  <c:v>943</c:v>
                </c:pt>
                <c:pt idx="570">
                  <c:v>1728</c:v>
                </c:pt>
                <c:pt idx="571">
                  <c:v>864</c:v>
                </c:pt>
                <c:pt idx="572">
                  <c:v>1692</c:v>
                </c:pt>
                <c:pt idx="573">
                  <c:v>1430</c:v>
                </c:pt>
                <c:pt idx="574">
                  <c:v>1109</c:v>
                </c:pt>
                <c:pt idx="575">
                  <c:v>1216</c:v>
                </c:pt>
                <c:pt idx="576">
                  <c:v>1477</c:v>
                </c:pt>
                <c:pt idx="577">
                  <c:v>1320</c:v>
                </c:pt>
                <c:pt idx="578">
                  <c:v>1392</c:v>
                </c:pt>
                <c:pt idx="579">
                  <c:v>1795</c:v>
                </c:pt>
                <c:pt idx="580">
                  <c:v>1429</c:v>
                </c:pt>
                <c:pt idx="581">
                  <c:v>2042</c:v>
                </c:pt>
                <c:pt idx="582">
                  <c:v>816</c:v>
                </c:pt>
                <c:pt idx="583">
                  <c:v>2775</c:v>
                </c:pt>
                <c:pt idx="584">
                  <c:v>1573</c:v>
                </c:pt>
                <c:pt idx="585">
                  <c:v>2028</c:v>
                </c:pt>
                <c:pt idx="586">
                  <c:v>838</c:v>
                </c:pt>
                <c:pt idx="587">
                  <c:v>860</c:v>
                </c:pt>
                <c:pt idx="588">
                  <c:v>1473</c:v>
                </c:pt>
                <c:pt idx="589">
                  <c:v>935</c:v>
                </c:pt>
                <c:pt idx="590">
                  <c:v>1582</c:v>
                </c:pt>
                <c:pt idx="591">
                  <c:v>2296</c:v>
                </c:pt>
                <c:pt idx="592">
                  <c:v>816</c:v>
                </c:pt>
                <c:pt idx="593">
                  <c:v>848</c:v>
                </c:pt>
                <c:pt idx="594">
                  <c:v>924</c:v>
                </c:pt>
                <c:pt idx="595">
                  <c:v>1826</c:v>
                </c:pt>
                <c:pt idx="596">
                  <c:v>1368</c:v>
                </c:pt>
                <c:pt idx="597">
                  <c:v>1402</c:v>
                </c:pt>
                <c:pt idx="598">
                  <c:v>1647</c:v>
                </c:pt>
                <c:pt idx="599">
                  <c:v>1556</c:v>
                </c:pt>
                <c:pt idx="600">
                  <c:v>1904</c:v>
                </c:pt>
                <c:pt idx="601">
                  <c:v>1375</c:v>
                </c:pt>
                <c:pt idx="602">
                  <c:v>1915</c:v>
                </c:pt>
                <c:pt idx="603">
                  <c:v>1200</c:v>
                </c:pt>
                <c:pt idx="604">
                  <c:v>1494</c:v>
                </c:pt>
                <c:pt idx="605">
                  <c:v>1986</c:v>
                </c:pt>
                <c:pt idx="606">
                  <c:v>1040</c:v>
                </c:pt>
                <c:pt idx="607">
                  <c:v>2008</c:v>
                </c:pt>
                <c:pt idx="608">
                  <c:v>3194</c:v>
                </c:pt>
                <c:pt idx="609">
                  <c:v>1029</c:v>
                </c:pt>
                <c:pt idx="610">
                  <c:v>2153</c:v>
                </c:pt>
                <c:pt idx="611">
                  <c:v>1032</c:v>
                </c:pt>
                <c:pt idx="612">
                  <c:v>1872</c:v>
                </c:pt>
                <c:pt idx="613">
                  <c:v>1120</c:v>
                </c:pt>
                <c:pt idx="614">
                  <c:v>630</c:v>
                </c:pt>
                <c:pt idx="615">
                  <c:v>1054</c:v>
                </c:pt>
                <c:pt idx="616">
                  <c:v>1509</c:v>
                </c:pt>
                <c:pt idx="617">
                  <c:v>832</c:v>
                </c:pt>
                <c:pt idx="618">
                  <c:v>1828</c:v>
                </c:pt>
                <c:pt idx="619">
                  <c:v>2262</c:v>
                </c:pt>
                <c:pt idx="620">
                  <c:v>864</c:v>
                </c:pt>
                <c:pt idx="621">
                  <c:v>2614</c:v>
                </c:pt>
                <c:pt idx="622">
                  <c:v>980</c:v>
                </c:pt>
                <c:pt idx="623">
                  <c:v>1512</c:v>
                </c:pt>
                <c:pt idx="624">
                  <c:v>1790</c:v>
                </c:pt>
                <c:pt idx="625">
                  <c:v>1116</c:v>
                </c:pt>
                <c:pt idx="626">
                  <c:v>1422</c:v>
                </c:pt>
                <c:pt idx="627">
                  <c:v>1520</c:v>
                </c:pt>
                <c:pt idx="628">
                  <c:v>2080</c:v>
                </c:pt>
                <c:pt idx="629">
                  <c:v>1350</c:v>
                </c:pt>
                <c:pt idx="630">
                  <c:v>1750</c:v>
                </c:pt>
                <c:pt idx="631">
                  <c:v>1554</c:v>
                </c:pt>
                <c:pt idx="632">
                  <c:v>1411</c:v>
                </c:pt>
                <c:pt idx="633">
                  <c:v>1056</c:v>
                </c:pt>
                <c:pt idx="634">
                  <c:v>1056</c:v>
                </c:pt>
                <c:pt idx="635">
                  <c:v>3395</c:v>
                </c:pt>
                <c:pt idx="636">
                  <c:v>800</c:v>
                </c:pt>
                <c:pt idx="637">
                  <c:v>1387</c:v>
                </c:pt>
                <c:pt idx="638">
                  <c:v>796</c:v>
                </c:pt>
                <c:pt idx="639">
                  <c:v>1567</c:v>
                </c:pt>
                <c:pt idx="640">
                  <c:v>1518</c:v>
                </c:pt>
                <c:pt idx="641">
                  <c:v>1929</c:v>
                </c:pt>
                <c:pt idx="642">
                  <c:v>2704</c:v>
                </c:pt>
                <c:pt idx="643">
                  <c:v>1620</c:v>
                </c:pt>
                <c:pt idx="644">
                  <c:v>1766</c:v>
                </c:pt>
                <c:pt idx="645">
                  <c:v>981</c:v>
                </c:pt>
                <c:pt idx="646">
                  <c:v>1048</c:v>
                </c:pt>
                <c:pt idx="647">
                  <c:v>1094</c:v>
                </c:pt>
                <c:pt idx="648">
                  <c:v>1839</c:v>
                </c:pt>
                <c:pt idx="649">
                  <c:v>630</c:v>
                </c:pt>
                <c:pt idx="650">
                  <c:v>1665</c:v>
                </c:pt>
                <c:pt idx="651">
                  <c:v>1510</c:v>
                </c:pt>
                <c:pt idx="652">
                  <c:v>1716</c:v>
                </c:pt>
                <c:pt idx="653">
                  <c:v>1469</c:v>
                </c:pt>
                <c:pt idx="654">
                  <c:v>2113</c:v>
                </c:pt>
                <c:pt idx="655">
                  <c:v>1092</c:v>
                </c:pt>
                <c:pt idx="656">
                  <c:v>1053</c:v>
                </c:pt>
                <c:pt idx="657">
                  <c:v>1502</c:v>
                </c:pt>
                <c:pt idx="658">
                  <c:v>1458</c:v>
                </c:pt>
                <c:pt idx="659">
                  <c:v>1486</c:v>
                </c:pt>
                <c:pt idx="660">
                  <c:v>1935</c:v>
                </c:pt>
                <c:pt idx="661">
                  <c:v>2448</c:v>
                </c:pt>
                <c:pt idx="662">
                  <c:v>1392</c:v>
                </c:pt>
                <c:pt idx="663">
                  <c:v>1181</c:v>
                </c:pt>
                <c:pt idx="664">
                  <c:v>2097</c:v>
                </c:pt>
                <c:pt idx="665">
                  <c:v>1936</c:v>
                </c:pt>
                <c:pt idx="666">
                  <c:v>2380</c:v>
                </c:pt>
                <c:pt idx="667">
                  <c:v>1679</c:v>
                </c:pt>
                <c:pt idx="668">
                  <c:v>1437</c:v>
                </c:pt>
                <c:pt idx="669">
                  <c:v>1180</c:v>
                </c:pt>
                <c:pt idx="670">
                  <c:v>1476</c:v>
                </c:pt>
                <c:pt idx="671">
                  <c:v>1369</c:v>
                </c:pt>
                <c:pt idx="672">
                  <c:v>1208</c:v>
                </c:pt>
                <c:pt idx="673">
                  <c:v>1839</c:v>
                </c:pt>
                <c:pt idx="674">
                  <c:v>1136</c:v>
                </c:pt>
                <c:pt idx="675">
                  <c:v>1441</c:v>
                </c:pt>
                <c:pt idx="676">
                  <c:v>1774</c:v>
                </c:pt>
                <c:pt idx="677">
                  <c:v>792</c:v>
                </c:pt>
                <c:pt idx="678">
                  <c:v>2046</c:v>
                </c:pt>
                <c:pt idx="679">
                  <c:v>988</c:v>
                </c:pt>
                <c:pt idx="680">
                  <c:v>923</c:v>
                </c:pt>
                <c:pt idx="681">
                  <c:v>1520</c:v>
                </c:pt>
                <c:pt idx="682">
                  <c:v>1291</c:v>
                </c:pt>
                <c:pt idx="683">
                  <c:v>1668</c:v>
                </c:pt>
                <c:pt idx="684">
                  <c:v>1839</c:v>
                </c:pt>
                <c:pt idx="685">
                  <c:v>2090</c:v>
                </c:pt>
                <c:pt idx="686">
                  <c:v>1761</c:v>
                </c:pt>
                <c:pt idx="687">
                  <c:v>1102</c:v>
                </c:pt>
                <c:pt idx="688">
                  <c:v>1419</c:v>
                </c:pt>
                <c:pt idx="689">
                  <c:v>1362</c:v>
                </c:pt>
                <c:pt idx="690">
                  <c:v>848</c:v>
                </c:pt>
                <c:pt idx="691">
                  <c:v>4316</c:v>
                </c:pt>
                <c:pt idx="692">
                  <c:v>2519</c:v>
                </c:pt>
                <c:pt idx="693">
                  <c:v>1073</c:v>
                </c:pt>
                <c:pt idx="694">
                  <c:v>1539</c:v>
                </c:pt>
                <c:pt idx="695">
                  <c:v>1137</c:v>
                </c:pt>
                <c:pt idx="696">
                  <c:v>616</c:v>
                </c:pt>
                <c:pt idx="697">
                  <c:v>1148</c:v>
                </c:pt>
                <c:pt idx="698">
                  <c:v>894</c:v>
                </c:pt>
                <c:pt idx="699">
                  <c:v>1391</c:v>
                </c:pt>
                <c:pt idx="700">
                  <c:v>1800</c:v>
                </c:pt>
                <c:pt idx="701">
                  <c:v>1164</c:v>
                </c:pt>
                <c:pt idx="702">
                  <c:v>2576</c:v>
                </c:pt>
                <c:pt idx="703">
                  <c:v>1812</c:v>
                </c:pt>
                <c:pt idx="704">
                  <c:v>1484</c:v>
                </c:pt>
                <c:pt idx="705">
                  <c:v>1092</c:v>
                </c:pt>
                <c:pt idx="706">
                  <c:v>1824</c:v>
                </c:pt>
                <c:pt idx="707">
                  <c:v>1324</c:v>
                </c:pt>
                <c:pt idx="708">
                  <c:v>1456</c:v>
                </c:pt>
                <c:pt idx="709">
                  <c:v>904</c:v>
                </c:pt>
                <c:pt idx="710">
                  <c:v>729</c:v>
                </c:pt>
                <c:pt idx="711">
                  <c:v>1178</c:v>
                </c:pt>
                <c:pt idx="712">
                  <c:v>1228</c:v>
                </c:pt>
                <c:pt idx="713">
                  <c:v>960</c:v>
                </c:pt>
                <c:pt idx="714">
                  <c:v>1479</c:v>
                </c:pt>
                <c:pt idx="715">
                  <c:v>1350</c:v>
                </c:pt>
                <c:pt idx="716">
                  <c:v>2554</c:v>
                </c:pt>
                <c:pt idx="717">
                  <c:v>1178</c:v>
                </c:pt>
                <c:pt idx="718">
                  <c:v>2418</c:v>
                </c:pt>
                <c:pt idx="719">
                  <c:v>971</c:v>
                </c:pt>
                <c:pt idx="720">
                  <c:v>1742</c:v>
                </c:pt>
                <c:pt idx="721">
                  <c:v>848</c:v>
                </c:pt>
                <c:pt idx="722">
                  <c:v>864</c:v>
                </c:pt>
                <c:pt idx="723">
                  <c:v>1470</c:v>
                </c:pt>
                <c:pt idx="724">
                  <c:v>1698</c:v>
                </c:pt>
                <c:pt idx="725">
                  <c:v>864</c:v>
                </c:pt>
                <c:pt idx="726">
                  <c:v>1680</c:v>
                </c:pt>
                <c:pt idx="727">
                  <c:v>1232</c:v>
                </c:pt>
                <c:pt idx="728">
                  <c:v>1776</c:v>
                </c:pt>
                <c:pt idx="729">
                  <c:v>1208</c:v>
                </c:pt>
                <c:pt idx="730">
                  <c:v>1616</c:v>
                </c:pt>
                <c:pt idx="731">
                  <c:v>1146</c:v>
                </c:pt>
                <c:pt idx="732">
                  <c:v>2031</c:v>
                </c:pt>
                <c:pt idx="733">
                  <c:v>1144</c:v>
                </c:pt>
                <c:pt idx="734">
                  <c:v>948</c:v>
                </c:pt>
                <c:pt idx="735">
                  <c:v>1768</c:v>
                </c:pt>
                <c:pt idx="736">
                  <c:v>1040</c:v>
                </c:pt>
                <c:pt idx="737">
                  <c:v>1801</c:v>
                </c:pt>
                <c:pt idx="738">
                  <c:v>1200</c:v>
                </c:pt>
                <c:pt idx="739">
                  <c:v>1728</c:v>
                </c:pt>
                <c:pt idx="740">
                  <c:v>1432</c:v>
                </c:pt>
                <c:pt idx="741">
                  <c:v>912</c:v>
                </c:pt>
                <c:pt idx="742">
                  <c:v>1349</c:v>
                </c:pt>
                <c:pt idx="743">
                  <c:v>1464</c:v>
                </c:pt>
                <c:pt idx="744">
                  <c:v>1337</c:v>
                </c:pt>
                <c:pt idx="745">
                  <c:v>2715</c:v>
                </c:pt>
                <c:pt idx="746">
                  <c:v>2256</c:v>
                </c:pt>
                <c:pt idx="747">
                  <c:v>2640</c:v>
                </c:pt>
                <c:pt idx="748">
                  <c:v>1720</c:v>
                </c:pt>
                <c:pt idx="749">
                  <c:v>1529</c:v>
                </c:pt>
                <c:pt idx="750">
                  <c:v>1140</c:v>
                </c:pt>
                <c:pt idx="751">
                  <c:v>1320</c:v>
                </c:pt>
                <c:pt idx="752">
                  <c:v>1494</c:v>
                </c:pt>
                <c:pt idx="753">
                  <c:v>2098</c:v>
                </c:pt>
                <c:pt idx="754">
                  <c:v>1026</c:v>
                </c:pt>
                <c:pt idx="755">
                  <c:v>1471</c:v>
                </c:pt>
                <c:pt idx="756">
                  <c:v>1768</c:v>
                </c:pt>
                <c:pt idx="757">
                  <c:v>1386</c:v>
                </c:pt>
                <c:pt idx="758">
                  <c:v>1501</c:v>
                </c:pt>
                <c:pt idx="759">
                  <c:v>2531</c:v>
                </c:pt>
                <c:pt idx="760">
                  <c:v>864</c:v>
                </c:pt>
                <c:pt idx="761">
                  <c:v>1301</c:v>
                </c:pt>
                <c:pt idx="762">
                  <c:v>1547</c:v>
                </c:pt>
                <c:pt idx="763">
                  <c:v>2365</c:v>
                </c:pt>
                <c:pt idx="764">
                  <c:v>1494</c:v>
                </c:pt>
                <c:pt idx="765">
                  <c:v>1506</c:v>
                </c:pt>
                <c:pt idx="766">
                  <c:v>1714</c:v>
                </c:pt>
                <c:pt idx="767">
                  <c:v>1750</c:v>
                </c:pt>
                <c:pt idx="768">
                  <c:v>1836</c:v>
                </c:pt>
                <c:pt idx="769">
                  <c:v>3279</c:v>
                </c:pt>
                <c:pt idx="770">
                  <c:v>858</c:v>
                </c:pt>
                <c:pt idx="771">
                  <c:v>1220</c:v>
                </c:pt>
                <c:pt idx="772">
                  <c:v>1117</c:v>
                </c:pt>
                <c:pt idx="773">
                  <c:v>912</c:v>
                </c:pt>
                <c:pt idx="774">
                  <c:v>1973</c:v>
                </c:pt>
                <c:pt idx="775">
                  <c:v>1204</c:v>
                </c:pt>
                <c:pt idx="776">
                  <c:v>1614</c:v>
                </c:pt>
                <c:pt idx="777">
                  <c:v>894</c:v>
                </c:pt>
                <c:pt idx="778">
                  <c:v>2020</c:v>
                </c:pt>
                <c:pt idx="779">
                  <c:v>1004</c:v>
                </c:pt>
                <c:pt idx="780">
                  <c:v>1253</c:v>
                </c:pt>
                <c:pt idx="781">
                  <c:v>1603</c:v>
                </c:pt>
                <c:pt idx="782">
                  <c:v>1430</c:v>
                </c:pt>
                <c:pt idx="783">
                  <c:v>1110</c:v>
                </c:pt>
                <c:pt idx="784">
                  <c:v>1484</c:v>
                </c:pt>
                <c:pt idx="785">
                  <c:v>1342</c:v>
                </c:pt>
                <c:pt idx="786">
                  <c:v>1652</c:v>
                </c:pt>
                <c:pt idx="787">
                  <c:v>2084</c:v>
                </c:pt>
                <c:pt idx="788">
                  <c:v>901</c:v>
                </c:pt>
                <c:pt idx="789">
                  <c:v>2087</c:v>
                </c:pt>
                <c:pt idx="790">
                  <c:v>1145</c:v>
                </c:pt>
                <c:pt idx="791">
                  <c:v>1062</c:v>
                </c:pt>
                <c:pt idx="792">
                  <c:v>2013</c:v>
                </c:pt>
                <c:pt idx="793">
                  <c:v>1496</c:v>
                </c:pt>
                <c:pt idx="794">
                  <c:v>1895</c:v>
                </c:pt>
                <c:pt idx="795">
                  <c:v>1564</c:v>
                </c:pt>
                <c:pt idx="796">
                  <c:v>1285</c:v>
                </c:pt>
                <c:pt idx="797">
                  <c:v>773</c:v>
                </c:pt>
                <c:pt idx="798">
                  <c:v>3140</c:v>
                </c:pt>
                <c:pt idx="799">
                  <c:v>1768</c:v>
                </c:pt>
                <c:pt idx="800">
                  <c:v>1688</c:v>
                </c:pt>
                <c:pt idx="801">
                  <c:v>1196</c:v>
                </c:pt>
                <c:pt idx="802">
                  <c:v>1456</c:v>
                </c:pt>
                <c:pt idx="803">
                  <c:v>2822</c:v>
                </c:pt>
                <c:pt idx="804">
                  <c:v>1128</c:v>
                </c:pt>
                <c:pt idx="805">
                  <c:v>1428</c:v>
                </c:pt>
                <c:pt idx="806">
                  <c:v>980</c:v>
                </c:pt>
                <c:pt idx="807">
                  <c:v>1576</c:v>
                </c:pt>
                <c:pt idx="808">
                  <c:v>1086</c:v>
                </c:pt>
                <c:pt idx="809">
                  <c:v>2138</c:v>
                </c:pt>
                <c:pt idx="810">
                  <c:v>1309</c:v>
                </c:pt>
                <c:pt idx="811">
                  <c:v>848</c:v>
                </c:pt>
                <c:pt idx="812">
                  <c:v>1044</c:v>
                </c:pt>
                <c:pt idx="813">
                  <c:v>1442</c:v>
                </c:pt>
                <c:pt idx="814">
                  <c:v>1250</c:v>
                </c:pt>
                <c:pt idx="815">
                  <c:v>1661</c:v>
                </c:pt>
                <c:pt idx="816">
                  <c:v>1008</c:v>
                </c:pt>
                <c:pt idx="817">
                  <c:v>1689</c:v>
                </c:pt>
                <c:pt idx="818">
                  <c:v>1052</c:v>
                </c:pt>
                <c:pt idx="819">
                  <c:v>1358</c:v>
                </c:pt>
                <c:pt idx="820">
                  <c:v>1640</c:v>
                </c:pt>
                <c:pt idx="821">
                  <c:v>936</c:v>
                </c:pt>
                <c:pt idx="822">
                  <c:v>1733</c:v>
                </c:pt>
                <c:pt idx="823">
                  <c:v>1489</c:v>
                </c:pt>
                <c:pt idx="824">
                  <c:v>1489</c:v>
                </c:pt>
                <c:pt idx="825">
                  <c:v>2084</c:v>
                </c:pt>
                <c:pt idx="826">
                  <c:v>784</c:v>
                </c:pt>
                <c:pt idx="827">
                  <c:v>1434</c:v>
                </c:pt>
                <c:pt idx="828">
                  <c:v>2126</c:v>
                </c:pt>
                <c:pt idx="829">
                  <c:v>1223</c:v>
                </c:pt>
                <c:pt idx="830">
                  <c:v>1392</c:v>
                </c:pt>
                <c:pt idx="831">
                  <c:v>1200</c:v>
                </c:pt>
                <c:pt idx="832">
                  <c:v>1829</c:v>
                </c:pt>
                <c:pt idx="833">
                  <c:v>1516</c:v>
                </c:pt>
                <c:pt idx="834">
                  <c:v>1144</c:v>
                </c:pt>
                <c:pt idx="835">
                  <c:v>1067</c:v>
                </c:pt>
                <c:pt idx="836">
                  <c:v>1559</c:v>
                </c:pt>
                <c:pt idx="837">
                  <c:v>987</c:v>
                </c:pt>
                <c:pt idx="838">
                  <c:v>1099</c:v>
                </c:pt>
                <c:pt idx="839">
                  <c:v>1200</c:v>
                </c:pt>
                <c:pt idx="840">
                  <c:v>1482</c:v>
                </c:pt>
                <c:pt idx="841">
                  <c:v>1539</c:v>
                </c:pt>
                <c:pt idx="842">
                  <c:v>1165</c:v>
                </c:pt>
                <c:pt idx="843">
                  <c:v>1800</c:v>
                </c:pt>
                <c:pt idx="844">
                  <c:v>1416</c:v>
                </c:pt>
                <c:pt idx="845">
                  <c:v>1701</c:v>
                </c:pt>
                <c:pt idx="846">
                  <c:v>1775</c:v>
                </c:pt>
                <c:pt idx="847">
                  <c:v>864</c:v>
                </c:pt>
                <c:pt idx="848">
                  <c:v>2358</c:v>
                </c:pt>
                <c:pt idx="849">
                  <c:v>1855</c:v>
                </c:pt>
                <c:pt idx="850">
                  <c:v>848</c:v>
                </c:pt>
                <c:pt idx="851">
                  <c:v>1456</c:v>
                </c:pt>
                <c:pt idx="852">
                  <c:v>1646</c:v>
                </c:pt>
                <c:pt idx="853">
                  <c:v>1445</c:v>
                </c:pt>
                <c:pt idx="854">
                  <c:v>1779</c:v>
                </c:pt>
                <c:pt idx="855">
                  <c:v>1040</c:v>
                </c:pt>
                <c:pt idx="856">
                  <c:v>1026</c:v>
                </c:pt>
                <c:pt idx="857">
                  <c:v>1481</c:v>
                </c:pt>
                <c:pt idx="858">
                  <c:v>1370</c:v>
                </c:pt>
                <c:pt idx="859">
                  <c:v>2654</c:v>
                </c:pt>
                <c:pt idx="860">
                  <c:v>1426</c:v>
                </c:pt>
                <c:pt idx="861">
                  <c:v>1039</c:v>
                </c:pt>
                <c:pt idx="862">
                  <c:v>1097</c:v>
                </c:pt>
                <c:pt idx="863">
                  <c:v>1148</c:v>
                </c:pt>
                <c:pt idx="864">
                  <c:v>1372</c:v>
                </c:pt>
                <c:pt idx="865">
                  <c:v>1002</c:v>
                </c:pt>
                <c:pt idx="866">
                  <c:v>1646</c:v>
                </c:pt>
                <c:pt idx="867">
                  <c:v>1120</c:v>
                </c:pt>
                <c:pt idx="868">
                  <c:v>2320</c:v>
                </c:pt>
                <c:pt idx="869">
                  <c:v>1949</c:v>
                </c:pt>
                <c:pt idx="870">
                  <c:v>894</c:v>
                </c:pt>
                <c:pt idx="871">
                  <c:v>1682</c:v>
                </c:pt>
                <c:pt idx="872">
                  <c:v>910</c:v>
                </c:pt>
                <c:pt idx="873">
                  <c:v>1268</c:v>
                </c:pt>
                <c:pt idx="874">
                  <c:v>1131</c:v>
                </c:pt>
                <c:pt idx="875">
                  <c:v>2610</c:v>
                </c:pt>
                <c:pt idx="876">
                  <c:v>1040</c:v>
                </c:pt>
                <c:pt idx="877">
                  <c:v>2224</c:v>
                </c:pt>
                <c:pt idx="878">
                  <c:v>1155</c:v>
                </c:pt>
                <c:pt idx="879">
                  <c:v>864</c:v>
                </c:pt>
                <c:pt idx="880">
                  <c:v>1090</c:v>
                </c:pt>
                <c:pt idx="881">
                  <c:v>1717</c:v>
                </c:pt>
                <c:pt idx="882">
                  <c:v>1593</c:v>
                </c:pt>
                <c:pt idx="883">
                  <c:v>2230</c:v>
                </c:pt>
                <c:pt idx="884">
                  <c:v>892</c:v>
                </c:pt>
                <c:pt idx="885">
                  <c:v>1709</c:v>
                </c:pt>
                <c:pt idx="886">
                  <c:v>1712</c:v>
                </c:pt>
                <c:pt idx="887">
                  <c:v>1393</c:v>
                </c:pt>
                <c:pt idx="888">
                  <c:v>2217</c:v>
                </c:pt>
                <c:pt idx="889">
                  <c:v>1505</c:v>
                </c:pt>
                <c:pt idx="890">
                  <c:v>924</c:v>
                </c:pt>
                <c:pt idx="891">
                  <c:v>1683</c:v>
                </c:pt>
                <c:pt idx="892">
                  <c:v>1068</c:v>
                </c:pt>
                <c:pt idx="893">
                  <c:v>1383</c:v>
                </c:pt>
                <c:pt idx="894">
                  <c:v>1535</c:v>
                </c:pt>
                <c:pt idx="895">
                  <c:v>1796</c:v>
                </c:pt>
                <c:pt idx="896">
                  <c:v>951</c:v>
                </c:pt>
                <c:pt idx="897">
                  <c:v>2240</c:v>
                </c:pt>
                <c:pt idx="898">
                  <c:v>2364</c:v>
                </c:pt>
                <c:pt idx="899">
                  <c:v>1236</c:v>
                </c:pt>
                <c:pt idx="900">
                  <c:v>858</c:v>
                </c:pt>
                <c:pt idx="901">
                  <c:v>1306</c:v>
                </c:pt>
                <c:pt idx="902">
                  <c:v>1509</c:v>
                </c:pt>
                <c:pt idx="903">
                  <c:v>1670</c:v>
                </c:pt>
                <c:pt idx="904">
                  <c:v>902</c:v>
                </c:pt>
                <c:pt idx="905">
                  <c:v>1063</c:v>
                </c:pt>
                <c:pt idx="906">
                  <c:v>1636</c:v>
                </c:pt>
                <c:pt idx="907">
                  <c:v>2057</c:v>
                </c:pt>
                <c:pt idx="908">
                  <c:v>902</c:v>
                </c:pt>
                <c:pt idx="909">
                  <c:v>1484</c:v>
                </c:pt>
                <c:pt idx="910">
                  <c:v>2274</c:v>
                </c:pt>
                <c:pt idx="911">
                  <c:v>1268</c:v>
                </c:pt>
                <c:pt idx="912">
                  <c:v>1015</c:v>
                </c:pt>
                <c:pt idx="913">
                  <c:v>2002</c:v>
                </c:pt>
                <c:pt idx="914">
                  <c:v>1224</c:v>
                </c:pt>
                <c:pt idx="915">
                  <c:v>1092</c:v>
                </c:pt>
                <c:pt idx="916">
                  <c:v>480</c:v>
                </c:pt>
                <c:pt idx="917">
                  <c:v>1229</c:v>
                </c:pt>
                <c:pt idx="918">
                  <c:v>2127</c:v>
                </c:pt>
                <c:pt idx="919">
                  <c:v>1414</c:v>
                </c:pt>
                <c:pt idx="920">
                  <c:v>1721</c:v>
                </c:pt>
                <c:pt idx="921">
                  <c:v>2200</c:v>
                </c:pt>
                <c:pt idx="922">
                  <c:v>1316</c:v>
                </c:pt>
                <c:pt idx="923">
                  <c:v>1617</c:v>
                </c:pt>
                <c:pt idx="924">
                  <c:v>1686</c:v>
                </c:pt>
                <c:pt idx="925">
                  <c:v>1126</c:v>
                </c:pt>
                <c:pt idx="926">
                  <c:v>2374</c:v>
                </c:pt>
                <c:pt idx="927">
                  <c:v>1978</c:v>
                </c:pt>
                <c:pt idx="928">
                  <c:v>1788</c:v>
                </c:pt>
                <c:pt idx="929">
                  <c:v>2236</c:v>
                </c:pt>
                <c:pt idx="930">
                  <c:v>1466</c:v>
                </c:pt>
                <c:pt idx="931">
                  <c:v>925</c:v>
                </c:pt>
                <c:pt idx="932">
                  <c:v>1905</c:v>
                </c:pt>
                <c:pt idx="933">
                  <c:v>1500</c:v>
                </c:pt>
                <c:pt idx="934">
                  <c:v>2069</c:v>
                </c:pt>
                <c:pt idx="935">
                  <c:v>747</c:v>
                </c:pt>
                <c:pt idx="936">
                  <c:v>1200</c:v>
                </c:pt>
                <c:pt idx="937">
                  <c:v>1971</c:v>
                </c:pt>
                <c:pt idx="938">
                  <c:v>1962</c:v>
                </c:pt>
                <c:pt idx="939">
                  <c:v>2403</c:v>
                </c:pt>
                <c:pt idx="940">
                  <c:v>1728</c:v>
                </c:pt>
                <c:pt idx="941">
                  <c:v>2060</c:v>
                </c:pt>
                <c:pt idx="942">
                  <c:v>1440</c:v>
                </c:pt>
                <c:pt idx="943">
                  <c:v>1632</c:v>
                </c:pt>
                <c:pt idx="944">
                  <c:v>1344</c:v>
                </c:pt>
                <c:pt idx="945">
                  <c:v>1869</c:v>
                </c:pt>
                <c:pt idx="946">
                  <c:v>1144</c:v>
                </c:pt>
                <c:pt idx="947">
                  <c:v>1629</c:v>
                </c:pt>
                <c:pt idx="948">
                  <c:v>1776</c:v>
                </c:pt>
                <c:pt idx="949">
                  <c:v>1381</c:v>
                </c:pt>
                <c:pt idx="950">
                  <c:v>864</c:v>
                </c:pt>
                <c:pt idx="951">
                  <c:v>965</c:v>
                </c:pt>
                <c:pt idx="952">
                  <c:v>768</c:v>
                </c:pt>
                <c:pt idx="953">
                  <c:v>1968</c:v>
                </c:pt>
                <c:pt idx="954">
                  <c:v>980</c:v>
                </c:pt>
                <c:pt idx="955">
                  <c:v>1958</c:v>
                </c:pt>
                <c:pt idx="956">
                  <c:v>1229</c:v>
                </c:pt>
                <c:pt idx="957">
                  <c:v>1057</c:v>
                </c:pt>
                <c:pt idx="958">
                  <c:v>1337</c:v>
                </c:pt>
                <c:pt idx="959">
                  <c:v>1416</c:v>
                </c:pt>
                <c:pt idx="960">
                  <c:v>858</c:v>
                </c:pt>
                <c:pt idx="961">
                  <c:v>2872</c:v>
                </c:pt>
                <c:pt idx="962">
                  <c:v>1548</c:v>
                </c:pt>
                <c:pt idx="963">
                  <c:v>1800</c:v>
                </c:pt>
                <c:pt idx="964">
                  <c:v>1894</c:v>
                </c:pt>
                <c:pt idx="965">
                  <c:v>1484</c:v>
                </c:pt>
                <c:pt idx="966">
                  <c:v>1308</c:v>
                </c:pt>
                <c:pt idx="967">
                  <c:v>1098</c:v>
                </c:pt>
                <c:pt idx="968">
                  <c:v>968</c:v>
                </c:pt>
                <c:pt idx="969">
                  <c:v>1095</c:v>
                </c:pt>
                <c:pt idx="970">
                  <c:v>1192</c:v>
                </c:pt>
                <c:pt idx="971">
                  <c:v>1626</c:v>
                </c:pt>
                <c:pt idx="972">
                  <c:v>918</c:v>
                </c:pt>
                <c:pt idx="973">
                  <c:v>1428</c:v>
                </c:pt>
                <c:pt idx="974">
                  <c:v>2019</c:v>
                </c:pt>
                <c:pt idx="975">
                  <c:v>1382</c:v>
                </c:pt>
                <c:pt idx="976">
                  <c:v>869</c:v>
                </c:pt>
                <c:pt idx="977">
                  <c:v>1241</c:v>
                </c:pt>
                <c:pt idx="978">
                  <c:v>894</c:v>
                </c:pt>
                <c:pt idx="979">
                  <c:v>1121</c:v>
                </c:pt>
                <c:pt idx="980">
                  <c:v>999</c:v>
                </c:pt>
                <c:pt idx="981">
                  <c:v>2612</c:v>
                </c:pt>
                <c:pt idx="982">
                  <c:v>1266</c:v>
                </c:pt>
                <c:pt idx="983">
                  <c:v>2290</c:v>
                </c:pt>
                <c:pt idx="984">
                  <c:v>1734</c:v>
                </c:pt>
                <c:pt idx="985">
                  <c:v>1164</c:v>
                </c:pt>
                <c:pt idx="986">
                  <c:v>1635</c:v>
                </c:pt>
                <c:pt idx="987">
                  <c:v>1940</c:v>
                </c:pt>
                <c:pt idx="988">
                  <c:v>2030</c:v>
                </c:pt>
                <c:pt idx="989">
                  <c:v>1576</c:v>
                </c:pt>
                <c:pt idx="990">
                  <c:v>2392</c:v>
                </c:pt>
                <c:pt idx="991">
                  <c:v>1742</c:v>
                </c:pt>
                <c:pt idx="992">
                  <c:v>1851</c:v>
                </c:pt>
                <c:pt idx="993">
                  <c:v>1500</c:v>
                </c:pt>
                <c:pt idx="994">
                  <c:v>1718</c:v>
                </c:pt>
                <c:pt idx="995">
                  <c:v>1230</c:v>
                </c:pt>
                <c:pt idx="996">
                  <c:v>1050</c:v>
                </c:pt>
                <c:pt idx="997">
                  <c:v>1442</c:v>
                </c:pt>
                <c:pt idx="998">
                  <c:v>1077</c:v>
                </c:pt>
                <c:pt idx="999">
                  <c:v>1208</c:v>
                </c:pt>
                <c:pt idx="1000">
                  <c:v>944</c:v>
                </c:pt>
                <c:pt idx="1001">
                  <c:v>691</c:v>
                </c:pt>
                <c:pt idx="1002">
                  <c:v>1574</c:v>
                </c:pt>
                <c:pt idx="1003">
                  <c:v>1680</c:v>
                </c:pt>
                <c:pt idx="1004">
                  <c:v>1504</c:v>
                </c:pt>
                <c:pt idx="1005">
                  <c:v>985</c:v>
                </c:pt>
                <c:pt idx="1006">
                  <c:v>1657</c:v>
                </c:pt>
                <c:pt idx="1007">
                  <c:v>1092</c:v>
                </c:pt>
                <c:pt idx="1008">
                  <c:v>1710</c:v>
                </c:pt>
                <c:pt idx="1009">
                  <c:v>1522</c:v>
                </c:pt>
                <c:pt idx="1010">
                  <c:v>1271</c:v>
                </c:pt>
                <c:pt idx="1011">
                  <c:v>1664</c:v>
                </c:pt>
                <c:pt idx="1012">
                  <c:v>1502</c:v>
                </c:pt>
                <c:pt idx="1013">
                  <c:v>1022</c:v>
                </c:pt>
                <c:pt idx="1014">
                  <c:v>1082</c:v>
                </c:pt>
                <c:pt idx="1015">
                  <c:v>1665</c:v>
                </c:pt>
                <c:pt idx="1016">
                  <c:v>1504</c:v>
                </c:pt>
                <c:pt idx="1017">
                  <c:v>1360</c:v>
                </c:pt>
                <c:pt idx="1018">
                  <c:v>1472</c:v>
                </c:pt>
                <c:pt idx="1019">
                  <c:v>1506</c:v>
                </c:pt>
                <c:pt idx="1020">
                  <c:v>1132</c:v>
                </c:pt>
                <c:pt idx="1021">
                  <c:v>1220</c:v>
                </c:pt>
                <c:pt idx="1022">
                  <c:v>1248</c:v>
                </c:pt>
                <c:pt idx="1023">
                  <c:v>1504</c:v>
                </c:pt>
                <c:pt idx="1024">
                  <c:v>2898</c:v>
                </c:pt>
                <c:pt idx="1025">
                  <c:v>882</c:v>
                </c:pt>
                <c:pt idx="1026">
                  <c:v>1264</c:v>
                </c:pt>
                <c:pt idx="1027">
                  <c:v>1646</c:v>
                </c:pt>
                <c:pt idx="1028">
                  <c:v>1376</c:v>
                </c:pt>
                <c:pt idx="1029">
                  <c:v>1218</c:v>
                </c:pt>
                <c:pt idx="1030">
                  <c:v>1928</c:v>
                </c:pt>
                <c:pt idx="1031">
                  <c:v>3082</c:v>
                </c:pt>
                <c:pt idx="1032">
                  <c:v>2520</c:v>
                </c:pt>
                <c:pt idx="1033">
                  <c:v>1654</c:v>
                </c:pt>
                <c:pt idx="1034">
                  <c:v>954</c:v>
                </c:pt>
                <c:pt idx="1035">
                  <c:v>845</c:v>
                </c:pt>
                <c:pt idx="1036">
                  <c:v>1620</c:v>
                </c:pt>
                <c:pt idx="1037">
                  <c:v>2263</c:v>
                </c:pt>
                <c:pt idx="1038">
                  <c:v>1344</c:v>
                </c:pt>
                <c:pt idx="1039">
                  <c:v>630</c:v>
                </c:pt>
                <c:pt idx="1040">
                  <c:v>1803</c:v>
                </c:pt>
                <c:pt idx="1041">
                  <c:v>1632</c:v>
                </c:pt>
                <c:pt idx="1042">
                  <c:v>1306</c:v>
                </c:pt>
                <c:pt idx="1043">
                  <c:v>2329</c:v>
                </c:pt>
                <c:pt idx="1044">
                  <c:v>2524</c:v>
                </c:pt>
                <c:pt idx="1045">
                  <c:v>1733</c:v>
                </c:pt>
                <c:pt idx="1046">
                  <c:v>2868</c:v>
                </c:pt>
                <c:pt idx="1047">
                  <c:v>990</c:v>
                </c:pt>
                <c:pt idx="1048">
                  <c:v>1771</c:v>
                </c:pt>
                <c:pt idx="1049">
                  <c:v>930</c:v>
                </c:pt>
                <c:pt idx="1050">
                  <c:v>1302</c:v>
                </c:pt>
                <c:pt idx="1051">
                  <c:v>1316</c:v>
                </c:pt>
                <c:pt idx="1052">
                  <c:v>1977</c:v>
                </c:pt>
                <c:pt idx="1053">
                  <c:v>1526</c:v>
                </c:pt>
                <c:pt idx="1054">
                  <c:v>1989</c:v>
                </c:pt>
                <c:pt idx="1055">
                  <c:v>1523</c:v>
                </c:pt>
                <c:pt idx="1056">
                  <c:v>1364</c:v>
                </c:pt>
                <c:pt idx="1057">
                  <c:v>1850</c:v>
                </c:pt>
                <c:pt idx="1058">
                  <c:v>2184</c:v>
                </c:pt>
                <c:pt idx="1059">
                  <c:v>1991</c:v>
                </c:pt>
                <c:pt idx="1060">
                  <c:v>1338</c:v>
                </c:pt>
                <c:pt idx="1061">
                  <c:v>894</c:v>
                </c:pt>
                <c:pt idx="1062">
                  <c:v>2337</c:v>
                </c:pt>
                <c:pt idx="1063">
                  <c:v>1103</c:v>
                </c:pt>
                <c:pt idx="1064">
                  <c:v>1154</c:v>
                </c:pt>
                <c:pt idx="1065">
                  <c:v>2260</c:v>
                </c:pt>
                <c:pt idx="1066">
                  <c:v>1571</c:v>
                </c:pt>
                <c:pt idx="1067">
                  <c:v>1611</c:v>
                </c:pt>
                <c:pt idx="1068">
                  <c:v>2521</c:v>
                </c:pt>
                <c:pt idx="1069">
                  <c:v>893</c:v>
                </c:pt>
                <c:pt idx="1070">
                  <c:v>1048</c:v>
                </c:pt>
                <c:pt idx="1071">
                  <c:v>1556</c:v>
                </c:pt>
                <c:pt idx="1072">
                  <c:v>1456</c:v>
                </c:pt>
                <c:pt idx="1073">
                  <c:v>1426</c:v>
                </c:pt>
                <c:pt idx="1074">
                  <c:v>1240</c:v>
                </c:pt>
                <c:pt idx="1075">
                  <c:v>1740</c:v>
                </c:pt>
                <c:pt idx="1076">
                  <c:v>1466</c:v>
                </c:pt>
                <c:pt idx="1077">
                  <c:v>1096</c:v>
                </c:pt>
                <c:pt idx="1078">
                  <c:v>848</c:v>
                </c:pt>
                <c:pt idx="1079">
                  <c:v>990</c:v>
                </c:pt>
                <c:pt idx="1080">
                  <c:v>1258</c:v>
                </c:pt>
                <c:pt idx="1081">
                  <c:v>1040</c:v>
                </c:pt>
                <c:pt idx="1082">
                  <c:v>1459</c:v>
                </c:pt>
                <c:pt idx="1083">
                  <c:v>1251</c:v>
                </c:pt>
                <c:pt idx="1084">
                  <c:v>1498</c:v>
                </c:pt>
                <c:pt idx="1085">
                  <c:v>996</c:v>
                </c:pt>
                <c:pt idx="1086">
                  <c:v>1092</c:v>
                </c:pt>
                <c:pt idx="1087">
                  <c:v>1953</c:v>
                </c:pt>
                <c:pt idx="1088">
                  <c:v>1709</c:v>
                </c:pt>
                <c:pt idx="1089">
                  <c:v>1247</c:v>
                </c:pt>
                <c:pt idx="1090">
                  <c:v>1040</c:v>
                </c:pt>
                <c:pt idx="1091">
                  <c:v>1252</c:v>
                </c:pt>
                <c:pt idx="1092">
                  <c:v>1694</c:v>
                </c:pt>
                <c:pt idx="1093">
                  <c:v>1200</c:v>
                </c:pt>
                <c:pt idx="1094">
                  <c:v>936</c:v>
                </c:pt>
                <c:pt idx="1095">
                  <c:v>1314</c:v>
                </c:pt>
                <c:pt idx="1096">
                  <c:v>1355</c:v>
                </c:pt>
                <c:pt idx="1097">
                  <c:v>1088</c:v>
                </c:pt>
                <c:pt idx="1098">
                  <c:v>1324</c:v>
                </c:pt>
                <c:pt idx="1099">
                  <c:v>1601</c:v>
                </c:pt>
                <c:pt idx="1100">
                  <c:v>438</c:v>
                </c:pt>
                <c:pt idx="1101">
                  <c:v>950</c:v>
                </c:pt>
                <c:pt idx="1102">
                  <c:v>1134</c:v>
                </c:pt>
                <c:pt idx="1103">
                  <c:v>1194</c:v>
                </c:pt>
                <c:pt idx="1104">
                  <c:v>1302</c:v>
                </c:pt>
                <c:pt idx="1105">
                  <c:v>2622</c:v>
                </c:pt>
                <c:pt idx="1106">
                  <c:v>1442</c:v>
                </c:pt>
                <c:pt idx="1107">
                  <c:v>2021</c:v>
                </c:pt>
                <c:pt idx="1108">
                  <c:v>1690</c:v>
                </c:pt>
                <c:pt idx="1109">
                  <c:v>1836</c:v>
                </c:pt>
                <c:pt idx="1110">
                  <c:v>1658</c:v>
                </c:pt>
                <c:pt idx="1111">
                  <c:v>1964</c:v>
                </c:pt>
                <c:pt idx="1112">
                  <c:v>816</c:v>
                </c:pt>
                <c:pt idx="1113">
                  <c:v>1008</c:v>
                </c:pt>
                <c:pt idx="1114">
                  <c:v>833</c:v>
                </c:pt>
                <c:pt idx="1115">
                  <c:v>1734</c:v>
                </c:pt>
                <c:pt idx="1116">
                  <c:v>1419</c:v>
                </c:pt>
                <c:pt idx="1117">
                  <c:v>894</c:v>
                </c:pt>
                <c:pt idx="1118">
                  <c:v>1601</c:v>
                </c:pt>
                <c:pt idx="1119">
                  <c:v>1040</c:v>
                </c:pt>
                <c:pt idx="1120">
                  <c:v>1012</c:v>
                </c:pt>
                <c:pt idx="1121">
                  <c:v>1552</c:v>
                </c:pt>
                <c:pt idx="1122">
                  <c:v>960</c:v>
                </c:pt>
                <c:pt idx="1123">
                  <c:v>698</c:v>
                </c:pt>
                <c:pt idx="1124">
                  <c:v>1482</c:v>
                </c:pt>
                <c:pt idx="1125">
                  <c:v>1005</c:v>
                </c:pt>
                <c:pt idx="1126">
                  <c:v>1555</c:v>
                </c:pt>
                <c:pt idx="1127">
                  <c:v>1530</c:v>
                </c:pt>
                <c:pt idx="1128">
                  <c:v>1959</c:v>
                </c:pt>
                <c:pt idx="1129">
                  <c:v>936</c:v>
                </c:pt>
                <c:pt idx="1130">
                  <c:v>1981</c:v>
                </c:pt>
                <c:pt idx="1131">
                  <c:v>974</c:v>
                </c:pt>
                <c:pt idx="1132">
                  <c:v>2210</c:v>
                </c:pt>
                <c:pt idx="1133">
                  <c:v>2020</c:v>
                </c:pt>
                <c:pt idx="1134">
                  <c:v>1600</c:v>
                </c:pt>
                <c:pt idx="1135">
                  <c:v>986</c:v>
                </c:pt>
                <c:pt idx="1136">
                  <c:v>1252</c:v>
                </c:pt>
                <c:pt idx="1137">
                  <c:v>1020</c:v>
                </c:pt>
                <c:pt idx="1138">
                  <c:v>1567</c:v>
                </c:pt>
                <c:pt idx="1139">
                  <c:v>1167</c:v>
                </c:pt>
                <c:pt idx="1140">
                  <c:v>952</c:v>
                </c:pt>
                <c:pt idx="1141">
                  <c:v>1868</c:v>
                </c:pt>
                <c:pt idx="1142">
                  <c:v>2828</c:v>
                </c:pt>
                <c:pt idx="1143">
                  <c:v>1006</c:v>
                </c:pt>
                <c:pt idx="1144">
                  <c:v>924</c:v>
                </c:pt>
                <c:pt idx="1145">
                  <c:v>1576</c:v>
                </c:pt>
                <c:pt idx="1146">
                  <c:v>1298</c:v>
                </c:pt>
                <c:pt idx="1147">
                  <c:v>1564</c:v>
                </c:pt>
                <c:pt idx="1148">
                  <c:v>1111</c:v>
                </c:pt>
                <c:pt idx="1149">
                  <c:v>1482</c:v>
                </c:pt>
                <c:pt idx="1150">
                  <c:v>932</c:v>
                </c:pt>
                <c:pt idx="1151">
                  <c:v>1466</c:v>
                </c:pt>
                <c:pt idx="1152">
                  <c:v>1811</c:v>
                </c:pt>
                <c:pt idx="1153">
                  <c:v>816</c:v>
                </c:pt>
                <c:pt idx="1154">
                  <c:v>1820</c:v>
                </c:pt>
                <c:pt idx="1155">
                  <c:v>1437</c:v>
                </c:pt>
                <c:pt idx="1156">
                  <c:v>1265</c:v>
                </c:pt>
                <c:pt idx="1157">
                  <c:v>1314</c:v>
                </c:pt>
                <c:pt idx="1158">
                  <c:v>1580</c:v>
                </c:pt>
                <c:pt idx="1159">
                  <c:v>1876</c:v>
                </c:pt>
                <c:pt idx="1160">
                  <c:v>1456</c:v>
                </c:pt>
                <c:pt idx="1161">
                  <c:v>1640</c:v>
                </c:pt>
                <c:pt idx="1162">
                  <c:v>894</c:v>
                </c:pt>
                <c:pt idx="1163">
                  <c:v>1258</c:v>
                </c:pt>
                <c:pt idx="1164">
                  <c:v>1432</c:v>
                </c:pt>
                <c:pt idx="1165">
                  <c:v>1502</c:v>
                </c:pt>
                <c:pt idx="1166">
                  <c:v>1694</c:v>
                </c:pt>
                <c:pt idx="1167">
                  <c:v>1671</c:v>
                </c:pt>
                <c:pt idx="1168">
                  <c:v>2108</c:v>
                </c:pt>
                <c:pt idx="1169">
                  <c:v>3627</c:v>
                </c:pt>
                <c:pt idx="1170">
                  <c:v>1118</c:v>
                </c:pt>
                <c:pt idx="1171">
                  <c:v>1261</c:v>
                </c:pt>
                <c:pt idx="1172">
                  <c:v>1250</c:v>
                </c:pt>
                <c:pt idx="1173">
                  <c:v>3086</c:v>
                </c:pt>
                <c:pt idx="1174">
                  <c:v>2345</c:v>
                </c:pt>
                <c:pt idx="1175">
                  <c:v>2872</c:v>
                </c:pt>
                <c:pt idx="1176">
                  <c:v>923</c:v>
                </c:pt>
                <c:pt idx="1177">
                  <c:v>1224</c:v>
                </c:pt>
                <c:pt idx="1178">
                  <c:v>1343</c:v>
                </c:pt>
                <c:pt idx="1179">
                  <c:v>1124</c:v>
                </c:pt>
                <c:pt idx="1180">
                  <c:v>2514</c:v>
                </c:pt>
                <c:pt idx="1181">
                  <c:v>1652</c:v>
                </c:pt>
                <c:pt idx="1182">
                  <c:v>4476</c:v>
                </c:pt>
                <c:pt idx="1183">
                  <c:v>1130</c:v>
                </c:pt>
                <c:pt idx="1184">
                  <c:v>1572</c:v>
                </c:pt>
                <c:pt idx="1185">
                  <c:v>1221</c:v>
                </c:pt>
                <c:pt idx="1186">
                  <c:v>1699</c:v>
                </c:pt>
                <c:pt idx="1187">
                  <c:v>1624</c:v>
                </c:pt>
                <c:pt idx="1188">
                  <c:v>1660</c:v>
                </c:pt>
                <c:pt idx="1189">
                  <c:v>1804</c:v>
                </c:pt>
                <c:pt idx="1190">
                  <c:v>1622</c:v>
                </c:pt>
                <c:pt idx="1191">
                  <c:v>1441</c:v>
                </c:pt>
                <c:pt idx="1192">
                  <c:v>1472</c:v>
                </c:pt>
                <c:pt idx="1193">
                  <c:v>1224</c:v>
                </c:pt>
                <c:pt idx="1194">
                  <c:v>1352</c:v>
                </c:pt>
                <c:pt idx="1195">
                  <c:v>1456</c:v>
                </c:pt>
                <c:pt idx="1196">
                  <c:v>1863</c:v>
                </c:pt>
                <c:pt idx="1197">
                  <c:v>1690</c:v>
                </c:pt>
                <c:pt idx="1198">
                  <c:v>1212</c:v>
                </c:pt>
                <c:pt idx="1199">
                  <c:v>1382</c:v>
                </c:pt>
                <c:pt idx="1200">
                  <c:v>864</c:v>
                </c:pt>
                <c:pt idx="1201">
                  <c:v>1779</c:v>
                </c:pt>
                <c:pt idx="1202">
                  <c:v>1348</c:v>
                </c:pt>
                <c:pt idx="1203">
                  <c:v>1630</c:v>
                </c:pt>
                <c:pt idx="1204">
                  <c:v>1074</c:v>
                </c:pt>
                <c:pt idx="1205">
                  <c:v>2196</c:v>
                </c:pt>
                <c:pt idx="1206">
                  <c:v>1056</c:v>
                </c:pt>
                <c:pt idx="1207">
                  <c:v>1700</c:v>
                </c:pt>
                <c:pt idx="1208">
                  <c:v>1283</c:v>
                </c:pt>
                <c:pt idx="1209">
                  <c:v>1660</c:v>
                </c:pt>
                <c:pt idx="1210">
                  <c:v>1845</c:v>
                </c:pt>
                <c:pt idx="1211">
                  <c:v>1752</c:v>
                </c:pt>
                <c:pt idx="1212">
                  <c:v>672</c:v>
                </c:pt>
                <c:pt idx="1213">
                  <c:v>960</c:v>
                </c:pt>
                <c:pt idx="1214">
                  <c:v>999</c:v>
                </c:pt>
                <c:pt idx="1215">
                  <c:v>894</c:v>
                </c:pt>
                <c:pt idx="1216">
                  <c:v>1902</c:v>
                </c:pt>
                <c:pt idx="1217">
                  <c:v>1314</c:v>
                </c:pt>
                <c:pt idx="1218">
                  <c:v>912</c:v>
                </c:pt>
                <c:pt idx="1219">
                  <c:v>1218</c:v>
                </c:pt>
                <c:pt idx="1220">
                  <c:v>912</c:v>
                </c:pt>
                <c:pt idx="1221">
                  <c:v>1211</c:v>
                </c:pt>
                <c:pt idx="1222">
                  <c:v>1846</c:v>
                </c:pt>
                <c:pt idx="1223">
                  <c:v>2136</c:v>
                </c:pt>
                <c:pt idx="1224">
                  <c:v>1490</c:v>
                </c:pt>
                <c:pt idx="1225">
                  <c:v>1138</c:v>
                </c:pt>
                <c:pt idx="1226">
                  <c:v>1933</c:v>
                </c:pt>
                <c:pt idx="1227">
                  <c:v>912</c:v>
                </c:pt>
                <c:pt idx="1228">
                  <c:v>1702</c:v>
                </c:pt>
                <c:pt idx="1229">
                  <c:v>1507</c:v>
                </c:pt>
                <c:pt idx="1230">
                  <c:v>2620</c:v>
                </c:pt>
                <c:pt idx="1231">
                  <c:v>1190</c:v>
                </c:pt>
                <c:pt idx="1232">
                  <c:v>1224</c:v>
                </c:pt>
                <c:pt idx="1233">
                  <c:v>1188</c:v>
                </c:pt>
                <c:pt idx="1234">
                  <c:v>1964</c:v>
                </c:pt>
                <c:pt idx="1235">
                  <c:v>1784</c:v>
                </c:pt>
                <c:pt idx="1236">
                  <c:v>1626</c:v>
                </c:pt>
                <c:pt idx="1237">
                  <c:v>1948</c:v>
                </c:pt>
                <c:pt idx="1238">
                  <c:v>1141</c:v>
                </c:pt>
                <c:pt idx="1239">
                  <c:v>1484</c:v>
                </c:pt>
                <c:pt idx="1240">
                  <c:v>1768</c:v>
                </c:pt>
                <c:pt idx="1241">
                  <c:v>1689</c:v>
                </c:pt>
                <c:pt idx="1242">
                  <c:v>1173</c:v>
                </c:pt>
                <c:pt idx="1243">
                  <c:v>2076</c:v>
                </c:pt>
                <c:pt idx="1244">
                  <c:v>1517</c:v>
                </c:pt>
                <c:pt idx="1245">
                  <c:v>1868</c:v>
                </c:pt>
                <c:pt idx="1246">
                  <c:v>1553</c:v>
                </c:pt>
                <c:pt idx="1247">
                  <c:v>1034</c:v>
                </c:pt>
                <c:pt idx="1248">
                  <c:v>2058</c:v>
                </c:pt>
                <c:pt idx="1249">
                  <c:v>988</c:v>
                </c:pt>
                <c:pt idx="1250">
                  <c:v>2110</c:v>
                </c:pt>
                <c:pt idx="1251">
                  <c:v>1405</c:v>
                </c:pt>
                <c:pt idx="1252">
                  <c:v>874</c:v>
                </c:pt>
                <c:pt idx="1253">
                  <c:v>2167</c:v>
                </c:pt>
                <c:pt idx="1254">
                  <c:v>1656</c:v>
                </c:pt>
                <c:pt idx="1255">
                  <c:v>1367</c:v>
                </c:pt>
                <c:pt idx="1256">
                  <c:v>1987</c:v>
                </c:pt>
                <c:pt idx="1257">
                  <c:v>864</c:v>
                </c:pt>
                <c:pt idx="1258">
                  <c:v>1166</c:v>
                </c:pt>
                <c:pt idx="1259">
                  <c:v>1054</c:v>
                </c:pt>
                <c:pt idx="1260">
                  <c:v>1675</c:v>
                </c:pt>
                <c:pt idx="1261">
                  <c:v>1050</c:v>
                </c:pt>
                <c:pt idx="1262">
                  <c:v>1788</c:v>
                </c:pt>
                <c:pt idx="1263">
                  <c:v>1824</c:v>
                </c:pt>
                <c:pt idx="1264">
                  <c:v>1337</c:v>
                </c:pt>
                <c:pt idx="1265">
                  <c:v>1452</c:v>
                </c:pt>
                <c:pt idx="1266">
                  <c:v>1889</c:v>
                </c:pt>
                <c:pt idx="1267">
                  <c:v>2018</c:v>
                </c:pt>
                <c:pt idx="1268">
                  <c:v>3447</c:v>
                </c:pt>
                <c:pt idx="1269">
                  <c:v>1524</c:v>
                </c:pt>
                <c:pt idx="1270">
                  <c:v>1524</c:v>
                </c:pt>
                <c:pt idx="1271">
                  <c:v>1489</c:v>
                </c:pt>
                <c:pt idx="1272">
                  <c:v>935</c:v>
                </c:pt>
                <c:pt idx="1273">
                  <c:v>1357</c:v>
                </c:pt>
                <c:pt idx="1274">
                  <c:v>1250</c:v>
                </c:pt>
                <c:pt idx="1275">
                  <c:v>1920</c:v>
                </c:pt>
                <c:pt idx="1276">
                  <c:v>1395</c:v>
                </c:pt>
                <c:pt idx="1277">
                  <c:v>1724</c:v>
                </c:pt>
                <c:pt idx="1278">
                  <c:v>2031</c:v>
                </c:pt>
                <c:pt idx="1279">
                  <c:v>1128</c:v>
                </c:pt>
                <c:pt idx="1280">
                  <c:v>1573</c:v>
                </c:pt>
                <c:pt idx="1281">
                  <c:v>1339</c:v>
                </c:pt>
                <c:pt idx="1282">
                  <c:v>1040</c:v>
                </c:pt>
                <c:pt idx="1283">
                  <c:v>1824</c:v>
                </c:pt>
                <c:pt idx="1284">
                  <c:v>2447</c:v>
                </c:pt>
                <c:pt idx="1285">
                  <c:v>1412</c:v>
                </c:pt>
                <c:pt idx="1286">
                  <c:v>1328</c:v>
                </c:pt>
                <c:pt idx="1287">
                  <c:v>1582</c:v>
                </c:pt>
                <c:pt idx="1288">
                  <c:v>1659</c:v>
                </c:pt>
                <c:pt idx="1289">
                  <c:v>1970</c:v>
                </c:pt>
                <c:pt idx="1290">
                  <c:v>1152</c:v>
                </c:pt>
                <c:pt idx="1291">
                  <c:v>1302</c:v>
                </c:pt>
                <c:pt idx="1292">
                  <c:v>2372</c:v>
                </c:pt>
                <c:pt idx="1293">
                  <c:v>1664</c:v>
                </c:pt>
                <c:pt idx="1294">
                  <c:v>864</c:v>
                </c:pt>
                <c:pt idx="1295">
                  <c:v>1052</c:v>
                </c:pt>
                <c:pt idx="1296">
                  <c:v>1128</c:v>
                </c:pt>
                <c:pt idx="1297">
                  <c:v>1072</c:v>
                </c:pt>
                <c:pt idx="1298">
                  <c:v>5642</c:v>
                </c:pt>
                <c:pt idx="1299">
                  <c:v>1246</c:v>
                </c:pt>
                <c:pt idx="1300">
                  <c:v>1983</c:v>
                </c:pt>
                <c:pt idx="1301">
                  <c:v>1494</c:v>
                </c:pt>
                <c:pt idx="1302">
                  <c:v>2526</c:v>
                </c:pt>
                <c:pt idx="1303">
                  <c:v>1616</c:v>
                </c:pt>
                <c:pt idx="1304">
                  <c:v>1708</c:v>
                </c:pt>
                <c:pt idx="1305">
                  <c:v>1652</c:v>
                </c:pt>
                <c:pt idx="1306">
                  <c:v>1368</c:v>
                </c:pt>
                <c:pt idx="1307">
                  <c:v>990</c:v>
                </c:pt>
                <c:pt idx="1308">
                  <c:v>1122</c:v>
                </c:pt>
                <c:pt idx="1309">
                  <c:v>1294</c:v>
                </c:pt>
                <c:pt idx="1310">
                  <c:v>1902</c:v>
                </c:pt>
                <c:pt idx="1311">
                  <c:v>1274</c:v>
                </c:pt>
                <c:pt idx="1312">
                  <c:v>2810</c:v>
                </c:pt>
                <c:pt idx="1313">
                  <c:v>2599</c:v>
                </c:pt>
                <c:pt idx="1314">
                  <c:v>948</c:v>
                </c:pt>
                <c:pt idx="1315">
                  <c:v>2112</c:v>
                </c:pt>
                <c:pt idx="1316">
                  <c:v>1630</c:v>
                </c:pt>
                <c:pt idx="1317">
                  <c:v>1352</c:v>
                </c:pt>
                <c:pt idx="1318">
                  <c:v>1787</c:v>
                </c:pt>
                <c:pt idx="1319">
                  <c:v>948</c:v>
                </c:pt>
                <c:pt idx="1320">
                  <c:v>1478</c:v>
                </c:pt>
                <c:pt idx="1321">
                  <c:v>720</c:v>
                </c:pt>
                <c:pt idx="1322">
                  <c:v>1923</c:v>
                </c:pt>
                <c:pt idx="1323">
                  <c:v>708</c:v>
                </c:pt>
                <c:pt idx="1324">
                  <c:v>1795</c:v>
                </c:pt>
                <c:pt idx="1325">
                  <c:v>796</c:v>
                </c:pt>
                <c:pt idx="1326">
                  <c:v>774</c:v>
                </c:pt>
                <c:pt idx="1327">
                  <c:v>816</c:v>
                </c:pt>
                <c:pt idx="1328">
                  <c:v>2792</c:v>
                </c:pt>
                <c:pt idx="1329">
                  <c:v>1632</c:v>
                </c:pt>
                <c:pt idx="1330">
                  <c:v>1588</c:v>
                </c:pt>
                <c:pt idx="1331">
                  <c:v>954</c:v>
                </c:pt>
                <c:pt idx="1332">
                  <c:v>816</c:v>
                </c:pt>
                <c:pt idx="1333">
                  <c:v>1360</c:v>
                </c:pt>
                <c:pt idx="1334">
                  <c:v>1365</c:v>
                </c:pt>
                <c:pt idx="1335">
                  <c:v>1334</c:v>
                </c:pt>
                <c:pt idx="1336">
                  <c:v>1656</c:v>
                </c:pt>
                <c:pt idx="1337">
                  <c:v>693</c:v>
                </c:pt>
                <c:pt idx="1338">
                  <c:v>1861</c:v>
                </c:pt>
                <c:pt idx="1339">
                  <c:v>864</c:v>
                </c:pt>
                <c:pt idx="1340">
                  <c:v>872</c:v>
                </c:pt>
                <c:pt idx="1341">
                  <c:v>1114</c:v>
                </c:pt>
                <c:pt idx="1342">
                  <c:v>2169</c:v>
                </c:pt>
                <c:pt idx="1343">
                  <c:v>1913</c:v>
                </c:pt>
                <c:pt idx="1344">
                  <c:v>1456</c:v>
                </c:pt>
                <c:pt idx="1345">
                  <c:v>960</c:v>
                </c:pt>
                <c:pt idx="1346">
                  <c:v>2156</c:v>
                </c:pt>
                <c:pt idx="1347">
                  <c:v>1776</c:v>
                </c:pt>
                <c:pt idx="1348">
                  <c:v>1494</c:v>
                </c:pt>
                <c:pt idx="1349">
                  <c:v>2358</c:v>
                </c:pt>
                <c:pt idx="1350">
                  <c:v>2634</c:v>
                </c:pt>
                <c:pt idx="1351">
                  <c:v>1716</c:v>
                </c:pt>
                <c:pt idx="1352">
                  <c:v>1176</c:v>
                </c:pt>
                <c:pt idx="1353">
                  <c:v>3238</c:v>
                </c:pt>
                <c:pt idx="1354">
                  <c:v>1865</c:v>
                </c:pt>
                <c:pt idx="1355">
                  <c:v>1920</c:v>
                </c:pt>
                <c:pt idx="1356">
                  <c:v>892</c:v>
                </c:pt>
                <c:pt idx="1357">
                  <c:v>1078</c:v>
                </c:pt>
                <c:pt idx="1358">
                  <c:v>1573</c:v>
                </c:pt>
                <c:pt idx="1359">
                  <c:v>1980</c:v>
                </c:pt>
                <c:pt idx="1360">
                  <c:v>2601</c:v>
                </c:pt>
                <c:pt idx="1361">
                  <c:v>1530</c:v>
                </c:pt>
                <c:pt idx="1362">
                  <c:v>1738</c:v>
                </c:pt>
                <c:pt idx="1363">
                  <c:v>1412</c:v>
                </c:pt>
                <c:pt idx="1364">
                  <c:v>1200</c:v>
                </c:pt>
                <c:pt idx="1365">
                  <c:v>1674</c:v>
                </c:pt>
                <c:pt idx="1366">
                  <c:v>1790</c:v>
                </c:pt>
                <c:pt idx="1367">
                  <c:v>1475</c:v>
                </c:pt>
                <c:pt idx="1368">
                  <c:v>848</c:v>
                </c:pt>
                <c:pt idx="1369">
                  <c:v>1668</c:v>
                </c:pt>
                <c:pt idx="1370">
                  <c:v>1374</c:v>
                </c:pt>
                <c:pt idx="1371">
                  <c:v>1661</c:v>
                </c:pt>
                <c:pt idx="1372">
                  <c:v>2097</c:v>
                </c:pt>
                <c:pt idx="1373">
                  <c:v>2633</c:v>
                </c:pt>
                <c:pt idx="1374">
                  <c:v>1958</c:v>
                </c:pt>
                <c:pt idx="1375">
                  <c:v>1571</c:v>
                </c:pt>
                <c:pt idx="1376">
                  <c:v>790</c:v>
                </c:pt>
                <c:pt idx="1377">
                  <c:v>1604</c:v>
                </c:pt>
                <c:pt idx="1378">
                  <c:v>987</c:v>
                </c:pt>
                <c:pt idx="1379">
                  <c:v>1394</c:v>
                </c:pt>
                <c:pt idx="1380">
                  <c:v>864</c:v>
                </c:pt>
                <c:pt idx="1381">
                  <c:v>2117</c:v>
                </c:pt>
                <c:pt idx="1382">
                  <c:v>1762</c:v>
                </c:pt>
                <c:pt idx="1383">
                  <c:v>1416</c:v>
                </c:pt>
                <c:pt idx="1384">
                  <c:v>1258</c:v>
                </c:pt>
                <c:pt idx="1385">
                  <c:v>1154</c:v>
                </c:pt>
                <c:pt idx="1386">
                  <c:v>2784</c:v>
                </c:pt>
                <c:pt idx="1387">
                  <c:v>2526</c:v>
                </c:pt>
                <c:pt idx="1388">
                  <c:v>1746</c:v>
                </c:pt>
                <c:pt idx="1389">
                  <c:v>1218</c:v>
                </c:pt>
                <c:pt idx="1390">
                  <c:v>1525</c:v>
                </c:pt>
                <c:pt idx="1391">
                  <c:v>1584</c:v>
                </c:pt>
                <c:pt idx="1392">
                  <c:v>900</c:v>
                </c:pt>
                <c:pt idx="1393">
                  <c:v>1912</c:v>
                </c:pt>
                <c:pt idx="1394">
                  <c:v>1500</c:v>
                </c:pt>
                <c:pt idx="1395">
                  <c:v>2482</c:v>
                </c:pt>
                <c:pt idx="1396">
                  <c:v>1687</c:v>
                </c:pt>
                <c:pt idx="1397">
                  <c:v>1513</c:v>
                </c:pt>
                <c:pt idx="1398">
                  <c:v>1904</c:v>
                </c:pt>
                <c:pt idx="1399">
                  <c:v>1608</c:v>
                </c:pt>
                <c:pt idx="1400">
                  <c:v>1158</c:v>
                </c:pt>
                <c:pt idx="1401">
                  <c:v>1593</c:v>
                </c:pt>
                <c:pt idx="1402">
                  <c:v>1294</c:v>
                </c:pt>
                <c:pt idx="1403">
                  <c:v>1464</c:v>
                </c:pt>
                <c:pt idx="1404">
                  <c:v>1214</c:v>
                </c:pt>
                <c:pt idx="1405">
                  <c:v>1646</c:v>
                </c:pt>
                <c:pt idx="1406">
                  <c:v>768</c:v>
                </c:pt>
                <c:pt idx="1407">
                  <c:v>833</c:v>
                </c:pt>
                <c:pt idx="1408">
                  <c:v>1363</c:v>
                </c:pt>
                <c:pt idx="1409">
                  <c:v>2093</c:v>
                </c:pt>
                <c:pt idx="1410">
                  <c:v>1840</c:v>
                </c:pt>
                <c:pt idx="1411">
                  <c:v>1668</c:v>
                </c:pt>
                <c:pt idx="1412">
                  <c:v>1040</c:v>
                </c:pt>
                <c:pt idx="1413">
                  <c:v>1844</c:v>
                </c:pt>
                <c:pt idx="1414">
                  <c:v>1848</c:v>
                </c:pt>
                <c:pt idx="1415">
                  <c:v>1569</c:v>
                </c:pt>
                <c:pt idx="1416">
                  <c:v>2290</c:v>
                </c:pt>
                <c:pt idx="1417">
                  <c:v>2450</c:v>
                </c:pt>
                <c:pt idx="1418">
                  <c:v>1144</c:v>
                </c:pt>
                <c:pt idx="1419">
                  <c:v>1844</c:v>
                </c:pt>
                <c:pt idx="1420">
                  <c:v>1416</c:v>
                </c:pt>
                <c:pt idx="1421">
                  <c:v>1069</c:v>
                </c:pt>
                <c:pt idx="1422">
                  <c:v>848</c:v>
                </c:pt>
                <c:pt idx="1423">
                  <c:v>2201</c:v>
                </c:pt>
                <c:pt idx="1424">
                  <c:v>1344</c:v>
                </c:pt>
                <c:pt idx="1425">
                  <c:v>1252</c:v>
                </c:pt>
                <c:pt idx="1426">
                  <c:v>2127</c:v>
                </c:pt>
                <c:pt idx="1427">
                  <c:v>1558</c:v>
                </c:pt>
                <c:pt idx="1428">
                  <c:v>804</c:v>
                </c:pt>
                <c:pt idx="1429">
                  <c:v>1440</c:v>
                </c:pt>
                <c:pt idx="1430">
                  <c:v>1838</c:v>
                </c:pt>
                <c:pt idx="1431">
                  <c:v>958</c:v>
                </c:pt>
                <c:pt idx="1432">
                  <c:v>968</c:v>
                </c:pt>
                <c:pt idx="1433">
                  <c:v>1792</c:v>
                </c:pt>
                <c:pt idx="1434">
                  <c:v>1126</c:v>
                </c:pt>
                <c:pt idx="1435">
                  <c:v>1537</c:v>
                </c:pt>
                <c:pt idx="1436">
                  <c:v>864</c:v>
                </c:pt>
                <c:pt idx="1437">
                  <c:v>1932</c:v>
                </c:pt>
                <c:pt idx="1438">
                  <c:v>1236</c:v>
                </c:pt>
                <c:pt idx="1439">
                  <c:v>1725</c:v>
                </c:pt>
                <c:pt idx="1440">
                  <c:v>2555</c:v>
                </c:pt>
                <c:pt idx="1441">
                  <c:v>848</c:v>
                </c:pt>
                <c:pt idx="1442">
                  <c:v>2007</c:v>
                </c:pt>
                <c:pt idx="1443">
                  <c:v>952</c:v>
                </c:pt>
                <c:pt idx="1444">
                  <c:v>1422</c:v>
                </c:pt>
                <c:pt idx="1445">
                  <c:v>913</c:v>
                </c:pt>
                <c:pt idx="1446">
                  <c:v>1188</c:v>
                </c:pt>
                <c:pt idx="1447">
                  <c:v>2090</c:v>
                </c:pt>
                <c:pt idx="1448">
                  <c:v>1346</c:v>
                </c:pt>
                <c:pt idx="1449">
                  <c:v>630</c:v>
                </c:pt>
                <c:pt idx="1450">
                  <c:v>1792</c:v>
                </c:pt>
                <c:pt idx="1451">
                  <c:v>1578</c:v>
                </c:pt>
                <c:pt idx="1452">
                  <c:v>1072</c:v>
                </c:pt>
                <c:pt idx="1453">
                  <c:v>1140</c:v>
                </c:pt>
                <c:pt idx="1454">
                  <c:v>1221</c:v>
                </c:pt>
                <c:pt idx="1455">
                  <c:v>1647</c:v>
                </c:pt>
                <c:pt idx="1456">
                  <c:v>2073</c:v>
                </c:pt>
                <c:pt idx="1457">
                  <c:v>2340</c:v>
                </c:pt>
                <c:pt idx="1458">
                  <c:v>1078</c:v>
                </c:pt>
                <c:pt idx="1459">
                  <c:v>1256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1-FDB0-466D-BBBA-BC27DBD61374}"/>
            </c:ext>
          </c:extLst>
        </c:ser>
        <c:dLbls>
          <c:showLegendKey val="0"/>
          <c:showVal val="0"/>
          <c:showCatName val="0"/>
          <c:showSerName val="0"/>
          <c:showPercent val="0"/>
          <c:showBubbleSize val="0"/>
        </c:dLbls>
        <c:axId val="1634834080"/>
        <c:axId val="1537343808"/>
      </c:scatterChart>
      <c:valAx>
        <c:axId val="163483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343808"/>
        <c:crosses val="autoZero"/>
        <c:crossBetween val="midCat"/>
      </c:valAx>
      <c:valAx>
        <c:axId val="153734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834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[CL_Capstone--2.xlsx]Neighborhood!PivotTable77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Neighborhood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Neighborhood!$B$3</c:f>
              <c:strCache>
                <c:ptCount val="1"/>
                <c:pt idx="0">
                  <c:v>Total</c:v>
                </c:pt>
              </c:strCache>
            </c:strRef>
          </c:tx>
          <c:spPr>
            <a:solidFill>
              <a:schemeClr val="accent1"/>
            </a:solidFill>
            <a:ln>
              <a:noFill/>
            </a:ln>
            <a:effectLst/>
          </c:spPr>
          <c:invertIfNegative val="0"/>
          <c:cat>
            <c:strRef>
              <c:f>Neighborhood!$A$4:$A$28</c:f>
              <c:strCache>
                <c:ptCount val="25"/>
                <c:pt idx="0">
                  <c:v>MeadowV</c:v>
                </c:pt>
                <c:pt idx="1">
                  <c:v>IDOTRR</c:v>
                </c:pt>
                <c:pt idx="2">
                  <c:v>BrDale</c:v>
                </c:pt>
                <c:pt idx="3">
                  <c:v>BrkSide</c:v>
                </c:pt>
                <c:pt idx="4">
                  <c:v>Edwards</c:v>
                </c:pt>
                <c:pt idx="5">
                  <c:v>OldTown</c:v>
                </c:pt>
                <c:pt idx="6">
                  <c:v>Sawyer</c:v>
                </c:pt>
                <c:pt idx="7">
                  <c:v>Blueste</c:v>
                </c:pt>
                <c:pt idx="8">
                  <c:v>SWISU</c:v>
                </c:pt>
                <c:pt idx="9">
                  <c:v>NPkVill</c:v>
                </c:pt>
                <c:pt idx="10">
                  <c:v>NAmes</c:v>
                </c:pt>
                <c:pt idx="11">
                  <c:v>Mitchel</c:v>
                </c:pt>
                <c:pt idx="12">
                  <c:v>SawyerW</c:v>
                </c:pt>
                <c:pt idx="13">
                  <c:v>NWAmes</c:v>
                </c:pt>
                <c:pt idx="14">
                  <c:v>Gilbert</c:v>
                </c:pt>
                <c:pt idx="15">
                  <c:v>Blmngtn</c:v>
                </c:pt>
                <c:pt idx="16">
                  <c:v>CollgCr</c:v>
                </c:pt>
                <c:pt idx="17">
                  <c:v>Crawfor</c:v>
                </c:pt>
                <c:pt idx="18">
                  <c:v>ClearCr</c:v>
                </c:pt>
                <c:pt idx="19">
                  <c:v>Somerst</c:v>
                </c:pt>
                <c:pt idx="20">
                  <c:v>Veenker</c:v>
                </c:pt>
                <c:pt idx="21">
                  <c:v>Timber</c:v>
                </c:pt>
                <c:pt idx="22">
                  <c:v>StoneBr</c:v>
                </c:pt>
                <c:pt idx="23">
                  <c:v>NridgHt</c:v>
                </c:pt>
                <c:pt idx="24">
                  <c:v>NoRidge</c:v>
                </c:pt>
              </c:strCache>
            </c:strRef>
          </c:cat>
          <c:val>
            <c:numRef>
              <c:f>Neighborhood!$B$4:$B$28</c:f>
              <c:numCache>
                <c:formatCode>General</c:formatCode>
                <c:ptCount val="25"/>
                <c:pt idx="0">
                  <c:v>98576.470588235301</c:v>
                </c:pt>
                <c:pt idx="1">
                  <c:v>100123.78378378379</c:v>
                </c:pt>
                <c:pt idx="2">
                  <c:v>104493.75</c:v>
                </c:pt>
                <c:pt idx="3">
                  <c:v>124834.05172413793</c:v>
                </c:pt>
                <c:pt idx="4">
                  <c:v>128219.7</c:v>
                </c:pt>
                <c:pt idx="5">
                  <c:v>128225.30088495575</c:v>
                </c:pt>
                <c:pt idx="6">
                  <c:v>136793.13513513515</c:v>
                </c:pt>
                <c:pt idx="7">
                  <c:v>137500</c:v>
                </c:pt>
                <c:pt idx="8">
                  <c:v>142591.35999999999</c:v>
                </c:pt>
                <c:pt idx="9">
                  <c:v>142694.44444444444</c:v>
                </c:pt>
                <c:pt idx="10">
                  <c:v>145847.07999999999</c:v>
                </c:pt>
                <c:pt idx="11">
                  <c:v>156270.12244897959</c:v>
                </c:pt>
                <c:pt idx="12">
                  <c:v>186555.79661016949</c:v>
                </c:pt>
                <c:pt idx="13">
                  <c:v>189050.0684931507</c:v>
                </c:pt>
                <c:pt idx="14">
                  <c:v>192854.50632911394</c:v>
                </c:pt>
                <c:pt idx="15">
                  <c:v>194870.88235294117</c:v>
                </c:pt>
                <c:pt idx="16">
                  <c:v>197965.77333333335</c:v>
                </c:pt>
                <c:pt idx="17">
                  <c:v>210624.72549019608</c:v>
                </c:pt>
                <c:pt idx="18">
                  <c:v>212565.42857142858</c:v>
                </c:pt>
                <c:pt idx="19">
                  <c:v>225379.83720930232</c:v>
                </c:pt>
                <c:pt idx="20">
                  <c:v>238772.72727272726</c:v>
                </c:pt>
                <c:pt idx="21">
                  <c:v>242247.44736842104</c:v>
                </c:pt>
                <c:pt idx="22">
                  <c:v>310499</c:v>
                </c:pt>
                <c:pt idx="23">
                  <c:v>316270.62337662338</c:v>
                </c:pt>
                <c:pt idx="24">
                  <c:v>335295.31707317074</c:v>
                </c:pt>
              </c:numCache>
            </c:numRef>
          </c:val>
          <c:extLst>
            <c:ext xmlns:c16="http://schemas.microsoft.com/office/drawing/2014/chart" uri="{C3380CC4-5D6E-409C-BE32-E72D297353CC}">
              <c16:uniqueId val="{00000000-26A5-4328-8E04-9E9EC1068D39}"/>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[CL_Capstone--2.xlsx]House Style!PivotTable77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House Style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'House Style'!$B$3</c:f>
              <c:strCache>
                <c:ptCount val="1"/>
                <c:pt idx="0">
                  <c:v>Total</c:v>
                </c:pt>
              </c:strCache>
            </c:strRef>
          </c:tx>
          <c:spPr>
            <a:solidFill>
              <a:schemeClr val="accent1"/>
            </a:solidFill>
            <a:ln>
              <a:noFill/>
            </a:ln>
            <a:effectLst/>
          </c:spPr>
          <c:invertIfNegative val="0"/>
          <c:cat>
            <c:strRef>
              <c:f>'House Style'!$A$4:$A$11</c:f>
              <c:strCache>
                <c:ptCount val="8"/>
                <c:pt idx="0">
                  <c:v>1.5Unf</c:v>
                </c:pt>
                <c:pt idx="1">
                  <c:v>SFoyer</c:v>
                </c:pt>
                <c:pt idx="2">
                  <c:v>1.5Fin</c:v>
                </c:pt>
                <c:pt idx="3">
                  <c:v>2.5Unf</c:v>
                </c:pt>
                <c:pt idx="4">
                  <c:v>SLvl</c:v>
                </c:pt>
                <c:pt idx="5">
                  <c:v>1Story</c:v>
                </c:pt>
                <c:pt idx="6">
                  <c:v>2Story</c:v>
                </c:pt>
                <c:pt idx="7">
                  <c:v>2.5Fin</c:v>
                </c:pt>
              </c:strCache>
            </c:strRef>
          </c:cat>
          <c:val>
            <c:numRef>
              <c:f>'House Style'!$B$4:$B$11</c:f>
              <c:numCache>
                <c:formatCode>General</c:formatCode>
                <c:ptCount val="8"/>
                <c:pt idx="0">
                  <c:v>110150</c:v>
                </c:pt>
                <c:pt idx="1">
                  <c:v>135074.48648648648</c:v>
                </c:pt>
                <c:pt idx="2">
                  <c:v>143116.74025974027</c:v>
                </c:pt>
                <c:pt idx="3">
                  <c:v>157354.54545454544</c:v>
                </c:pt>
                <c:pt idx="4">
                  <c:v>166703.38461538462</c:v>
                </c:pt>
                <c:pt idx="5">
                  <c:v>175985.47796143251</c:v>
                </c:pt>
                <c:pt idx="6">
                  <c:v>210051.76404494382</c:v>
                </c:pt>
                <c:pt idx="7">
                  <c:v>220000</c:v>
                </c:pt>
              </c:numCache>
            </c:numRef>
          </c:val>
          <c:extLst>
            <c:ext xmlns:c16="http://schemas.microsoft.com/office/drawing/2014/chart" uri="{C3380CC4-5D6E-409C-BE32-E72D297353CC}">
              <c16:uniqueId val="{00000000-F292-453E-8B9B-D7D3BD111530}"/>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[CL_Capstone--2.xlsx]Heating!PivotTable77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Heating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Heating!$B$3</c:f>
              <c:strCache>
                <c:ptCount val="1"/>
                <c:pt idx="0">
                  <c:v>Total</c:v>
                </c:pt>
              </c:strCache>
            </c:strRef>
          </c:tx>
          <c:spPr>
            <a:solidFill>
              <a:schemeClr val="accent1"/>
            </a:solidFill>
            <a:ln>
              <a:noFill/>
            </a:ln>
            <a:effectLst/>
          </c:spPr>
          <c:invertIfNegative val="0"/>
          <c:cat>
            <c:strRef>
              <c:f>Heating!$A$4:$A$9</c:f>
              <c:strCache>
                <c:ptCount val="6"/>
                <c:pt idx="0">
                  <c:v>Floor</c:v>
                </c:pt>
                <c:pt idx="1">
                  <c:v>Grav</c:v>
                </c:pt>
                <c:pt idx="2">
                  <c:v>Wall</c:v>
                </c:pt>
                <c:pt idx="3">
                  <c:v>OthW</c:v>
                </c:pt>
                <c:pt idx="4">
                  <c:v>GasW</c:v>
                </c:pt>
                <c:pt idx="5">
                  <c:v>GasA</c:v>
                </c:pt>
              </c:strCache>
            </c:strRef>
          </c:cat>
          <c:val>
            <c:numRef>
              <c:f>Heating!$B$4:$B$9</c:f>
              <c:numCache>
                <c:formatCode>General</c:formatCode>
                <c:ptCount val="6"/>
                <c:pt idx="0">
                  <c:v>72500</c:v>
                </c:pt>
                <c:pt idx="1">
                  <c:v>75271.428571428565</c:v>
                </c:pt>
                <c:pt idx="2">
                  <c:v>92100</c:v>
                </c:pt>
                <c:pt idx="3">
                  <c:v>125750</c:v>
                </c:pt>
                <c:pt idx="4">
                  <c:v>166632.16666666666</c:v>
                </c:pt>
                <c:pt idx="5">
                  <c:v>182021.19537815126</c:v>
                </c:pt>
              </c:numCache>
            </c:numRef>
          </c:val>
          <c:extLst>
            <c:ext xmlns:c16="http://schemas.microsoft.com/office/drawing/2014/chart" uri="{C3380CC4-5D6E-409C-BE32-E72D297353CC}">
              <c16:uniqueId val="{00000000-8B98-40D8-AE12-42E25C2A5229}"/>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[CL_Capstone--2.xlsx]Central Air!PivotTable77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a:t>
            </a:r>
            <a:r>
              <a:rPr lang="en-US" dirty="0"/>
              <a:t>Sale Price by Presence / Absence of Central Air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'Central Air'!$B$3</c:f>
              <c:strCache>
                <c:ptCount val="1"/>
                <c:pt idx="0">
                  <c:v>Total</c:v>
                </c:pt>
              </c:strCache>
            </c:strRef>
          </c:tx>
          <c:spPr>
            <a:solidFill>
              <a:schemeClr val="accent1"/>
            </a:solidFill>
            <a:ln>
              <a:noFill/>
            </a:ln>
            <a:effectLst/>
          </c:spPr>
          <c:invertIfNegative val="0"/>
          <c:cat>
            <c:strRef>
              <c:f>'Central Air'!$A$4:$A$5</c:f>
              <c:strCache>
                <c:ptCount val="2"/>
                <c:pt idx="0">
                  <c:v>N</c:v>
                </c:pt>
                <c:pt idx="1">
                  <c:v>Y</c:v>
                </c:pt>
              </c:strCache>
            </c:strRef>
          </c:cat>
          <c:val>
            <c:numRef>
              <c:f>'Central Air'!$B$4:$B$5</c:f>
              <c:numCache>
                <c:formatCode>General</c:formatCode>
                <c:ptCount val="2"/>
                <c:pt idx="0">
                  <c:v>105264.07368421053</c:v>
                </c:pt>
                <c:pt idx="1">
                  <c:v>186186.70989010989</c:v>
                </c:pt>
              </c:numCache>
            </c:numRef>
          </c:val>
          <c:extLst>
            <c:ext xmlns:c16="http://schemas.microsoft.com/office/drawing/2014/chart" uri="{C3380CC4-5D6E-409C-BE32-E72D297353CC}">
              <c16:uniqueId val="{00000000-9C0D-4187-8EE1-ECD89C430C01}"/>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'Hypothesis-3-Central-Air'!$H$33:$I$33</c:f>
                <c:numCache>
                  <c:formatCode>General</c:formatCode>
                  <c:ptCount val="2"/>
                  <c:pt idx="0">
                    <c:v>8245.4774829573798</c:v>
                  </c:pt>
                  <c:pt idx="1">
                    <c:v>4214.8140972801366</c:v>
                  </c:pt>
                </c:numCache>
              </c:numRef>
            </c:plus>
            <c:minus>
              <c:numRef>
                <c:f>'Hypothesis-3-Central-Air'!$H$33:$I$33</c:f>
                <c:numCache>
                  <c:formatCode>General</c:formatCode>
                  <c:ptCount val="2"/>
                  <c:pt idx="0">
                    <c:v>8245.4774829573798</c:v>
                  </c:pt>
                  <c:pt idx="1">
                    <c:v>4214.8140972801366</c:v>
                  </c:pt>
                </c:numCache>
              </c:numRef>
            </c:minus>
            <c:spPr>
              <a:noFill/>
              <a:ln w="9525" cap="flat" cmpd="sng" algn="ctr">
                <a:solidFill>
                  <a:schemeClr val="tx1">
                    <a:lumMod val="65000"/>
                    <a:lumOff val="35000"/>
                  </a:schemeClr>
                </a:solidFill>
                <a:round/>
              </a:ln>
              <a:effectLst/>
            </c:spPr>
          </c:errBars>
          <c:cat>
            <c:strRef>
              <c:f>'Hypothesis-3-Central-Air'!$H$28:$I$28</c:f>
              <c:strCache>
                <c:ptCount val="2"/>
                <c:pt idx="0">
                  <c:v>No Central Air</c:v>
                </c:pt>
                <c:pt idx="1">
                  <c:v>Yes Central Air</c:v>
                </c:pt>
              </c:strCache>
            </c:strRef>
          </c:cat>
          <c:val>
            <c:numRef>
              <c:f>'Hypothesis-3-Central-Air'!$H$29:$I$29</c:f>
              <c:numCache>
                <c:formatCode>General</c:formatCode>
                <c:ptCount val="2"/>
                <c:pt idx="0">
                  <c:v>105264.07368421053</c:v>
                </c:pt>
                <c:pt idx="1">
                  <c:v>186186.70989010989</c:v>
                </c:pt>
              </c:numCache>
            </c:numRef>
          </c:val>
          <c:extLst>
            <c:ext xmlns:c16="http://schemas.microsoft.com/office/drawing/2014/chart" uri="{C3380CC4-5D6E-409C-BE32-E72D297353CC}">
              <c16:uniqueId val="{00000000-43BE-4224-9F56-1BCE782D15F8}"/>
            </c:ext>
          </c:extLst>
        </c:ser>
        <c:dLbls>
          <c:showLegendKey val="0"/>
          <c:showVal val="0"/>
          <c:showCatName val="0"/>
          <c:showSerName val="0"/>
          <c:showPercent val="0"/>
          <c:showBubbleSize val="0"/>
        </c:dLbls>
        <c:gapWidth val="219"/>
        <c:overlap val="-27"/>
        <c:axId val="1801798464"/>
        <c:axId val="1619854912"/>
      </c:barChart>
      <c:catAx>
        <c:axId val="180179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854912"/>
        <c:crosses val="autoZero"/>
        <c:auto val="1"/>
        <c:lblAlgn val="ctr"/>
        <c:lblOffset val="100"/>
        <c:noMultiLvlLbl val="0"/>
      </c:catAx>
      <c:valAx>
        <c:axId val="1619854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798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[CL_Capstone--2.xlsx]Overall Quality!PivotTable77</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Overall</a:t>
            </a:r>
            <a:r>
              <a:rPr lang="en-US" baseline="0"/>
              <a:t> 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'Overall Quality'!$B$3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'Overall Quality'!$A$4:$A$13</c:f>
              <c:strCache>
                <c:ptCount val="10"/>
                <c:pt idx="0">
                  <c:v>1</c:v>
                </c:pt>
                <c:pt idx="1">
                  <c:v>2</c:v>
                </c:pt>
                <c:pt idx="2">
                  <c:v>3</c:v>
                </c:pt>
                <c:pt idx="3">
                  <c:v>4</c:v>
                </c:pt>
                <c:pt idx="4">
                  <c:v>5</c:v>
                </c:pt>
                <c:pt idx="5">
                  <c:v>6</c:v>
                </c:pt>
                <c:pt idx="6">
                  <c:v>7</c:v>
                </c:pt>
                <c:pt idx="7">
                  <c:v>8</c:v>
                </c:pt>
                <c:pt idx="8">
                  <c:v>9</c:v>
                </c:pt>
                <c:pt idx="9">
                  <c:v>10</c:v>
                </c:pt>
              </c:strCache>
            </c:strRef>
          </c:cat>
          <c:val>
            <c:numRef>
              <c:f>'Overall Quality'!$B$4:$B$13</c:f>
              <c:numCache>
                <c:formatCode>General</c:formatCode>
                <c:ptCount val="10"/>
                <c:pt idx="0">
                  <c:v>50150</c:v>
                </c:pt>
                <c:pt idx="1">
                  <c:v>51770.333333333336</c:v>
                </c:pt>
                <c:pt idx="2">
                  <c:v>87473.75</c:v>
                </c:pt>
                <c:pt idx="3">
                  <c:v>108420.6551724138</c:v>
                </c:pt>
                <c:pt idx="4">
                  <c:v>133523.34760705288</c:v>
                </c:pt>
                <c:pt idx="5">
                  <c:v>161603.0347593583</c:v>
                </c:pt>
                <c:pt idx="6">
                  <c:v>207716.42319749217</c:v>
                </c:pt>
                <c:pt idx="7">
                  <c:v>274735.53571428574</c:v>
                </c:pt>
                <c:pt idx="8">
                  <c:v>367513.02325581393</c:v>
                </c:pt>
                <c:pt idx="9">
                  <c:v>438588.38888888888</c:v>
                </c:pt>
              </c:numCache>
            </c:numRef>
          </c:val>
          <c:extLst>
            <c:ext xmlns:c16="http://schemas.microsoft.com/office/drawing/2014/chart" uri="{C3380CC4-5D6E-409C-BE32-E72D297353CC}">
              <c16:uniqueId val="{00000001-F942-459F-838F-50A45BE9695A}"/>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[CL_Capstone--2.xlsx]Overall Condition!PivotTable77</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Overall</a:t>
            </a:r>
            <a:r>
              <a:rPr lang="en-US" baseline="0"/>
              <a:t> Condition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'Overall Condition'!$B$3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'Overall Condition'!$A$4:$A$12</c:f>
              <c:strCache>
                <c:ptCount val="9"/>
                <c:pt idx="0">
                  <c:v>1</c:v>
                </c:pt>
                <c:pt idx="1">
                  <c:v>3</c:v>
                </c:pt>
                <c:pt idx="2">
                  <c:v>4</c:v>
                </c:pt>
                <c:pt idx="3">
                  <c:v>2</c:v>
                </c:pt>
                <c:pt idx="4">
                  <c:v>6</c:v>
                </c:pt>
                <c:pt idx="5">
                  <c:v>8</c:v>
                </c:pt>
                <c:pt idx="6">
                  <c:v>7</c:v>
                </c:pt>
                <c:pt idx="7">
                  <c:v>5</c:v>
                </c:pt>
                <c:pt idx="8">
                  <c:v>9</c:v>
                </c:pt>
              </c:strCache>
            </c:strRef>
          </c:cat>
          <c:val>
            <c:numRef>
              <c:f>'Overall Condition'!$B$4:$B$12</c:f>
              <c:numCache>
                <c:formatCode>General</c:formatCode>
                <c:ptCount val="9"/>
                <c:pt idx="0">
                  <c:v>61000</c:v>
                </c:pt>
                <c:pt idx="1">
                  <c:v>101929.4</c:v>
                </c:pt>
                <c:pt idx="2">
                  <c:v>120438.43859649122</c:v>
                </c:pt>
                <c:pt idx="3">
                  <c:v>141986.4</c:v>
                </c:pt>
                <c:pt idx="4">
                  <c:v>153961.59126984127</c:v>
                </c:pt>
                <c:pt idx="5">
                  <c:v>155651.73611111112</c:v>
                </c:pt>
                <c:pt idx="6">
                  <c:v>158145.48780487804</c:v>
                </c:pt>
                <c:pt idx="7">
                  <c:v>203146.91473812424</c:v>
                </c:pt>
                <c:pt idx="8">
                  <c:v>216004.54545454544</c:v>
                </c:pt>
              </c:numCache>
            </c:numRef>
          </c:val>
          <c:extLst>
            <c:ext xmlns:c16="http://schemas.microsoft.com/office/drawing/2014/chart" uri="{C3380CC4-5D6E-409C-BE32-E72D297353CC}">
              <c16:uniqueId val="{00000001-AC9B-49C0-AFF0-6488C6C45FB7}"/>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Above Ground</a:t>
            </a:r>
            <a:r>
              <a:rPr lang="en-US" baseline="0"/>
              <a:t> Living Area Square Feet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'DA_-_housing-price-data-0404201'!$AU$2:$AU$1461</c:f>
              <c:numCache>
                <c:formatCode>General</c:formatCode>
                <c:ptCount val="1460"/>
                <c:pt idx="0">
                  <c:v>1710</c:v>
                </c:pt>
                <c:pt idx="1">
                  <c:v>1262</c:v>
                </c:pt>
                <c:pt idx="2">
                  <c:v>1786</c:v>
                </c:pt>
                <c:pt idx="3">
                  <c:v>1717</c:v>
                </c:pt>
                <c:pt idx="4">
                  <c:v>2198</c:v>
                </c:pt>
                <c:pt idx="5">
                  <c:v>1362</c:v>
                </c:pt>
                <c:pt idx="6">
                  <c:v>1694</c:v>
                </c:pt>
                <c:pt idx="7">
                  <c:v>2090</c:v>
                </c:pt>
                <c:pt idx="8">
                  <c:v>1774</c:v>
                </c:pt>
                <c:pt idx="9">
                  <c:v>1077</c:v>
                </c:pt>
                <c:pt idx="10">
                  <c:v>1040</c:v>
                </c:pt>
                <c:pt idx="11">
                  <c:v>2324</c:v>
                </c:pt>
                <c:pt idx="12">
                  <c:v>912</c:v>
                </c:pt>
                <c:pt idx="13">
                  <c:v>1494</c:v>
                </c:pt>
                <c:pt idx="14">
                  <c:v>1253</c:v>
                </c:pt>
                <c:pt idx="15">
                  <c:v>854</c:v>
                </c:pt>
                <c:pt idx="16">
                  <c:v>1004</c:v>
                </c:pt>
                <c:pt idx="17">
                  <c:v>1296</c:v>
                </c:pt>
                <c:pt idx="18">
                  <c:v>1114</c:v>
                </c:pt>
                <c:pt idx="19">
                  <c:v>1339</c:v>
                </c:pt>
                <c:pt idx="20">
                  <c:v>2376</c:v>
                </c:pt>
                <c:pt idx="21">
                  <c:v>1108</c:v>
                </c:pt>
                <c:pt idx="22">
                  <c:v>1795</c:v>
                </c:pt>
                <c:pt idx="23">
                  <c:v>1060</c:v>
                </c:pt>
                <c:pt idx="24">
                  <c:v>1060</c:v>
                </c:pt>
                <c:pt idx="25">
                  <c:v>1600</c:v>
                </c:pt>
                <c:pt idx="26">
                  <c:v>900</c:v>
                </c:pt>
                <c:pt idx="27">
                  <c:v>1704</c:v>
                </c:pt>
                <c:pt idx="28">
                  <c:v>1600</c:v>
                </c:pt>
                <c:pt idx="29">
                  <c:v>520</c:v>
                </c:pt>
                <c:pt idx="30">
                  <c:v>1317</c:v>
                </c:pt>
                <c:pt idx="31">
                  <c:v>1228</c:v>
                </c:pt>
                <c:pt idx="32">
                  <c:v>1234</c:v>
                </c:pt>
                <c:pt idx="33">
                  <c:v>1700</c:v>
                </c:pt>
                <c:pt idx="34">
                  <c:v>1561</c:v>
                </c:pt>
                <c:pt idx="35">
                  <c:v>2452</c:v>
                </c:pt>
                <c:pt idx="36">
                  <c:v>1097</c:v>
                </c:pt>
                <c:pt idx="37">
                  <c:v>1297</c:v>
                </c:pt>
                <c:pt idx="38">
                  <c:v>1057</c:v>
                </c:pt>
                <c:pt idx="39">
                  <c:v>1152</c:v>
                </c:pt>
                <c:pt idx="40">
                  <c:v>1324</c:v>
                </c:pt>
                <c:pt idx="41">
                  <c:v>1328</c:v>
                </c:pt>
                <c:pt idx="42">
                  <c:v>884</c:v>
                </c:pt>
                <c:pt idx="43">
                  <c:v>938</c:v>
                </c:pt>
                <c:pt idx="44">
                  <c:v>1150</c:v>
                </c:pt>
                <c:pt idx="45">
                  <c:v>1752</c:v>
                </c:pt>
                <c:pt idx="46">
                  <c:v>2149</c:v>
                </c:pt>
                <c:pt idx="47">
                  <c:v>1656</c:v>
                </c:pt>
                <c:pt idx="48">
                  <c:v>1452</c:v>
                </c:pt>
                <c:pt idx="49">
                  <c:v>955</c:v>
                </c:pt>
                <c:pt idx="50">
                  <c:v>1470</c:v>
                </c:pt>
                <c:pt idx="51">
                  <c:v>1176</c:v>
                </c:pt>
                <c:pt idx="52">
                  <c:v>816</c:v>
                </c:pt>
                <c:pt idx="53">
                  <c:v>1842</c:v>
                </c:pt>
                <c:pt idx="54">
                  <c:v>1360</c:v>
                </c:pt>
                <c:pt idx="55">
                  <c:v>1425</c:v>
                </c:pt>
                <c:pt idx="56">
                  <c:v>1739</c:v>
                </c:pt>
                <c:pt idx="57">
                  <c:v>1720</c:v>
                </c:pt>
                <c:pt idx="58">
                  <c:v>2945</c:v>
                </c:pt>
                <c:pt idx="59">
                  <c:v>780</c:v>
                </c:pt>
                <c:pt idx="60">
                  <c:v>1158</c:v>
                </c:pt>
                <c:pt idx="61">
                  <c:v>1111</c:v>
                </c:pt>
                <c:pt idx="62">
                  <c:v>1370</c:v>
                </c:pt>
                <c:pt idx="63">
                  <c:v>1710</c:v>
                </c:pt>
                <c:pt idx="64">
                  <c:v>2034</c:v>
                </c:pt>
                <c:pt idx="65">
                  <c:v>2473</c:v>
                </c:pt>
                <c:pt idx="66">
                  <c:v>2207</c:v>
                </c:pt>
                <c:pt idx="67">
                  <c:v>1479</c:v>
                </c:pt>
                <c:pt idx="68">
                  <c:v>747</c:v>
                </c:pt>
                <c:pt idx="69">
                  <c:v>2287</c:v>
                </c:pt>
                <c:pt idx="70">
                  <c:v>2223</c:v>
                </c:pt>
                <c:pt idx="71">
                  <c:v>845</c:v>
                </c:pt>
                <c:pt idx="72">
                  <c:v>1718</c:v>
                </c:pt>
                <c:pt idx="73">
                  <c:v>1086</c:v>
                </c:pt>
                <c:pt idx="74">
                  <c:v>1605</c:v>
                </c:pt>
                <c:pt idx="75">
                  <c:v>988</c:v>
                </c:pt>
                <c:pt idx="76">
                  <c:v>952</c:v>
                </c:pt>
                <c:pt idx="77">
                  <c:v>1285</c:v>
                </c:pt>
                <c:pt idx="78">
                  <c:v>1768</c:v>
                </c:pt>
                <c:pt idx="79">
                  <c:v>1230</c:v>
                </c:pt>
                <c:pt idx="80">
                  <c:v>2142</c:v>
                </c:pt>
                <c:pt idx="81">
                  <c:v>1337</c:v>
                </c:pt>
                <c:pt idx="82">
                  <c:v>1563</c:v>
                </c:pt>
                <c:pt idx="83">
                  <c:v>1065</c:v>
                </c:pt>
                <c:pt idx="84">
                  <c:v>1474</c:v>
                </c:pt>
                <c:pt idx="85">
                  <c:v>2417</c:v>
                </c:pt>
                <c:pt idx="86">
                  <c:v>1560</c:v>
                </c:pt>
                <c:pt idx="87">
                  <c:v>1224</c:v>
                </c:pt>
                <c:pt idx="88">
                  <c:v>1526</c:v>
                </c:pt>
                <c:pt idx="89">
                  <c:v>990</c:v>
                </c:pt>
                <c:pt idx="90">
                  <c:v>1040</c:v>
                </c:pt>
                <c:pt idx="91">
                  <c:v>1235</c:v>
                </c:pt>
                <c:pt idx="92">
                  <c:v>964</c:v>
                </c:pt>
                <c:pt idx="93">
                  <c:v>2291</c:v>
                </c:pt>
                <c:pt idx="94">
                  <c:v>1786</c:v>
                </c:pt>
                <c:pt idx="95">
                  <c:v>1470</c:v>
                </c:pt>
                <c:pt idx="96">
                  <c:v>1588</c:v>
                </c:pt>
                <c:pt idx="97">
                  <c:v>960</c:v>
                </c:pt>
                <c:pt idx="98">
                  <c:v>835</c:v>
                </c:pt>
                <c:pt idx="99">
                  <c:v>1225</c:v>
                </c:pt>
                <c:pt idx="100">
                  <c:v>1610</c:v>
                </c:pt>
                <c:pt idx="101">
                  <c:v>1732</c:v>
                </c:pt>
                <c:pt idx="102">
                  <c:v>1535</c:v>
                </c:pt>
                <c:pt idx="103">
                  <c:v>1226</c:v>
                </c:pt>
                <c:pt idx="104">
                  <c:v>1818</c:v>
                </c:pt>
                <c:pt idx="105">
                  <c:v>1992</c:v>
                </c:pt>
                <c:pt idx="106">
                  <c:v>1047</c:v>
                </c:pt>
                <c:pt idx="107">
                  <c:v>789</c:v>
                </c:pt>
                <c:pt idx="108">
                  <c:v>1517</c:v>
                </c:pt>
                <c:pt idx="109">
                  <c:v>1844</c:v>
                </c:pt>
                <c:pt idx="110">
                  <c:v>1855</c:v>
                </c:pt>
                <c:pt idx="111">
                  <c:v>1430</c:v>
                </c:pt>
                <c:pt idx="112">
                  <c:v>2696</c:v>
                </c:pt>
                <c:pt idx="113">
                  <c:v>2259</c:v>
                </c:pt>
                <c:pt idx="114">
                  <c:v>2320</c:v>
                </c:pt>
                <c:pt idx="115">
                  <c:v>1458</c:v>
                </c:pt>
                <c:pt idx="116">
                  <c:v>1092</c:v>
                </c:pt>
                <c:pt idx="117">
                  <c:v>1125</c:v>
                </c:pt>
                <c:pt idx="118">
                  <c:v>3222</c:v>
                </c:pt>
                <c:pt idx="119">
                  <c:v>1456</c:v>
                </c:pt>
                <c:pt idx="120">
                  <c:v>988</c:v>
                </c:pt>
                <c:pt idx="121">
                  <c:v>1123</c:v>
                </c:pt>
                <c:pt idx="122">
                  <c:v>1080</c:v>
                </c:pt>
                <c:pt idx="123">
                  <c:v>1199</c:v>
                </c:pt>
                <c:pt idx="124">
                  <c:v>1586</c:v>
                </c:pt>
                <c:pt idx="125">
                  <c:v>754</c:v>
                </c:pt>
                <c:pt idx="126">
                  <c:v>958</c:v>
                </c:pt>
                <c:pt idx="127">
                  <c:v>840</c:v>
                </c:pt>
                <c:pt idx="128">
                  <c:v>1348</c:v>
                </c:pt>
                <c:pt idx="129">
                  <c:v>1053</c:v>
                </c:pt>
                <c:pt idx="130">
                  <c:v>2157</c:v>
                </c:pt>
                <c:pt idx="131">
                  <c:v>2054</c:v>
                </c:pt>
                <c:pt idx="132">
                  <c:v>1327</c:v>
                </c:pt>
                <c:pt idx="133">
                  <c:v>1296</c:v>
                </c:pt>
                <c:pt idx="134">
                  <c:v>1721</c:v>
                </c:pt>
                <c:pt idx="135">
                  <c:v>1682</c:v>
                </c:pt>
                <c:pt idx="136">
                  <c:v>1214</c:v>
                </c:pt>
                <c:pt idx="137">
                  <c:v>1959</c:v>
                </c:pt>
                <c:pt idx="138">
                  <c:v>1852</c:v>
                </c:pt>
                <c:pt idx="139">
                  <c:v>1764</c:v>
                </c:pt>
                <c:pt idx="140">
                  <c:v>864</c:v>
                </c:pt>
                <c:pt idx="141">
                  <c:v>1734</c:v>
                </c:pt>
                <c:pt idx="142">
                  <c:v>1385</c:v>
                </c:pt>
                <c:pt idx="143">
                  <c:v>1501</c:v>
                </c:pt>
                <c:pt idx="144">
                  <c:v>1728</c:v>
                </c:pt>
                <c:pt idx="145">
                  <c:v>1709</c:v>
                </c:pt>
                <c:pt idx="146">
                  <c:v>875</c:v>
                </c:pt>
                <c:pt idx="147">
                  <c:v>2035</c:v>
                </c:pt>
                <c:pt idx="148">
                  <c:v>1080</c:v>
                </c:pt>
                <c:pt idx="149">
                  <c:v>1344</c:v>
                </c:pt>
                <c:pt idx="150">
                  <c:v>969</c:v>
                </c:pt>
                <c:pt idx="151">
                  <c:v>1710</c:v>
                </c:pt>
                <c:pt idx="152">
                  <c:v>1993</c:v>
                </c:pt>
                <c:pt idx="153">
                  <c:v>1252</c:v>
                </c:pt>
                <c:pt idx="154">
                  <c:v>1200</c:v>
                </c:pt>
                <c:pt idx="155">
                  <c:v>1096</c:v>
                </c:pt>
                <c:pt idx="156">
                  <c:v>1040</c:v>
                </c:pt>
                <c:pt idx="157">
                  <c:v>1968</c:v>
                </c:pt>
                <c:pt idx="158">
                  <c:v>1947</c:v>
                </c:pt>
                <c:pt idx="159">
                  <c:v>2462</c:v>
                </c:pt>
                <c:pt idx="160">
                  <c:v>1232</c:v>
                </c:pt>
                <c:pt idx="161">
                  <c:v>2668</c:v>
                </c:pt>
                <c:pt idx="162">
                  <c:v>1541</c:v>
                </c:pt>
                <c:pt idx="163">
                  <c:v>882</c:v>
                </c:pt>
                <c:pt idx="164">
                  <c:v>1616</c:v>
                </c:pt>
                <c:pt idx="165">
                  <c:v>1355</c:v>
                </c:pt>
                <c:pt idx="166">
                  <c:v>1867</c:v>
                </c:pt>
                <c:pt idx="167">
                  <c:v>2161</c:v>
                </c:pt>
                <c:pt idx="168">
                  <c:v>1720</c:v>
                </c:pt>
                <c:pt idx="169">
                  <c:v>1707</c:v>
                </c:pt>
                <c:pt idx="170">
                  <c:v>1382</c:v>
                </c:pt>
                <c:pt idx="171">
                  <c:v>1656</c:v>
                </c:pt>
                <c:pt idx="172">
                  <c:v>1767</c:v>
                </c:pt>
                <c:pt idx="173">
                  <c:v>1362</c:v>
                </c:pt>
                <c:pt idx="174">
                  <c:v>1651</c:v>
                </c:pt>
                <c:pt idx="175">
                  <c:v>2158</c:v>
                </c:pt>
                <c:pt idx="176">
                  <c:v>2060</c:v>
                </c:pt>
                <c:pt idx="177">
                  <c:v>1920</c:v>
                </c:pt>
                <c:pt idx="178">
                  <c:v>2234</c:v>
                </c:pt>
                <c:pt idx="179">
                  <c:v>968</c:v>
                </c:pt>
                <c:pt idx="180">
                  <c:v>1525</c:v>
                </c:pt>
                <c:pt idx="181">
                  <c:v>1802</c:v>
                </c:pt>
                <c:pt idx="182">
                  <c:v>1340</c:v>
                </c:pt>
                <c:pt idx="183">
                  <c:v>2082</c:v>
                </c:pt>
                <c:pt idx="184">
                  <c:v>1252</c:v>
                </c:pt>
                <c:pt idx="185">
                  <c:v>3608</c:v>
                </c:pt>
                <c:pt idx="186">
                  <c:v>1217</c:v>
                </c:pt>
                <c:pt idx="187">
                  <c:v>1656</c:v>
                </c:pt>
                <c:pt idx="188">
                  <c:v>1224</c:v>
                </c:pt>
                <c:pt idx="189">
                  <c:v>1593</c:v>
                </c:pt>
                <c:pt idx="190">
                  <c:v>2727</c:v>
                </c:pt>
                <c:pt idx="191">
                  <c:v>1479</c:v>
                </c:pt>
                <c:pt idx="192">
                  <c:v>1431</c:v>
                </c:pt>
                <c:pt idx="193">
                  <c:v>1709</c:v>
                </c:pt>
                <c:pt idx="194">
                  <c:v>864</c:v>
                </c:pt>
                <c:pt idx="195">
                  <c:v>1456</c:v>
                </c:pt>
                <c:pt idx="196">
                  <c:v>1726</c:v>
                </c:pt>
                <c:pt idx="197">
                  <c:v>3112</c:v>
                </c:pt>
                <c:pt idx="198">
                  <c:v>2229</c:v>
                </c:pt>
                <c:pt idx="199">
                  <c:v>1713</c:v>
                </c:pt>
                <c:pt idx="200">
                  <c:v>1121</c:v>
                </c:pt>
                <c:pt idx="201">
                  <c:v>1279</c:v>
                </c:pt>
                <c:pt idx="202">
                  <c:v>1310</c:v>
                </c:pt>
                <c:pt idx="203">
                  <c:v>848</c:v>
                </c:pt>
                <c:pt idx="204">
                  <c:v>1284</c:v>
                </c:pt>
                <c:pt idx="205">
                  <c:v>1442</c:v>
                </c:pt>
                <c:pt idx="206">
                  <c:v>1696</c:v>
                </c:pt>
                <c:pt idx="207">
                  <c:v>1100</c:v>
                </c:pt>
                <c:pt idx="208">
                  <c:v>2062</c:v>
                </c:pt>
                <c:pt idx="209">
                  <c:v>1092</c:v>
                </c:pt>
                <c:pt idx="210">
                  <c:v>864</c:v>
                </c:pt>
                <c:pt idx="211">
                  <c:v>1212</c:v>
                </c:pt>
                <c:pt idx="212">
                  <c:v>1852</c:v>
                </c:pt>
                <c:pt idx="213">
                  <c:v>990</c:v>
                </c:pt>
                <c:pt idx="214">
                  <c:v>1392</c:v>
                </c:pt>
                <c:pt idx="215">
                  <c:v>1236</c:v>
                </c:pt>
                <c:pt idx="216">
                  <c:v>1436</c:v>
                </c:pt>
                <c:pt idx="217">
                  <c:v>1328</c:v>
                </c:pt>
                <c:pt idx="218">
                  <c:v>1954</c:v>
                </c:pt>
                <c:pt idx="219">
                  <c:v>1248</c:v>
                </c:pt>
                <c:pt idx="220">
                  <c:v>1498</c:v>
                </c:pt>
                <c:pt idx="221">
                  <c:v>2267</c:v>
                </c:pt>
                <c:pt idx="222">
                  <c:v>1552</c:v>
                </c:pt>
                <c:pt idx="223">
                  <c:v>864</c:v>
                </c:pt>
                <c:pt idx="224">
                  <c:v>2392</c:v>
                </c:pt>
                <c:pt idx="225">
                  <c:v>1302</c:v>
                </c:pt>
                <c:pt idx="226">
                  <c:v>2520</c:v>
                </c:pt>
                <c:pt idx="227">
                  <c:v>987</c:v>
                </c:pt>
                <c:pt idx="228">
                  <c:v>912</c:v>
                </c:pt>
                <c:pt idx="229">
                  <c:v>1555</c:v>
                </c:pt>
                <c:pt idx="230">
                  <c:v>1194</c:v>
                </c:pt>
                <c:pt idx="231">
                  <c:v>2794</c:v>
                </c:pt>
                <c:pt idx="232">
                  <c:v>987</c:v>
                </c:pt>
                <c:pt idx="233">
                  <c:v>894</c:v>
                </c:pt>
                <c:pt idx="234">
                  <c:v>1960</c:v>
                </c:pt>
                <c:pt idx="235">
                  <c:v>987</c:v>
                </c:pt>
                <c:pt idx="236">
                  <c:v>1414</c:v>
                </c:pt>
                <c:pt idx="237">
                  <c:v>1744</c:v>
                </c:pt>
                <c:pt idx="238">
                  <c:v>1694</c:v>
                </c:pt>
                <c:pt idx="239">
                  <c:v>1487</c:v>
                </c:pt>
                <c:pt idx="240">
                  <c:v>1566</c:v>
                </c:pt>
                <c:pt idx="241">
                  <c:v>866</c:v>
                </c:pt>
                <c:pt idx="242">
                  <c:v>1440</c:v>
                </c:pt>
                <c:pt idx="243">
                  <c:v>1217</c:v>
                </c:pt>
                <c:pt idx="244">
                  <c:v>2110</c:v>
                </c:pt>
                <c:pt idx="245">
                  <c:v>1872</c:v>
                </c:pt>
                <c:pt idx="246">
                  <c:v>1928</c:v>
                </c:pt>
                <c:pt idx="247">
                  <c:v>1375</c:v>
                </c:pt>
                <c:pt idx="248">
                  <c:v>1668</c:v>
                </c:pt>
                <c:pt idx="249">
                  <c:v>2144</c:v>
                </c:pt>
                <c:pt idx="250">
                  <c:v>1306</c:v>
                </c:pt>
                <c:pt idx="251">
                  <c:v>1625</c:v>
                </c:pt>
                <c:pt idx="252">
                  <c:v>1640</c:v>
                </c:pt>
                <c:pt idx="253">
                  <c:v>1302</c:v>
                </c:pt>
                <c:pt idx="254">
                  <c:v>1314</c:v>
                </c:pt>
                <c:pt idx="255">
                  <c:v>2291</c:v>
                </c:pt>
                <c:pt idx="256">
                  <c:v>1728</c:v>
                </c:pt>
                <c:pt idx="257">
                  <c:v>1604</c:v>
                </c:pt>
                <c:pt idx="258">
                  <c:v>1792</c:v>
                </c:pt>
                <c:pt idx="259">
                  <c:v>882</c:v>
                </c:pt>
                <c:pt idx="260">
                  <c:v>1382</c:v>
                </c:pt>
                <c:pt idx="261">
                  <c:v>2574</c:v>
                </c:pt>
                <c:pt idx="262">
                  <c:v>1212</c:v>
                </c:pt>
                <c:pt idx="263">
                  <c:v>1316</c:v>
                </c:pt>
                <c:pt idx="264">
                  <c:v>764</c:v>
                </c:pt>
                <c:pt idx="265">
                  <c:v>1422</c:v>
                </c:pt>
                <c:pt idx="266">
                  <c:v>1511</c:v>
                </c:pt>
                <c:pt idx="267">
                  <c:v>2192</c:v>
                </c:pt>
                <c:pt idx="268">
                  <c:v>778</c:v>
                </c:pt>
                <c:pt idx="269">
                  <c:v>1113</c:v>
                </c:pt>
                <c:pt idx="270">
                  <c:v>1939</c:v>
                </c:pt>
                <c:pt idx="271">
                  <c:v>1363</c:v>
                </c:pt>
                <c:pt idx="272">
                  <c:v>2270</c:v>
                </c:pt>
                <c:pt idx="273">
                  <c:v>1632</c:v>
                </c:pt>
                <c:pt idx="274">
                  <c:v>816</c:v>
                </c:pt>
                <c:pt idx="275">
                  <c:v>1548</c:v>
                </c:pt>
                <c:pt idx="276">
                  <c:v>1560</c:v>
                </c:pt>
                <c:pt idx="277">
                  <c:v>864</c:v>
                </c:pt>
                <c:pt idx="278">
                  <c:v>2121</c:v>
                </c:pt>
                <c:pt idx="279">
                  <c:v>2022</c:v>
                </c:pt>
                <c:pt idx="280">
                  <c:v>1982</c:v>
                </c:pt>
                <c:pt idx="281">
                  <c:v>1262</c:v>
                </c:pt>
                <c:pt idx="282">
                  <c:v>1314</c:v>
                </c:pt>
                <c:pt idx="283">
                  <c:v>1468</c:v>
                </c:pt>
                <c:pt idx="284">
                  <c:v>1575</c:v>
                </c:pt>
                <c:pt idx="285">
                  <c:v>1250</c:v>
                </c:pt>
                <c:pt idx="286">
                  <c:v>1734</c:v>
                </c:pt>
                <c:pt idx="287">
                  <c:v>858</c:v>
                </c:pt>
                <c:pt idx="288">
                  <c:v>900</c:v>
                </c:pt>
                <c:pt idx="289">
                  <c:v>1396</c:v>
                </c:pt>
                <c:pt idx="290">
                  <c:v>1919</c:v>
                </c:pt>
                <c:pt idx="291">
                  <c:v>1716</c:v>
                </c:pt>
                <c:pt idx="292">
                  <c:v>1716</c:v>
                </c:pt>
                <c:pt idx="293">
                  <c:v>2263</c:v>
                </c:pt>
                <c:pt idx="294">
                  <c:v>1644</c:v>
                </c:pt>
                <c:pt idx="295">
                  <c:v>1003</c:v>
                </c:pt>
                <c:pt idx="296">
                  <c:v>1558</c:v>
                </c:pt>
                <c:pt idx="297">
                  <c:v>1950</c:v>
                </c:pt>
                <c:pt idx="298">
                  <c:v>1743</c:v>
                </c:pt>
                <c:pt idx="299">
                  <c:v>1152</c:v>
                </c:pt>
                <c:pt idx="300">
                  <c:v>1336</c:v>
                </c:pt>
                <c:pt idx="301">
                  <c:v>2452</c:v>
                </c:pt>
                <c:pt idx="302">
                  <c:v>1541</c:v>
                </c:pt>
                <c:pt idx="303">
                  <c:v>894</c:v>
                </c:pt>
                <c:pt idx="304">
                  <c:v>3493</c:v>
                </c:pt>
                <c:pt idx="305">
                  <c:v>2000</c:v>
                </c:pt>
                <c:pt idx="306">
                  <c:v>2243</c:v>
                </c:pt>
                <c:pt idx="307">
                  <c:v>1406</c:v>
                </c:pt>
                <c:pt idx="308">
                  <c:v>861</c:v>
                </c:pt>
                <c:pt idx="309">
                  <c:v>1944</c:v>
                </c:pt>
                <c:pt idx="310">
                  <c:v>1501</c:v>
                </c:pt>
                <c:pt idx="311">
                  <c:v>972</c:v>
                </c:pt>
                <c:pt idx="312">
                  <c:v>1118</c:v>
                </c:pt>
                <c:pt idx="313">
                  <c:v>2036</c:v>
                </c:pt>
                <c:pt idx="314">
                  <c:v>1641</c:v>
                </c:pt>
                <c:pt idx="315">
                  <c:v>1432</c:v>
                </c:pt>
                <c:pt idx="316">
                  <c:v>2353</c:v>
                </c:pt>
                <c:pt idx="317">
                  <c:v>1959</c:v>
                </c:pt>
                <c:pt idx="318">
                  <c:v>2646</c:v>
                </c:pt>
                <c:pt idx="319">
                  <c:v>1472</c:v>
                </c:pt>
                <c:pt idx="320">
                  <c:v>2596</c:v>
                </c:pt>
                <c:pt idx="321">
                  <c:v>2468</c:v>
                </c:pt>
                <c:pt idx="322">
                  <c:v>2730</c:v>
                </c:pt>
                <c:pt idx="323">
                  <c:v>1163</c:v>
                </c:pt>
                <c:pt idx="324">
                  <c:v>2978</c:v>
                </c:pt>
                <c:pt idx="325">
                  <c:v>803</c:v>
                </c:pt>
                <c:pt idx="326">
                  <c:v>1719</c:v>
                </c:pt>
                <c:pt idx="327">
                  <c:v>1383</c:v>
                </c:pt>
                <c:pt idx="328">
                  <c:v>2134</c:v>
                </c:pt>
                <c:pt idx="329">
                  <c:v>1192</c:v>
                </c:pt>
                <c:pt idx="330">
                  <c:v>1728</c:v>
                </c:pt>
                <c:pt idx="331">
                  <c:v>1056</c:v>
                </c:pt>
                <c:pt idx="332">
                  <c:v>1629</c:v>
                </c:pt>
                <c:pt idx="333">
                  <c:v>1358</c:v>
                </c:pt>
                <c:pt idx="334">
                  <c:v>1638</c:v>
                </c:pt>
                <c:pt idx="335">
                  <c:v>1786</c:v>
                </c:pt>
                <c:pt idx="336">
                  <c:v>1922</c:v>
                </c:pt>
                <c:pt idx="337">
                  <c:v>1536</c:v>
                </c:pt>
                <c:pt idx="338">
                  <c:v>1621</c:v>
                </c:pt>
                <c:pt idx="339">
                  <c:v>1215</c:v>
                </c:pt>
                <c:pt idx="340">
                  <c:v>1908</c:v>
                </c:pt>
                <c:pt idx="341">
                  <c:v>841</c:v>
                </c:pt>
                <c:pt idx="342">
                  <c:v>1040</c:v>
                </c:pt>
                <c:pt idx="343">
                  <c:v>1684</c:v>
                </c:pt>
                <c:pt idx="344">
                  <c:v>1112</c:v>
                </c:pt>
                <c:pt idx="345">
                  <c:v>1577</c:v>
                </c:pt>
                <c:pt idx="346">
                  <c:v>958</c:v>
                </c:pt>
                <c:pt idx="347">
                  <c:v>1478</c:v>
                </c:pt>
                <c:pt idx="348">
                  <c:v>1626</c:v>
                </c:pt>
                <c:pt idx="349">
                  <c:v>2728</c:v>
                </c:pt>
                <c:pt idx="350">
                  <c:v>1869</c:v>
                </c:pt>
                <c:pt idx="351">
                  <c:v>1453</c:v>
                </c:pt>
                <c:pt idx="352">
                  <c:v>1111</c:v>
                </c:pt>
                <c:pt idx="353">
                  <c:v>720</c:v>
                </c:pt>
                <c:pt idx="354">
                  <c:v>1595</c:v>
                </c:pt>
                <c:pt idx="355">
                  <c:v>1200</c:v>
                </c:pt>
                <c:pt idx="356">
                  <c:v>1167</c:v>
                </c:pt>
                <c:pt idx="357">
                  <c:v>1142</c:v>
                </c:pt>
                <c:pt idx="358">
                  <c:v>1352</c:v>
                </c:pt>
                <c:pt idx="359">
                  <c:v>1924</c:v>
                </c:pt>
                <c:pt idx="360">
                  <c:v>912</c:v>
                </c:pt>
                <c:pt idx="361">
                  <c:v>1505</c:v>
                </c:pt>
                <c:pt idx="362">
                  <c:v>1922</c:v>
                </c:pt>
                <c:pt idx="363">
                  <c:v>987</c:v>
                </c:pt>
                <c:pt idx="364">
                  <c:v>1574</c:v>
                </c:pt>
                <c:pt idx="365">
                  <c:v>1344</c:v>
                </c:pt>
                <c:pt idx="366">
                  <c:v>1394</c:v>
                </c:pt>
                <c:pt idx="367">
                  <c:v>1431</c:v>
                </c:pt>
                <c:pt idx="368">
                  <c:v>1268</c:v>
                </c:pt>
                <c:pt idx="369">
                  <c:v>1287</c:v>
                </c:pt>
                <c:pt idx="370">
                  <c:v>1664</c:v>
                </c:pt>
                <c:pt idx="371">
                  <c:v>1588</c:v>
                </c:pt>
                <c:pt idx="372">
                  <c:v>752</c:v>
                </c:pt>
                <c:pt idx="373">
                  <c:v>1319</c:v>
                </c:pt>
                <c:pt idx="374">
                  <c:v>1928</c:v>
                </c:pt>
                <c:pt idx="375">
                  <c:v>904</c:v>
                </c:pt>
                <c:pt idx="376">
                  <c:v>914</c:v>
                </c:pt>
                <c:pt idx="377">
                  <c:v>2466</c:v>
                </c:pt>
                <c:pt idx="378">
                  <c:v>1856</c:v>
                </c:pt>
                <c:pt idx="379">
                  <c:v>1800</c:v>
                </c:pt>
                <c:pt idx="380">
                  <c:v>1691</c:v>
                </c:pt>
                <c:pt idx="381">
                  <c:v>1301</c:v>
                </c:pt>
                <c:pt idx="382">
                  <c:v>1797</c:v>
                </c:pt>
                <c:pt idx="383">
                  <c:v>784</c:v>
                </c:pt>
                <c:pt idx="384">
                  <c:v>1953</c:v>
                </c:pt>
                <c:pt idx="385">
                  <c:v>1269</c:v>
                </c:pt>
                <c:pt idx="386">
                  <c:v>1184</c:v>
                </c:pt>
                <c:pt idx="387">
                  <c:v>1125</c:v>
                </c:pt>
                <c:pt idx="388">
                  <c:v>1479</c:v>
                </c:pt>
                <c:pt idx="389">
                  <c:v>2332</c:v>
                </c:pt>
                <c:pt idx="390">
                  <c:v>1367</c:v>
                </c:pt>
                <c:pt idx="391">
                  <c:v>1961</c:v>
                </c:pt>
                <c:pt idx="392">
                  <c:v>882</c:v>
                </c:pt>
                <c:pt idx="393">
                  <c:v>788</c:v>
                </c:pt>
                <c:pt idx="394">
                  <c:v>1034</c:v>
                </c:pt>
                <c:pt idx="395">
                  <c:v>1144</c:v>
                </c:pt>
                <c:pt idx="396">
                  <c:v>894</c:v>
                </c:pt>
                <c:pt idx="397">
                  <c:v>1812</c:v>
                </c:pt>
                <c:pt idx="398">
                  <c:v>1077</c:v>
                </c:pt>
                <c:pt idx="399">
                  <c:v>1550</c:v>
                </c:pt>
                <c:pt idx="400">
                  <c:v>1288</c:v>
                </c:pt>
                <c:pt idx="401">
                  <c:v>1310</c:v>
                </c:pt>
                <c:pt idx="402">
                  <c:v>672</c:v>
                </c:pt>
                <c:pt idx="403">
                  <c:v>2263</c:v>
                </c:pt>
                <c:pt idx="404">
                  <c:v>1572</c:v>
                </c:pt>
                <c:pt idx="405">
                  <c:v>1620</c:v>
                </c:pt>
                <c:pt idx="406">
                  <c:v>1639</c:v>
                </c:pt>
                <c:pt idx="407">
                  <c:v>1680</c:v>
                </c:pt>
                <c:pt idx="408">
                  <c:v>2172</c:v>
                </c:pt>
                <c:pt idx="409">
                  <c:v>2078</c:v>
                </c:pt>
                <c:pt idx="410">
                  <c:v>1276</c:v>
                </c:pt>
                <c:pt idx="411">
                  <c:v>1056</c:v>
                </c:pt>
                <c:pt idx="412">
                  <c:v>1478</c:v>
                </c:pt>
                <c:pt idx="413">
                  <c:v>1028</c:v>
                </c:pt>
                <c:pt idx="414">
                  <c:v>2097</c:v>
                </c:pt>
                <c:pt idx="415">
                  <c:v>1340</c:v>
                </c:pt>
                <c:pt idx="416">
                  <c:v>1400</c:v>
                </c:pt>
                <c:pt idx="417">
                  <c:v>2624</c:v>
                </c:pt>
                <c:pt idx="418">
                  <c:v>1134</c:v>
                </c:pt>
                <c:pt idx="419">
                  <c:v>1056</c:v>
                </c:pt>
                <c:pt idx="420">
                  <c:v>1344</c:v>
                </c:pt>
                <c:pt idx="421">
                  <c:v>1602</c:v>
                </c:pt>
                <c:pt idx="422">
                  <c:v>988</c:v>
                </c:pt>
                <c:pt idx="423">
                  <c:v>2630</c:v>
                </c:pt>
                <c:pt idx="424">
                  <c:v>1196</c:v>
                </c:pt>
                <c:pt idx="425">
                  <c:v>1389</c:v>
                </c:pt>
                <c:pt idx="426">
                  <c:v>1644</c:v>
                </c:pt>
                <c:pt idx="427">
                  <c:v>907</c:v>
                </c:pt>
                <c:pt idx="428">
                  <c:v>1208</c:v>
                </c:pt>
                <c:pt idx="429">
                  <c:v>1412</c:v>
                </c:pt>
                <c:pt idx="430">
                  <c:v>987</c:v>
                </c:pt>
                <c:pt idx="431">
                  <c:v>1198</c:v>
                </c:pt>
                <c:pt idx="432">
                  <c:v>1365</c:v>
                </c:pt>
                <c:pt idx="433">
                  <c:v>1604</c:v>
                </c:pt>
                <c:pt idx="434">
                  <c:v>630</c:v>
                </c:pt>
                <c:pt idx="435">
                  <c:v>1661</c:v>
                </c:pt>
                <c:pt idx="436">
                  <c:v>1118</c:v>
                </c:pt>
                <c:pt idx="437">
                  <c:v>904</c:v>
                </c:pt>
                <c:pt idx="438">
                  <c:v>694</c:v>
                </c:pt>
                <c:pt idx="439">
                  <c:v>1196</c:v>
                </c:pt>
                <c:pt idx="440">
                  <c:v>2402</c:v>
                </c:pt>
                <c:pt idx="441">
                  <c:v>1440</c:v>
                </c:pt>
                <c:pt idx="442">
                  <c:v>1573</c:v>
                </c:pt>
                <c:pt idx="443">
                  <c:v>1258</c:v>
                </c:pt>
                <c:pt idx="444">
                  <c:v>1908</c:v>
                </c:pt>
                <c:pt idx="445">
                  <c:v>1689</c:v>
                </c:pt>
                <c:pt idx="446">
                  <c:v>1888</c:v>
                </c:pt>
                <c:pt idx="447">
                  <c:v>1886</c:v>
                </c:pt>
                <c:pt idx="448">
                  <c:v>1376</c:v>
                </c:pt>
                <c:pt idx="449">
                  <c:v>1183</c:v>
                </c:pt>
                <c:pt idx="450">
                  <c:v>813</c:v>
                </c:pt>
                <c:pt idx="451">
                  <c:v>1533</c:v>
                </c:pt>
                <c:pt idx="452">
                  <c:v>1756</c:v>
                </c:pt>
                <c:pt idx="453">
                  <c:v>1590</c:v>
                </c:pt>
                <c:pt idx="454">
                  <c:v>1728</c:v>
                </c:pt>
                <c:pt idx="455">
                  <c:v>1242</c:v>
                </c:pt>
                <c:pt idx="456">
                  <c:v>1344</c:v>
                </c:pt>
                <c:pt idx="457">
                  <c:v>1663</c:v>
                </c:pt>
                <c:pt idx="458">
                  <c:v>1666</c:v>
                </c:pt>
                <c:pt idx="459">
                  <c:v>1203</c:v>
                </c:pt>
                <c:pt idx="460">
                  <c:v>1935</c:v>
                </c:pt>
                <c:pt idx="461">
                  <c:v>1135</c:v>
                </c:pt>
                <c:pt idx="462">
                  <c:v>864</c:v>
                </c:pt>
                <c:pt idx="463">
                  <c:v>1660</c:v>
                </c:pt>
                <c:pt idx="464">
                  <c:v>1040</c:v>
                </c:pt>
                <c:pt idx="465">
                  <c:v>1414</c:v>
                </c:pt>
                <c:pt idx="466">
                  <c:v>1277</c:v>
                </c:pt>
                <c:pt idx="467">
                  <c:v>1644</c:v>
                </c:pt>
                <c:pt idx="468">
                  <c:v>1634</c:v>
                </c:pt>
                <c:pt idx="469">
                  <c:v>1710</c:v>
                </c:pt>
                <c:pt idx="470">
                  <c:v>1502</c:v>
                </c:pt>
                <c:pt idx="471">
                  <c:v>1969</c:v>
                </c:pt>
                <c:pt idx="472">
                  <c:v>1072</c:v>
                </c:pt>
                <c:pt idx="473">
                  <c:v>1976</c:v>
                </c:pt>
                <c:pt idx="474">
                  <c:v>1652</c:v>
                </c:pt>
                <c:pt idx="475">
                  <c:v>970</c:v>
                </c:pt>
                <c:pt idx="476">
                  <c:v>1493</c:v>
                </c:pt>
                <c:pt idx="477">
                  <c:v>2643</c:v>
                </c:pt>
                <c:pt idx="478">
                  <c:v>1718</c:v>
                </c:pt>
                <c:pt idx="479">
                  <c:v>1131</c:v>
                </c:pt>
                <c:pt idx="480">
                  <c:v>1850</c:v>
                </c:pt>
                <c:pt idx="481">
                  <c:v>1792</c:v>
                </c:pt>
                <c:pt idx="482">
                  <c:v>1826</c:v>
                </c:pt>
                <c:pt idx="483">
                  <c:v>1216</c:v>
                </c:pt>
                <c:pt idx="484">
                  <c:v>999</c:v>
                </c:pt>
                <c:pt idx="485">
                  <c:v>1113</c:v>
                </c:pt>
                <c:pt idx="486">
                  <c:v>1073</c:v>
                </c:pt>
                <c:pt idx="487">
                  <c:v>1484</c:v>
                </c:pt>
                <c:pt idx="488">
                  <c:v>2414</c:v>
                </c:pt>
                <c:pt idx="489">
                  <c:v>630</c:v>
                </c:pt>
                <c:pt idx="490">
                  <c:v>1304</c:v>
                </c:pt>
                <c:pt idx="491">
                  <c:v>1578</c:v>
                </c:pt>
                <c:pt idx="492">
                  <c:v>1456</c:v>
                </c:pt>
                <c:pt idx="493">
                  <c:v>1269</c:v>
                </c:pt>
                <c:pt idx="494">
                  <c:v>886</c:v>
                </c:pt>
                <c:pt idx="495">
                  <c:v>720</c:v>
                </c:pt>
                <c:pt idx="496">
                  <c:v>3228</c:v>
                </c:pt>
                <c:pt idx="497">
                  <c:v>1820</c:v>
                </c:pt>
                <c:pt idx="498">
                  <c:v>899</c:v>
                </c:pt>
                <c:pt idx="499">
                  <c:v>912</c:v>
                </c:pt>
                <c:pt idx="500">
                  <c:v>1218</c:v>
                </c:pt>
                <c:pt idx="501">
                  <c:v>1768</c:v>
                </c:pt>
                <c:pt idx="502">
                  <c:v>1214</c:v>
                </c:pt>
                <c:pt idx="503">
                  <c:v>1801</c:v>
                </c:pt>
                <c:pt idx="504">
                  <c:v>1322</c:v>
                </c:pt>
                <c:pt idx="505">
                  <c:v>1960</c:v>
                </c:pt>
                <c:pt idx="506">
                  <c:v>1911</c:v>
                </c:pt>
                <c:pt idx="507">
                  <c:v>1218</c:v>
                </c:pt>
                <c:pt idx="508">
                  <c:v>1378</c:v>
                </c:pt>
                <c:pt idx="509">
                  <c:v>1041</c:v>
                </c:pt>
                <c:pt idx="510">
                  <c:v>1363</c:v>
                </c:pt>
                <c:pt idx="511">
                  <c:v>1368</c:v>
                </c:pt>
                <c:pt idx="512">
                  <c:v>864</c:v>
                </c:pt>
                <c:pt idx="513">
                  <c:v>1080</c:v>
                </c:pt>
                <c:pt idx="514">
                  <c:v>789</c:v>
                </c:pt>
                <c:pt idx="515">
                  <c:v>2020</c:v>
                </c:pt>
                <c:pt idx="516">
                  <c:v>2119</c:v>
                </c:pt>
                <c:pt idx="517">
                  <c:v>2344</c:v>
                </c:pt>
                <c:pt idx="518">
                  <c:v>1796</c:v>
                </c:pt>
                <c:pt idx="519">
                  <c:v>2080</c:v>
                </c:pt>
                <c:pt idx="520">
                  <c:v>1294</c:v>
                </c:pt>
                <c:pt idx="521">
                  <c:v>1244</c:v>
                </c:pt>
                <c:pt idx="522">
                  <c:v>1664</c:v>
                </c:pt>
                <c:pt idx="523">
                  <c:v>4676</c:v>
                </c:pt>
                <c:pt idx="524">
                  <c:v>2398</c:v>
                </c:pt>
                <c:pt idx="525">
                  <c:v>1266</c:v>
                </c:pt>
                <c:pt idx="526">
                  <c:v>928</c:v>
                </c:pt>
                <c:pt idx="527">
                  <c:v>2713</c:v>
                </c:pt>
                <c:pt idx="528">
                  <c:v>605</c:v>
                </c:pt>
                <c:pt idx="529">
                  <c:v>2515</c:v>
                </c:pt>
                <c:pt idx="530">
                  <c:v>1509</c:v>
                </c:pt>
                <c:pt idx="531">
                  <c:v>1362</c:v>
                </c:pt>
                <c:pt idx="532">
                  <c:v>827</c:v>
                </c:pt>
                <c:pt idx="533">
                  <c:v>334</c:v>
                </c:pt>
                <c:pt idx="534">
                  <c:v>1414</c:v>
                </c:pt>
                <c:pt idx="535">
                  <c:v>1347</c:v>
                </c:pt>
                <c:pt idx="536">
                  <c:v>1724</c:v>
                </c:pt>
                <c:pt idx="537">
                  <c:v>864</c:v>
                </c:pt>
                <c:pt idx="538">
                  <c:v>1159</c:v>
                </c:pt>
                <c:pt idx="539">
                  <c:v>1601</c:v>
                </c:pt>
                <c:pt idx="540">
                  <c:v>1838</c:v>
                </c:pt>
                <c:pt idx="541">
                  <c:v>2285</c:v>
                </c:pt>
                <c:pt idx="542">
                  <c:v>1680</c:v>
                </c:pt>
                <c:pt idx="543">
                  <c:v>767</c:v>
                </c:pt>
                <c:pt idx="544">
                  <c:v>1496</c:v>
                </c:pt>
                <c:pt idx="545">
                  <c:v>2183</c:v>
                </c:pt>
                <c:pt idx="546">
                  <c:v>1635</c:v>
                </c:pt>
                <c:pt idx="547">
                  <c:v>768</c:v>
                </c:pt>
                <c:pt idx="548">
                  <c:v>825</c:v>
                </c:pt>
                <c:pt idx="549">
                  <c:v>2094</c:v>
                </c:pt>
                <c:pt idx="550">
                  <c:v>1069</c:v>
                </c:pt>
                <c:pt idx="551">
                  <c:v>928</c:v>
                </c:pt>
                <c:pt idx="552">
                  <c:v>1717</c:v>
                </c:pt>
                <c:pt idx="553">
                  <c:v>1126</c:v>
                </c:pt>
                <c:pt idx="554">
                  <c:v>2046</c:v>
                </c:pt>
                <c:pt idx="555">
                  <c:v>1048</c:v>
                </c:pt>
                <c:pt idx="556">
                  <c:v>1092</c:v>
                </c:pt>
                <c:pt idx="557">
                  <c:v>1336</c:v>
                </c:pt>
                <c:pt idx="558">
                  <c:v>1446</c:v>
                </c:pt>
                <c:pt idx="559">
                  <c:v>1557</c:v>
                </c:pt>
                <c:pt idx="560">
                  <c:v>1392</c:v>
                </c:pt>
                <c:pt idx="561">
                  <c:v>1389</c:v>
                </c:pt>
                <c:pt idx="562">
                  <c:v>996</c:v>
                </c:pt>
                <c:pt idx="563">
                  <c:v>1674</c:v>
                </c:pt>
                <c:pt idx="564">
                  <c:v>2295</c:v>
                </c:pt>
                <c:pt idx="565">
                  <c:v>1647</c:v>
                </c:pt>
                <c:pt idx="566">
                  <c:v>2504</c:v>
                </c:pt>
                <c:pt idx="567">
                  <c:v>1535</c:v>
                </c:pt>
                <c:pt idx="568">
                  <c:v>2132</c:v>
                </c:pt>
                <c:pt idx="569">
                  <c:v>943</c:v>
                </c:pt>
                <c:pt idx="570">
                  <c:v>1728</c:v>
                </c:pt>
                <c:pt idx="571">
                  <c:v>864</c:v>
                </c:pt>
                <c:pt idx="572">
                  <c:v>1692</c:v>
                </c:pt>
                <c:pt idx="573">
                  <c:v>1430</c:v>
                </c:pt>
                <c:pt idx="574">
                  <c:v>1109</c:v>
                </c:pt>
                <c:pt idx="575">
                  <c:v>1216</c:v>
                </c:pt>
                <c:pt idx="576">
                  <c:v>1477</c:v>
                </c:pt>
                <c:pt idx="577">
                  <c:v>1320</c:v>
                </c:pt>
                <c:pt idx="578">
                  <c:v>1392</c:v>
                </c:pt>
                <c:pt idx="579">
                  <c:v>1795</c:v>
                </c:pt>
                <c:pt idx="580">
                  <c:v>1429</c:v>
                </c:pt>
                <c:pt idx="581">
                  <c:v>2042</c:v>
                </c:pt>
                <c:pt idx="582">
                  <c:v>816</c:v>
                </c:pt>
                <c:pt idx="583">
                  <c:v>2775</c:v>
                </c:pt>
                <c:pt idx="584">
                  <c:v>1573</c:v>
                </c:pt>
                <c:pt idx="585">
                  <c:v>2028</c:v>
                </c:pt>
                <c:pt idx="586">
                  <c:v>838</c:v>
                </c:pt>
                <c:pt idx="587">
                  <c:v>860</c:v>
                </c:pt>
                <c:pt idx="588">
                  <c:v>1473</c:v>
                </c:pt>
                <c:pt idx="589">
                  <c:v>935</c:v>
                </c:pt>
                <c:pt idx="590">
                  <c:v>1582</c:v>
                </c:pt>
                <c:pt idx="591">
                  <c:v>2296</c:v>
                </c:pt>
                <c:pt idx="592">
                  <c:v>816</c:v>
                </c:pt>
                <c:pt idx="593">
                  <c:v>848</c:v>
                </c:pt>
                <c:pt idx="594">
                  <c:v>924</c:v>
                </c:pt>
                <c:pt idx="595">
                  <c:v>1826</c:v>
                </c:pt>
                <c:pt idx="596">
                  <c:v>1368</c:v>
                </c:pt>
                <c:pt idx="597">
                  <c:v>1402</c:v>
                </c:pt>
                <c:pt idx="598">
                  <c:v>1647</c:v>
                </c:pt>
                <c:pt idx="599">
                  <c:v>1556</c:v>
                </c:pt>
                <c:pt idx="600">
                  <c:v>1904</c:v>
                </c:pt>
                <c:pt idx="601">
                  <c:v>1375</c:v>
                </c:pt>
                <c:pt idx="602">
                  <c:v>1915</c:v>
                </c:pt>
                <c:pt idx="603">
                  <c:v>1200</c:v>
                </c:pt>
                <c:pt idx="604">
                  <c:v>1494</c:v>
                </c:pt>
                <c:pt idx="605">
                  <c:v>1986</c:v>
                </c:pt>
                <c:pt idx="606">
                  <c:v>1040</c:v>
                </c:pt>
                <c:pt idx="607">
                  <c:v>2008</c:v>
                </c:pt>
                <c:pt idx="608">
                  <c:v>3194</c:v>
                </c:pt>
                <c:pt idx="609">
                  <c:v>1029</c:v>
                </c:pt>
                <c:pt idx="610">
                  <c:v>2153</c:v>
                </c:pt>
                <c:pt idx="611">
                  <c:v>1032</c:v>
                </c:pt>
                <c:pt idx="612">
                  <c:v>1872</c:v>
                </c:pt>
                <c:pt idx="613">
                  <c:v>1120</c:v>
                </c:pt>
                <c:pt idx="614">
                  <c:v>630</c:v>
                </c:pt>
                <c:pt idx="615">
                  <c:v>1054</c:v>
                </c:pt>
                <c:pt idx="616">
                  <c:v>1509</c:v>
                </c:pt>
                <c:pt idx="617">
                  <c:v>832</c:v>
                </c:pt>
                <c:pt idx="618">
                  <c:v>1828</c:v>
                </c:pt>
                <c:pt idx="619">
                  <c:v>2262</c:v>
                </c:pt>
                <c:pt idx="620">
                  <c:v>864</c:v>
                </c:pt>
                <c:pt idx="621">
                  <c:v>2614</c:v>
                </c:pt>
                <c:pt idx="622">
                  <c:v>980</c:v>
                </c:pt>
                <c:pt idx="623">
                  <c:v>1512</c:v>
                </c:pt>
                <c:pt idx="624">
                  <c:v>1790</c:v>
                </c:pt>
                <c:pt idx="625">
                  <c:v>1116</c:v>
                </c:pt>
                <c:pt idx="626">
                  <c:v>1422</c:v>
                </c:pt>
                <c:pt idx="627">
                  <c:v>1520</c:v>
                </c:pt>
                <c:pt idx="628">
                  <c:v>2080</c:v>
                </c:pt>
                <c:pt idx="629">
                  <c:v>1350</c:v>
                </c:pt>
                <c:pt idx="630">
                  <c:v>1750</c:v>
                </c:pt>
                <c:pt idx="631">
                  <c:v>1554</c:v>
                </c:pt>
                <c:pt idx="632">
                  <c:v>1411</c:v>
                </c:pt>
                <c:pt idx="633">
                  <c:v>1056</c:v>
                </c:pt>
                <c:pt idx="634">
                  <c:v>1056</c:v>
                </c:pt>
                <c:pt idx="635">
                  <c:v>3395</c:v>
                </c:pt>
                <c:pt idx="636">
                  <c:v>800</c:v>
                </c:pt>
                <c:pt idx="637">
                  <c:v>1387</c:v>
                </c:pt>
                <c:pt idx="638">
                  <c:v>796</c:v>
                </c:pt>
                <c:pt idx="639">
                  <c:v>1567</c:v>
                </c:pt>
                <c:pt idx="640">
                  <c:v>1518</c:v>
                </c:pt>
                <c:pt idx="641">
                  <c:v>1929</c:v>
                </c:pt>
                <c:pt idx="642">
                  <c:v>2704</c:v>
                </c:pt>
                <c:pt idx="643">
                  <c:v>1620</c:v>
                </c:pt>
                <c:pt idx="644">
                  <c:v>1766</c:v>
                </c:pt>
                <c:pt idx="645">
                  <c:v>981</c:v>
                </c:pt>
                <c:pt idx="646">
                  <c:v>1048</c:v>
                </c:pt>
                <c:pt idx="647">
                  <c:v>1094</c:v>
                </c:pt>
                <c:pt idx="648">
                  <c:v>1839</c:v>
                </c:pt>
                <c:pt idx="649">
                  <c:v>630</c:v>
                </c:pt>
                <c:pt idx="650">
                  <c:v>1665</c:v>
                </c:pt>
                <c:pt idx="651">
                  <c:v>1510</c:v>
                </c:pt>
                <c:pt idx="652">
                  <c:v>1716</c:v>
                </c:pt>
                <c:pt idx="653">
                  <c:v>1469</c:v>
                </c:pt>
                <c:pt idx="654">
                  <c:v>2113</c:v>
                </c:pt>
                <c:pt idx="655">
                  <c:v>1092</c:v>
                </c:pt>
                <c:pt idx="656">
                  <c:v>1053</c:v>
                </c:pt>
                <c:pt idx="657">
                  <c:v>1502</c:v>
                </c:pt>
                <c:pt idx="658">
                  <c:v>1458</c:v>
                </c:pt>
                <c:pt idx="659">
                  <c:v>1486</c:v>
                </c:pt>
                <c:pt idx="660">
                  <c:v>1935</c:v>
                </c:pt>
                <c:pt idx="661">
                  <c:v>2448</c:v>
                </c:pt>
                <c:pt idx="662">
                  <c:v>1392</c:v>
                </c:pt>
                <c:pt idx="663">
                  <c:v>1181</c:v>
                </c:pt>
                <c:pt idx="664">
                  <c:v>2097</c:v>
                </c:pt>
                <c:pt idx="665">
                  <c:v>1936</c:v>
                </c:pt>
                <c:pt idx="666">
                  <c:v>2380</c:v>
                </c:pt>
                <c:pt idx="667">
                  <c:v>1679</c:v>
                </c:pt>
                <c:pt idx="668">
                  <c:v>1437</c:v>
                </c:pt>
                <c:pt idx="669">
                  <c:v>1180</c:v>
                </c:pt>
                <c:pt idx="670">
                  <c:v>1476</c:v>
                </c:pt>
                <c:pt idx="671">
                  <c:v>1369</c:v>
                </c:pt>
                <c:pt idx="672">
                  <c:v>1208</c:v>
                </c:pt>
                <c:pt idx="673">
                  <c:v>1839</c:v>
                </c:pt>
                <c:pt idx="674">
                  <c:v>1136</c:v>
                </c:pt>
                <c:pt idx="675">
                  <c:v>1441</c:v>
                </c:pt>
                <c:pt idx="676">
                  <c:v>1774</c:v>
                </c:pt>
                <c:pt idx="677">
                  <c:v>792</c:v>
                </c:pt>
                <c:pt idx="678">
                  <c:v>2046</c:v>
                </c:pt>
                <c:pt idx="679">
                  <c:v>988</c:v>
                </c:pt>
                <c:pt idx="680">
                  <c:v>923</c:v>
                </c:pt>
                <c:pt idx="681">
                  <c:v>1520</c:v>
                </c:pt>
                <c:pt idx="682">
                  <c:v>1291</c:v>
                </c:pt>
                <c:pt idx="683">
                  <c:v>1668</c:v>
                </c:pt>
                <c:pt idx="684">
                  <c:v>1839</c:v>
                </c:pt>
                <c:pt idx="685">
                  <c:v>2090</c:v>
                </c:pt>
                <c:pt idx="686">
                  <c:v>1761</c:v>
                </c:pt>
                <c:pt idx="687">
                  <c:v>1102</c:v>
                </c:pt>
                <c:pt idx="688">
                  <c:v>1419</c:v>
                </c:pt>
                <c:pt idx="689">
                  <c:v>1362</c:v>
                </c:pt>
                <c:pt idx="690">
                  <c:v>848</c:v>
                </c:pt>
                <c:pt idx="691">
                  <c:v>4316</c:v>
                </c:pt>
                <c:pt idx="692">
                  <c:v>2519</c:v>
                </c:pt>
                <c:pt idx="693">
                  <c:v>1073</c:v>
                </c:pt>
                <c:pt idx="694">
                  <c:v>1539</c:v>
                </c:pt>
                <c:pt idx="695">
                  <c:v>1137</c:v>
                </c:pt>
                <c:pt idx="696">
                  <c:v>616</c:v>
                </c:pt>
                <c:pt idx="697">
                  <c:v>1148</c:v>
                </c:pt>
                <c:pt idx="698">
                  <c:v>894</c:v>
                </c:pt>
                <c:pt idx="699">
                  <c:v>1391</c:v>
                </c:pt>
                <c:pt idx="700">
                  <c:v>1800</c:v>
                </c:pt>
                <c:pt idx="701">
                  <c:v>1164</c:v>
                </c:pt>
                <c:pt idx="702">
                  <c:v>2576</c:v>
                </c:pt>
                <c:pt idx="703">
                  <c:v>1812</c:v>
                </c:pt>
                <c:pt idx="704">
                  <c:v>1484</c:v>
                </c:pt>
                <c:pt idx="705">
                  <c:v>1092</c:v>
                </c:pt>
                <c:pt idx="706">
                  <c:v>1824</c:v>
                </c:pt>
                <c:pt idx="707">
                  <c:v>1324</c:v>
                </c:pt>
                <c:pt idx="708">
                  <c:v>1456</c:v>
                </c:pt>
                <c:pt idx="709">
                  <c:v>904</c:v>
                </c:pt>
                <c:pt idx="710">
                  <c:v>729</c:v>
                </c:pt>
                <c:pt idx="711">
                  <c:v>1178</c:v>
                </c:pt>
                <c:pt idx="712">
                  <c:v>1228</c:v>
                </c:pt>
                <c:pt idx="713">
                  <c:v>960</c:v>
                </c:pt>
                <c:pt idx="714">
                  <c:v>1479</c:v>
                </c:pt>
                <c:pt idx="715">
                  <c:v>1350</c:v>
                </c:pt>
                <c:pt idx="716">
                  <c:v>2554</c:v>
                </c:pt>
                <c:pt idx="717">
                  <c:v>1178</c:v>
                </c:pt>
                <c:pt idx="718">
                  <c:v>2418</c:v>
                </c:pt>
                <c:pt idx="719">
                  <c:v>971</c:v>
                </c:pt>
                <c:pt idx="720">
                  <c:v>1742</c:v>
                </c:pt>
                <c:pt idx="721">
                  <c:v>848</c:v>
                </c:pt>
                <c:pt idx="722">
                  <c:v>864</c:v>
                </c:pt>
                <c:pt idx="723">
                  <c:v>1470</c:v>
                </c:pt>
                <c:pt idx="724">
                  <c:v>1698</c:v>
                </c:pt>
                <c:pt idx="725">
                  <c:v>864</c:v>
                </c:pt>
                <c:pt idx="726">
                  <c:v>1680</c:v>
                </c:pt>
                <c:pt idx="727">
                  <c:v>1232</c:v>
                </c:pt>
                <c:pt idx="728">
                  <c:v>1776</c:v>
                </c:pt>
                <c:pt idx="729">
                  <c:v>1208</c:v>
                </c:pt>
                <c:pt idx="730">
                  <c:v>1616</c:v>
                </c:pt>
                <c:pt idx="731">
                  <c:v>1146</c:v>
                </c:pt>
                <c:pt idx="732">
                  <c:v>2031</c:v>
                </c:pt>
                <c:pt idx="733">
                  <c:v>1144</c:v>
                </c:pt>
                <c:pt idx="734">
                  <c:v>948</c:v>
                </c:pt>
                <c:pt idx="735">
                  <c:v>1768</c:v>
                </c:pt>
                <c:pt idx="736">
                  <c:v>1040</c:v>
                </c:pt>
                <c:pt idx="737">
                  <c:v>1801</c:v>
                </c:pt>
                <c:pt idx="738">
                  <c:v>1200</c:v>
                </c:pt>
                <c:pt idx="739">
                  <c:v>1728</c:v>
                </c:pt>
                <c:pt idx="740">
                  <c:v>1432</c:v>
                </c:pt>
                <c:pt idx="741">
                  <c:v>912</c:v>
                </c:pt>
                <c:pt idx="742">
                  <c:v>1349</c:v>
                </c:pt>
                <c:pt idx="743">
                  <c:v>1464</c:v>
                </c:pt>
                <c:pt idx="744">
                  <c:v>1337</c:v>
                </c:pt>
                <c:pt idx="745">
                  <c:v>2715</c:v>
                </c:pt>
                <c:pt idx="746">
                  <c:v>2256</c:v>
                </c:pt>
                <c:pt idx="747">
                  <c:v>2640</c:v>
                </c:pt>
                <c:pt idx="748">
                  <c:v>1720</c:v>
                </c:pt>
                <c:pt idx="749">
                  <c:v>1529</c:v>
                </c:pt>
                <c:pt idx="750">
                  <c:v>1140</c:v>
                </c:pt>
                <c:pt idx="751">
                  <c:v>1320</c:v>
                </c:pt>
                <c:pt idx="752">
                  <c:v>1494</c:v>
                </c:pt>
                <c:pt idx="753">
                  <c:v>2098</c:v>
                </c:pt>
                <c:pt idx="754">
                  <c:v>1026</c:v>
                </c:pt>
                <c:pt idx="755">
                  <c:v>1471</c:v>
                </c:pt>
                <c:pt idx="756">
                  <c:v>1768</c:v>
                </c:pt>
                <c:pt idx="757">
                  <c:v>1386</c:v>
                </c:pt>
                <c:pt idx="758">
                  <c:v>1501</c:v>
                </c:pt>
                <c:pt idx="759">
                  <c:v>2531</c:v>
                </c:pt>
                <c:pt idx="760">
                  <c:v>864</c:v>
                </c:pt>
                <c:pt idx="761">
                  <c:v>1301</c:v>
                </c:pt>
                <c:pt idx="762">
                  <c:v>1547</c:v>
                </c:pt>
                <c:pt idx="763">
                  <c:v>2365</c:v>
                </c:pt>
                <c:pt idx="764">
                  <c:v>1494</c:v>
                </c:pt>
                <c:pt idx="765">
                  <c:v>1506</c:v>
                </c:pt>
                <c:pt idx="766">
                  <c:v>1714</c:v>
                </c:pt>
                <c:pt idx="767">
                  <c:v>1750</c:v>
                </c:pt>
                <c:pt idx="768">
                  <c:v>1836</c:v>
                </c:pt>
                <c:pt idx="769">
                  <c:v>3279</c:v>
                </c:pt>
                <c:pt idx="770">
                  <c:v>858</c:v>
                </c:pt>
                <c:pt idx="771">
                  <c:v>1220</c:v>
                </c:pt>
                <c:pt idx="772">
                  <c:v>1117</c:v>
                </c:pt>
                <c:pt idx="773">
                  <c:v>912</c:v>
                </c:pt>
                <c:pt idx="774">
                  <c:v>1973</c:v>
                </c:pt>
                <c:pt idx="775">
                  <c:v>1204</c:v>
                </c:pt>
                <c:pt idx="776">
                  <c:v>1614</c:v>
                </c:pt>
                <c:pt idx="777">
                  <c:v>894</c:v>
                </c:pt>
                <c:pt idx="778">
                  <c:v>2020</c:v>
                </c:pt>
                <c:pt idx="779">
                  <c:v>1004</c:v>
                </c:pt>
                <c:pt idx="780">
                  <c:v>1253</c:v>
                </c:pt>
                <c:pt idx="781">
                  <c:v>1603</c:v>
                </c:pt>
                <c:pt idx="782">
                  <c:v>1430</c:v>
                </c:pt>
                <c:pt idx="783">
                  <c:v>1110</c:v>
                </c:pt>
                <c:pt idx="784">
                  <c:v>1484</c:v>
                </c:pt>
                <c:pt idx="785">
                  <c:v>1342</c:v>
                </c:pt>
                <c:pt idx="786">
                  <c:v>1652</c:v>
                </c:pt>
                <c:pt idx="787">
                  <c:v>2084</c:v>
                </c:pt>
                <c:pt idx="788">
                  <c:v>901</c:v>
                </c:pt>
                <c:pt idx="789">
                  <c:v>2087</c:v>
                </c:pt>
                <c:pt idx="790">
                  <c:v>1145</c:v>
                </c:pt>
                <c:pt idx="791">
                  <c:v>1062</c:v>
                </c:pt>
                <c:pt idx="792">
                  <c:v>2013</c:v>
                </c:pt>
                <c:pt idx="793">
                  <c:v>1496</c:v>
                </c:pt>
                <c:pt idx="794">
                  <c:v>1895</c:v>
                </c:pt>
                <c:pt idx="795">
                  <c:v>1564</c:v>
                </c:pt>
                <c:pt idx="796">
                  <c:v>1285</c:v>
                </c:pt>
                <c:pt idx="797">
                  <c:v>773</c:v>
                </c:pt>
                <c:pt idx="798">
                  <c:v>3140</c:v>
                </c:pt>
                <c:pt idx="799">
                  <c:v>1768</c:v>
                </c:pt>
                <c:pt idx="800">
                  <c:v>1688</c:v>
                </c:pt>
                <c:pt idx="801">
                  <c:v>1196</c:v>
                </c:pt>
                <c:pt idx="802">
                  <c:v>1456</c:v>
                </c:pt>
                <c:pt idx="803">
                  <c:v>2822</c:v>
                </c:pt>
                <c:pt idx="804">
                  <c:v>1128</c:v>
                </c:pt>
                <c:pt idx="805">
                  <c:v>1428</c:v>
                </c:pt>
                <c:pt idx="806">
                  <c:v>980</c:v>
                </c:pt>
                <c:pt idx="807">
                  <c:v>1576</c:v>
                </c:pt>
                <c:pt idx="808">
                  <c:v>1086</c:v>
                </c:pt>
                <c:pt idx="809">
                  <c:v>2138</c:v>
                </c:pt>
                <c:pt idx="810">
                  <c:v>1309</c:v>
                </c:pt>
                <c:pt idx="811">
                  <c:v>848</c:v>
                </c:pt>
                <c:pt idx="812">
                  <c:v>1044</c:v>
                </c:pt>
                <c:pt idx="813">
                  <c:v>1442</c:v>
                </c:pt>
                <c:pt idx="814">
                  <c:v>1250</c:v>
                </c:pt>
                <c:pt idx="815">
                  <c:v>1661</c:v>
                </c:pt>
                <c:pt idx="816">
                  <c:v>1008</c:v>
                </c:pt>
                <c:pt idx="817">
                  <c:v>1689</c:v>
                </c:pt>
                <c:pt idx="818">
                  <c:v>1052</c:v>
                </c:pt>
                <c:pt idx="819">
                  <c:v>1358</c:v>
                </c:pt>
                <c:pt idx="820">
                  <c:v>1640</c:v>
                </c:pt>
                <c:pt idx="821">
                  <c:v>936</c:v>
                </c:pt>
                <c:pt idx="822">
                  <c:v>1733</c:v>
                </c:pt>
                <c:pt idx="823">
                  <c:v>1489</c:v>
                </c:pt>
                <c:pt idx="824">
                  <c:v>1489</c:v>
                </c:pt>
                <c:pt idx="825">
                  <c:v>2084</c:v>
                </c:pt>
                <c:pt idx="826">
                  <c:v>784</c:v>
                </c:pt>
                <c:pt idx="827">
                  <c:v>1434</c:v>
                </c:pt>
                <c:pt idx="828">
                  <c:v>2126</c:v>
                </c:pt>
                <c:pt idx="829">
                  <c:v>1223</c:v>
                </c:pt>
                <c:pt idx="830">
                  <c:v>1392</c:v>
                </c:pt>
                <c:pt idx="831">
                  <c:v>1200</c:v>
                </c:pt>
                <c:pt idx="832">
                  <c:v>1829</c:v>
                </c:pt>
                <c:pt idx="833">
                  <c:v>1516</c:v>
                </c:pt>
                <c:pt idx="834">
                  <c:v>1144</c:v>
                </c:pt>
                <c:pt idx="835">
                  <c:v>1067</c:v>
                </c:pt>
                <c:pt idx="836">
                  <c:v>1559</c:v>
                </c:pt>
                <c:pt idx="837">
                  <c:v>987</c:v>
                </c:pt>
                <c:pt idx="838">
                  <c:v>1099</c:v>
                </c:pt>
                <c:pt idx="839">
                  <c:v>1200</c:v>
                </c:pt>
                <c:pt idx="840">
                  <c:v>1482</c:v>
                </c:pt>
                <c:pt idx="841">
                  <c:v>1539</c:v>
                </c:pt>
                <c:pt idx="842">
                  <c:v>1165</c:v>
                </c:pt>
                <c:pt idx="843">
                  <c:v>1800</c:v>
                </c:pt>
                <c:pt idx="844">
                  <c:v>1416</c:v>
                </c:pt>
                <c:pt idx="845">
                  <c:v>1701</c:v>
                </c:pt>
                <c:pt idx="846">
                  <c:v>1775</c:v>
                </c:pt>
                <c:pt idx="847">
                  <c:v>864</c:v>
                </c:pt>
                <c:pt idx="848">
                  <c:v>2358</c:v>
                </c:pt>
                <c:pt idx="849">
                  <c:v>1855</c:v>
                </c:pt>
                <c:pt idx="850">
                  <c:v>848</c:v>
                </c:pt>
                <c:pt idx="851">
                  <c:v>1456</c:v>
                </c:pt>
                <c:pt idx="852">
                  <c:v>1646</c:v>
                </c:pt>
                <c:pt idx="853">
                  <c:v>1445</c:v>
                </c:pt>
                <c:pt idx="854">
                  <c:v>1779</c:v>
                </c:pt>
                <c:pt idx="855">
                  <c:v>1040</c:v>
                </c:pt>
                <c:pt idx="856">
                  <c:v>1026</c:v>
                </c:pt>
                <c:pt idx="857">
                  <c:v>1481</c:v>
                </c:pt>
                <c:pt idx="858">
                  <c:v>1370</c:v>
                </c:pt>
                <c:pt idx="859">
                  <c:v>2654</c:v>
                </c:pt>
                <c:pt idx="860">
                  <c:v>1426</c:v>
                </c:pt>
                <c:pt idx="861">
                  <c:v>1039</c:v>
                </c:pt>
                <c:pt idx="862">
                  <c:v>1097</c:v>
                </c:pt>
                <c:pt idx="863">
                  <c:v>1148</c:v>
                </c:pt>
                <c:pt idx="864">
                  <c:v>1372</c:v>
                </c:pt>
                <c:pt idx="865">
                  <c:v>1002</c:v>
                </c:pt>
                <c:pt idx="866">
                  <c:v>1646</c:v>
                </c:pt>
                <c:pt idx="867">
                  <c:v>1120</c:v>
                </c:pt>
                <c:pt idx="868">
                  <c:v>2320</c:v>
                </c:pt>
                <c:pt idx="869">
                  <c:v>1949</c:v>
                </c:pt>
                <c:pt idx="870">
                  <c:v>894</c:v>
                </c:pt>
                <c:pt idx="871">
                  <c:v>1682</c:v>
                </c:pt>
                <c:pt idx="872">
                  <c:v>910</c:v>
                </c:pt>
                <c:pt idx="873">
                  <c:v>1268</c:v>
                </c:pt>
                <c:pt idx="874">
                  <c:v>1131</c:v>
                </c:pt>
                <c:pt idx="875">
                  <c:v>2610</c:v>
                </c:pt>
                <c:pt idx="876">
                  <c:v>1040</c:v>
                </c:pt>
                <c:pt idx="877">
                  <c:v>2224</c:v>
                </c:pt>
                <c:pt idx="878">
                  <c:v>1155</c:v>
                </c:pt>
                <c:pt idx="879">
                  <c:v>864</c:v>
                </c:pt>
                <c:pt idx="880">
                  <c:v>1090</c:v>
                </c:pt>
                <c:pt idx="881">
                  <c:v>1717</c:v>
                </c:pt>
                <c:pt idx="882">
                  <c:v>1593</c:v>
                </c:pt>
                <c:pt idx="883">
                  <c:v>2230</c:v>
                </c:pt>
                <c:pt idx="884">
                  <c:v>892</c:v>
                </c:pt>
                <c:pt idx="885">
                  <c:v>1709</c:v>
                </c:pt>
                <c:pt idx="886">
                  <c:v>1712</c:v>
                </c:pt>
                <c:pt idx="887">
                  <c:v>1393</c:v>
                </c:pt>
                <c:pt idx="888">
                  <c:v>2217</c:v>
                </c:pt>
                <c:pt idx="889">
                  <c:v>1505</c:v>
                </c:pt>
                <c:pt idx="890">
                  <c:v>924</c:v>
                </c:pt>
                <c:pt idx="891">
                  <c:v>1683</c:v>
                </c:pt>
                <c:pt idx="892">
                  <c:v>1068</c:v>
                </c:pt>
                <c:pt idx="893">
                  <c:v>1383</c:v>
                </c:pt>
                <c:pt idx="894">
                  <c:v>1535</c:v>
                </c:pt>
                <c:pt idx="895">
                  <c:v>1796</c:v>
                </c:pt>
                <c:pt idx="896">
                  <c:v>951</c:v>
                </c:pt>
                <c:pt idx="897">
                  <c:v>2240</c:v>
                </c:pt>
                <c:pt idx="898">
                  <c:v>2364</c:v>
                </c:pt>
                <c:pt idx="899">
                  <c:v>1236</c:v>
                </c:pt>
                <c:pt idx="900">
                  <c:v>858</c:v>
                </c:pt>
                <c:pt idx="901">
                  <c:v>1306</c:v>
                </c:pt>
                <c:pt idx="902">
                  <c:v>1509</c:v>
                </c:pt>
                <c:pt idx="903">
                  <c:v>1670</c:v>
                </c:pt>
                <c:pt idx="904">
                  <c:v>902</c:v>
                </c:pt>
                <c:pt idx="905">
                  <c:v>1063</c:v>
                </c:pt>
                <c:pt idx="906">
                  <c:v>1636</c:v>
                </c:pt>
                <c:pt idx="907">
                  <c:v>2057</c:v>
                </c:pt>
                <c:pt idx="908">
                  <c:v>902</c:v>
                </c:pt>
                <c:pt idx="909">
                  <c:v>1484</c:v>
                </c:pt>
                <c:pt idx="910">
                  <c:v>2274</c:v>
                </c:pt>
                <c:pt idx="911">
                  <c:v>1268</c:v>
                </c:pt>
                <c:pt idx="912">
                  <c:v>1015</c:v>
                </c:pt>
                <c:pt idx="913">
                  <c:v>2002</c:v>
                </c:pt>
                <c:pt idx="914">
                  <c:v>1224</c:v>
                </c:pt>
                <c:pt idx="915">
                  <c:v>1092</c:v>
                </c:pt>
                <c:pt idx="916">
                  <c:v>480</c:v>
                </c:pt>
                <c:pt idx="917">
                  <c:v>1229</c:v>
                </c:pt>
                <c:pt idx="918">
                  <c:v>2127</c:v>
                </c:pt>
                <c:pt idx="919">
                  <c:v>1414</c:v>
                </c:pt>
                <c:pt idx="920">
                  <c:v>1721</c:v>
                </c:pt>
                <c:pt idx="921">
                  <c:v>2200</c:v>
                </c:pt>
                <c:pt idx="922">
                  <c:v>1316</c:v>
                </c:pt>
                <c:pt idx="923">
                  <c:v>1617</c:v>
                </c:pt>
                <c:pt idx="924">
                  <c:v>1686</c:v>
                </c:pt>
                <c:pt idx="925">
                  <c:v>1126</c:v>
                </c:pt>
                <c:pt idx="926">
                  <c:v>2374</c:v>
                </c:pt>
                <c:pt idx="927">
                  <c:v>1978</c:v>
                </c:pt>
                <c:pt idx="928">
                  <c:v>1788</c:v>
                </c:pt>
                <c:pt idx="929">
                  <c:v>2236</c:v>
                </c:pt>
                <c:pt idx="930">
                  <c:v>1466</c:v>
                </c:pt>
                <c:pt idx="931">
                  <c:v>925</c:v>
                </c:pt>
                <c:pt idx="932">
                  <c:v>1905</c:v>
                </c:pt>
                <c:pt idx="933">
                  <c:v>1500</c:v>
                </c:pt>
                <c:pt idx="934">
                  <c:v>2069</c:v>
                </c:pt>
                <c:pt idx="935">
                  <c:v>747</c:v>
                </c:pt>
                <c:pt idx="936">
                  <c:v>1200</c:v>
                </c:pt>
                <c:pt idx="937">
                  <c:v>1971</c:v>
                </c:pt>
                <c:pt idx="938">
                  <c:v>1962</c:v>
                </c:pt>
                <c:pt idx="939">
                  <c:v>2403</c:v>
                </c:pt>
                <c:pt idx="940">
                  <c:v>1728</c:v>
                </c:pt>
                <c:pt idx="941">
                  <c:v>2060</c:v>
                </c:pt>
                <c:pt idx="942">
                  <c:v>1440</c:v>
                </c:pt>
                <c:pt idx="943">
                  <c:v>1632</c:v>
                </c:pt>
                <c:pt idx="944">
                  <c:v>1344</c:v>
                </c:pt>
                <c:pt idx="945">
                  <c:v>1869</c:v>
                </c:pt>
                <c:pt idx="946">
                  <c:v>1144</c:v>
                </c:pt>
                <c:pt idx="947">
                  <c:v>1629</c:v>
                </c:pt>
                <c:pt idx="948">
                  <c:v>1776</c:v>
                </c:pt>
                <c:pt idx="949">
                  <c:v>1381</c:v>
                </c:pt>
                <c:pt idx="950">
                  <c:v>864</c:v>
                </c:pt>
                <c:pt idx="951">
                  <c:v>965</c:v>
                </c:pt>
                <c:pt idx="952">
                  <c:v>768</c:v>
                </c:pt>
                <c:pt idx="953">
                  <c:v>1968</c:v>
                </c:pt>
                <c:pt idx="954">
                  <c:v>980</c:v>
                </c:pt>
                <c:pt idx="955">
                  <c:v>1958</c:v>
                </c:pt>
                <c:pt idx="956">
                  <c:v>1229</c:v>
                </c:pt>
                <c:pt idx="957">
                  <c:v>1057</c:v>
                </c:pt>
                <c:pt idx="958">
                  <c:v>1337</c:v>
                </c:pt>
                <c:pt idx="959">
                  <c:v>1416</c:v>
                </c:pt>
                <c:pt idx="960">
                  <c:v>858</c:v>
                </c:pt>
                <c:pt idx="961">
                  <c:v>2872</c:v>
                </c:pt>
                <c:pt idx="962">
                  <c:v>1548</c:v>
                </c:pt>
                <c:pt idx="963">
                  <c:v>1800</c:v>
                </c:pt>
                <c:pt idx="964">
                  <c:v>1894</c:v>
                </c:pt>
                <c:pt idx="965">
                  <c:v>1484</c:v>
                </c:pt>
                <c:pt idx="966">
                  <c:v>1308</c:v>
                </c:pt>
                <c:pt idx="967">
                  <c:v>1098</c:v>
                </c:pt>
                <c:pt idx="968">
                  <c:v>968</c:v>
                </c:pt>
                <c:pt idx="969">
                  <c:v>1095</c:v>
                </c:pt>
                <c:pt idx="970">
                  <c:v>1192</c:v>
                </c:pt>
                <c:pt idx="971">
                  <c:v>1626</c:v>
                </c:pt>
                <c:pt idx="972">
                  <c:v>918</c:v>
                </c:pt>
                <c:pt idx="973">
                  <c:v>1428</c:v>
                </c:pt>
                <c:pt idx="974">
                  <c:v>2019</c:v>
                </c:pt>
                <c:pt idx="975">
                  <c:v>1382</c:v>
                </c:pt>
                <c:pt idx="976">
                  <c:v>869</c:v>
                </c:pt>
                <c:pt idx="977">
                  <c:v>1241</c:v>
                </c:pt>
                <c:pt idx="978">
                  <c:v>894</c:v>
                </c:pt>
                <c:pt idx="979">
                  <c:v>1121</c:v>
                </c:pt>
                <c:pt idx="980">
                  <c:v>999</c:v>
                </c:pt>
                <c:pt idx="981">
                  <c:v>2612</c:v>
                </c:pt>
                <c:pt idx="982">
                  <c:v>1266</c:v>
                </c:pt>
                <c:pt idx="983">
                  <c:v>2290</c:v>
                </c:pt>
                <c:pt idx="984">
                  <c:v>1734</c:v>
                </c:pt>
                <c:pt idx="985">
                  <c:v>1164</c:v>
                </c:pt>
                <c:pt idx="986">
                  <c:v>1635</c:v>
                </c:pt>
                <c:pt idx="987">
                  <c:v>1940</c:v>
                </c:pt>
                <c:pt idx="988">
                  <c:v>2030</c:v>
                </c:pt>
                <c:pt idx="989">
                  <c:v>1576</c:v>
                </c:pt>
                <c:pt idx="990">
                  <c:v>2392</c:v>
                </c:pt>
                <c:pt idx="991">
                  <c:v>1742</c:v>
                </c:pt>
                <c:pt idx="992">
                  <c:v>1851</c:v>
                </c:pt>
                <c:pt idx="993">
                  <c:v>1500</c:v>
                </c:pt>
                <c:pt idx="994">
                  <c:v>1718</c:v>
                </c:pt>
                <c:pt idx="995">
                  <c:v>1230</c:v>
                </c:pt>
                <c:pt idx="996">
                  <c:v>1050</c:v>
                </c:pt>
                <c:pt idx="997">
                  <c:v>1442</c:v>
                </c:pt>
                <c:pt idx="998">
                  <c:v>1077</c:v>
                </c:pt>
                <c:pt idx="999">
                  <c:v>1208</c:v>
                </c:pt>
                <c:pt idx="1000">
                  <c:v>944</c:v>
                </c:pt>
                <c:pt idx="1001">
                  <c:v>691</c:v>
                </c:pt>
                <c:pt idx="1002">
                  <c:v>1574</c:v>
                </c:pt>
                <c:pt idx="1003">
                  <c:v>1680</c:v>
                </c:pt>
                <c:pt idx="1004">
                  <c:v>1504</c:v>
                </c:pt>
                <c:pt idx="1005">
                  <c:v>985</c:v>
                </c:pt>
                <c:pt idx="1006">
                  <c:v>1657</c:v>
                </c:pt>
                <c:pt idx="1007">
                  <c:v>1092</c:v>
                </c:pt>
                <c:pt idx="1008">
                  <c:v>1710</c:v>
                </c:pt>
                <c:pt idx="1009">
                  <c:v>1522</c:v>
                </c:pt>
                <c:pt idx="1010">
                  <c:v>1271</c:v>
                </c:pt>
                <c:pt idx="1011">
                  <c:v>1664</c:v>
                </c:pt>
                <c:pt idx="1012">
                  <c:v>1502</c:v>
                </c:pt>
                <c:pt idx="1013">
                  <c:v>1022</c:v>
                </c:pt>
                <c:pt idx="1014">
                  <c:v>1082</c:v>
                </c:pt>
                <c:pt idx="1015">
                  <c:v>1665</c:v>
                </c:pt>
                <c:pt idx="1016">
                  <c:v>1504</c:v>
                </c:pt>
                <c:pt idx="1017">
                  <c:v>1360</c:v>
                </c:pt>
                <c:pt idx="1018">
                  <c:v>1472</c:v>
                </c:pt>
                <c:pt idx="1019">
                  <c:v>1506</c:v>
                </c:pt>
                <c:pt idx="1020">
                  <c:v>1132</c:v>
                </c:pt>
                <c:pt idx="1021">
                  <c:v>1220</c:v>
                </c:pt>
                <c:pt idx="1022">
                  <c:v>1248</c:v>
                </c:pt>
                <c:pt idx="1023">
                  <c:v>1504</c:v>
                </c:pt>
                <c:pt idx="1024">
                  <c:v>2898</c:v>
                </c:pt>
                <c:pt idx="1025">
                  <c:v>882</c:v>
                </c:pt>
                <c:pt idx="1026">
                  <c:v>1264</c:v>
                </c:pt>
                <c:pt idx="1027">
                  <c:v>1646</c:v>
                </c:pt>
                <c:pt idx="1028">
                  <c:v>1376</c:v>
                </c:pt>
                <c:pt idx="1029">
                  <c:v>1218</c:v>
                </c:pt>
                <c:pt idx="1030">
                  <c:v>1928</c:v>
                </c:pt>
                <c:pt idx="1031">
                  <c:v>3082</c:v>
                </c:pt>
                <c:pt idx="1032">
                  <c:v>2520</c:v>
                </c:pt>
                <c:pt idx="1033">
                  <c:v>1654</c:v>
                </c:pt>
                <c:pt idx="1034">
                  <c:v>954</c:v>
                </c:pt>
                <c:pt idx="1035">
                  <c:v>845</c:v>
                </c:pt>
                <c:pt idx="1036">
                  <c:v>1620</c:v>
                </c:pt>
                <c:pt idx="1037">
                  <c:v>2263</c:v>
                </c:pt>
                <c:pt idx="1038">
                  <c:v>1344</c:v>
                </c:pt>
                <c:pt idx="1039">
                  <c:v>630</c:v>
                </c:pt>
                <c:pt idx="1040">
                  <c:v>1803</c:v>
                </c:pt>
                <c:pt idx="1041">
                  <c:v>1632</c:v>
                </c:pt>
                <c:pt idx="1042">
                  <c:v>1306</c:v>
                </c:pt>
                <c:pt idx="1043">
                  <c:v>2329</c:v>
                </c:pt>
                <c:pt idx="1044">
                  <c:v>2524</c:v>
                </c:pt>
                <c:pt idx="1045">
                  <c:v>1733</c:v>
                </c:pt>
                <c:pt idx="1046">
                  <c:v>2868</c:v>
                </c:pt>
                <c:pt idx="1047">
                  <c:v>990</c:v>
                </c:pt>
                <c:pt idx="1048">
                  <c:v>1771</c:v>
                </c:pt>
                <c:pt idx="1049">
                  <c:v>930</c:v>
                </c:pt>
                <c:pt idx="1050">
                  <c:v>1302</c:v>
                </c:pt>
                <c:pt idx="1051">
                  <c:v>1316</c:v>
                </c:pt>
                <c:pt idx="1052">
                  <c:v>1977</c:v>
                </c:pt>
                <c:pt idx="1053">
                  <c:v>1526</c:v>
                </c:pt>
                <c:pt idx="1054">
                  <c:v>1989</c:v>
                </c:pt>
                <c:pt idx="1055">
                  <c:v>1523</c:v>
                </c:pt>
                <c:pt idx="1056">
                  <c:v>1364</c:v>
                </c:pt>
                <c:pt idx="1057">
                  <c:v>1850</c:v>
                </c:pt>
                <c:pt idx="1058">
                  <c:v>2184</c:v>
                </c:pt>
                <c:pt idx="1059">
                  <c:v>1991</c:v>
                </c:pt>
                <c:pt idx="1060">
                  <c:v>1338</c:v>
                </c:pt>
                <c:pt idx="1061">
                  <c:v>894</c:v>
                </c:pt>
                <c:pt idx="1062">
                  <c:v>2337</c:v>
                </c:pt>
                <c:pt idx="1063">
                  <c:v>1103</c:v>
                </c:pt>
                <c:pt idx="1064">
                  <c:v>1154</c:v>
                </c:pt>
                <c:pt idx="1065">
                  <c:v>2260</c:v>
                </c:pt>
                <c:pt idx="1066">
                  <c:v>1571</c:v>
                </c:pt>
                <c:pt idx="1067">
                  <c:v>1611</c:v>
                </c:pt>
                <c:pt idx="1068">
                  <c:v>2521</c:v>
                </c:pt>
                <c:pt idx="1069">
                  <c:v>893</c:v>
                </c:pt>
                <c:pt idx="1070">
                  <c:v>1048</c:v>
                </c:pt>
                <c:pt idx="1071">
                  <c:v>1556</c:v>
                </c:pt>
                <c:pt idx="1072">
                  <c:v>1456</c:v>
                </c:pt>
                <c:pt idx="1073">
                  <c:v>1426</c:v>
                </c:pt>
                <c:pt idx="1074">
                  <c:v>1240</c:v>
                </c:pt>
                <c:pt idx="1075">
                  <c:v>1740</c:v>
                </c:pt>
                <c:pt idx="1076">
                  <c:v>1466</c:v>
                </c:pt>
                <c:pt idx="1077">
                  <c:v>1096</c:v>
                </c:pt>
                <c:pt idx="1078">
                  <c:v>848</c:v>
                </c:pt>
                <c:pt idx="1079">
                  <c:v>990</c:v>
                </c:pt>
                <c:pt idx="1080">
                  <c:v>1258</c:v>
                </c:pt>
                <c:pt idx="1081">
                  <c:v>1040</c:v>
                </c:pt>
                <c:pt idx="1082">
                  <c:v>1459</c:v>
                </c:pt>
                <c:pt idx="1083">
                  <c:v>1251</c:v>
                </c:pt>
                <c:pt idx="1084">
                  <c:v>1498</c:v>
                </c:pt>
                <c:pt idx="1085">
                  <c:v>996</c:v>
                </c:pt>
                <c:pt idx="1086">
                  <c:v>1092</c:v>
                </c:pt>
                <c:pt idx="1087">
                  <c:v>1953</c:v>
                </c:pt>
                <c:pt idx="1088">
                  <c:v>1709</c:v>
                </c:pt>
                <c:pt idx="1089">
                  <c:v>1247</c:v>
                </c:pt>
                <c:pt idx="1090">
                  <c:v>1040</c:v>
                </c:pt>
                <c:pt idx="1091">
                  <c:v>1252</c:v>
                </c:pt>
                <c:pt idx="1092">
                  <c:v>1694</c:v>
                </c:pt>
                <c:pt idx="1093">
                  <c:v>1200</c:v>
                </c:pt>
                <c:pt idx="1094">
                  <c:v>936</c:v>
                </c:pt>
                <c:pt idx="1095">
                  <c:v>1314</c:v>
                </c:pt>
                <c:pt idx="1096">
                  <c:v>1355</c:v>
                </c:pt>
                <c:pt idx="1097">
                  <c:v>1088</c:v>
                </c:pt>
                <c:pt idx="1098">
                  <c:v>1324</c:v>
                </c:pt>
                <c:pt idx="1099">
                  <c:v>1601</c:v>
                </c:pt>
                <c:pt idx="1100">
                  <c:v>438</c:v>
                </c:pt>
                <c:pt idx="1101">
                  <c:v>950</c:v>
                </c:pt>
                <c:pt idx="1102">
                  <c:v>1134</c:v>
                </c:pt>
                <c:pt idx="1103">
                  <c:v>1194</c:v>
                </c:pt>
                <c:pt idx="1104">
                  <c:v>1302</c:v>
                </c:pt>
                <c:pt idx="1105">
                  <c:v>2622</c:v>
                </c:pt>
                <c:pt idx="1106">
                  <c:v>1442</c:v>
                </c:pt>
                <c:pt idx="1107">
                  <c:v>2021</c:v>
                </c:pt>
                <c:pt idx="1108">
                  <c:v>1690</c:v>
                </c:pt>
                <c:pt idx="1109">
                  <c:v>1836</c:v>
                </c:pt>
                <c:pt idx="1110">
                  <c:v>1658</c:v>
                </c:pt>
                <c:pt idx="1111">
                  <c:v>1964</c:v>
                </c:pt>
                <c:pt idx="1112">
                  <c:v>816</c:v>
                </c:pt>
                <c:pt idx="1113">
                  <c:v>1008</c:v>
                </c:pt>
                <c:pt idx="1114">
                  <c:v>833</c:v>
                </c:pt>
                <c:pt idx="1115">
                  <c:v>1734</c:v>
                </c:pt>
                <c:pt idx="1116">
                  <c:v>1419</c:v>
                </c:pt>
                <c:pt idx="1117">
                  <c:v>894</c:v>
                </c:pt>
                <c:pt idx="1118">
                  <c:v>1601</c:v>
                </c:pt>
                <c:pt idx="1119">
                  <c:v>1040</c:v>
                </c:pt>
                <c:pt idx="1120">
                  <c:v>1012</c:v>
                </c:pt>
                <c:pt idx="1121">
                  <c:v>1552</c:v>
                </c:pt>
                <c:pt idx="1122">
                  <c:v>960</c:v>
                </c:pt>
                <c:pt idx="1123">
                  <c:v>698</c:v>
                </c:pt>
                <c:pt idx="1124">
                  <c:v>1482</c:v>
                </c:pt>
                <c:pt idx="1125">
                  <c:v>1005</c:v>
                </c:pt>
                <c:pt idx="1126">
                  <c:v>1555</c:v>
                </c:pt>
                <c:pt idx="1127">
                  <c:v>1530</c:v>
                </c:pt>
                <c:pt idx="1128">
                  <c:v>1959</c:v>
                </c:pt>
                <c:pt idx="1129">
                  <c:v>936</c:v>
                </c:pt>
                <c:pt idx="1130">
                  <c:v>1981</c:v>
                </c:pt>
                <c:pt idx="1131">
                  <c:v>974</c:v>
                </c:pt>
                <c:pt idx="1132">
                  <c:v>2210</c:v>
                </c:pt>
                <c:pt idx="1133">
                  <c:v>2020</c:v>
                </c:pt>
                <c:pt idx="1134">
                  <c:v>1600</c:v>
                </c:pt>
                <c:pt idx="1135">
                  <c:v>986</c:v>
                </c:pt>
                <c:pt idx="1136">
                  <c:v>1252</c:v>
                </c:pt>
                <c:pt idx="1137">
                  <c:v>1020</c:v>
                </c:pt>
                <c:pt idx="1138">
                  <c:v>1567</c:v>
                </c:pt>
                <c:pt idx="1139">
                  <c:v>1167</c:v>
                </c:pt>
                <c:pt idx="1140">
                  <c:v>952</c:v>
                </c:pt>
                <c:pt idx="1141">
                  <c:v>1868</c:v>
                </c:pt>
                <c:pt idx="1142">
                  <c:v>2828</c:v>
                </c:pt>
                <c:pt idx="1143">
                  <c:v>1006</c:v>
                </c:pt>
                <c:pt idx="1144">
                  <c:v>924</c:v>
                </c:pt>
                <c:pt idx="1145">
                  <c:v>1576</c:v>
                </c:pt>
                <c:pt idx="1146">
                  <c:v>1298</c:v>
                </c:pt>
                <c:pt idx="1147">
                  <c:v>1564</c:v>
                </c:pt>
                <c:pt idx="1148">
                  <c:v>1111</c:v>
                </c:pt>
                <c:pt idx="1149">
                  <c:v>1482</c:v>
                </c:pt>
                <c:pt idx="1150">
                  <c:v>932</c:v>
                </c:pt>
                <c:pt idx="1151">
                  <c:v>1466</c:v>
                </c:pt>
                <c:pt idx="1152">
                  <c:v>1811</c:v>
                </c:pt>
                <c:pt idx="1153">
                  <c:v>816</c:v>
                </c:pt>
                <c:pt idx="1154">
                  <c:v>1820</c:v>
                </c:pt>
                <c:pt idx="1155">
                  <c:v>1437</c:v>
                </c:pt>
                <c:pt idx="1156">
                  <c:v>1265</c:v>
                </c:pt>
                <c:pt idx="1157">
                  <c:v>1314</c:v>
                </c:pt>
                <c:pt idx="1158">
                  <c:v>1580</c:v>
                </c:pt>
                <c:pt idx="1159">
                  <c:v>1876</c:v>
                </c:pt>
                <c:pt idx="1160">
                  <c:v>1456</c:v>
                </c:pt>
                <c:pt idx="1161">
                  <c:v>1640</c:v>
                </c:pt>
                <c:pt idx="1162">
                  <c:v>894</c:v>
                </c:pt>
                <c:pt idx="1163">
                  <c:v>1258</c:v>
                </c:pt>
                <c:pt idx="1164">
                  <c:v>1432</c:v>
                </c:pt>
                <c:pt idx="1165">
                  <c:v>1502</c:v>
                </c:pt>
                <c:pt idx="1166">
                  <c:v>1694</c:v>
                </c:pt>
                <c:pt idx="1167">
                  <c:v>1671</c:v>
                </c:pt>
                <c:pt idx="1168">
                  <c:v>2108</c:v>
                </c:pt>
                <c:pt idx="1169">
                  <c:v>3627</c:v>
                </c:pt>
                <c:pt idx="1170">
                  <c:v>1118</c:v>
                </c:pt>
                <c:pt idx="1171">
                  <c:v>1261</c:v>
                </c:pt>
                <c:pt idx="1172">
                  <c:v>1250</c:v>
                </c:pt>
                <c:pt idx="1173">
                  <c:v>3086</c:v>
                </c:pt>
                <c:pt idx="1174">
                  <c:v>2345</c:v>
                </c:pt>
                <c:pt idx="1175">
                  <c:v>2872</c:v>
                </c:pt>
                <c:pt idx="1176">
                  <c:v>923</c:v>
                </c:pt>
                <c:pt idx="1177">
                  <c:v>1224</c:v>
                </c:pt>
                <c:pt idx="1178">
                  <c:v>1343</c:v>
                </c:pt>
                <c:pt idx="1179">
                  <c:v>1124</c:v>
                </c:pt>
                <c:pt idx="1180">
                  <c:v>2514</c:v>
                </c:pt>
                <c:pt idx="1181">
                  <c:v>1652</c:v>
                </c:pt>
                <c:pt idx="1182">
                  <c:v>4476</c:v>
                </c:pt>
                <c:pt idx="1183">
                  <c:v>1130</c:v>
                </c:pt>
                <c:pt idx="1184">
                  <c:v>1572</c:v>
                </c:pt>
                <c:pt idx="1185">
                  <c:v>1221</c:v>
                </c:pt>
                <c:pt idx="1186">
                  <c:v>1699</c:v>
                </c:pt>
                <c:pt idx="1187">
                  <c:v>1624</c:v>
                </c:pt>
                <c:pt idx="1188">
                  <c:v>1660</c:v>
                </c:pt>
                <c:pt idx="1189">
                  <c:v>1804</c:v>
                </c:pt>
                <c:pt idx="1190">
                  <c:v>1622</c:v>
                </c:pt>
                <c:pt idx="1191">
                  <c:v>1441</c:v>
                </c:pt>
                <c:pt idx="1192">
                  <c:v>1472</c:v>
                </c:pt>
                <c:pt idx="1193">
                  <c:v>1224</c:v>
                </c:pt>
                <c:pt idx="1194">
                  <c:v>1352</c:v>
                </c:pt>
                <c:pt idx="1195">
                  <c:v>1456</c:v>
                </c:pt>
                <c:pt idx="1196">
                  <c:v>1863</c:v>
                </c:pt>
                <c:pt idx="1197">
                  <c:v>1690</c:v>
                </c:pt>
                <c:pt idx="1198">
                  <c:v>1212</c:v>
                </c:pt>
                <c:pt idx="1199">
                  <c:v>1382</c:v>
                </c:pt>
                <c:pt idx="1200">
                  <c:v>864</c:v>
                </c:pt>
                <c:pt idx="1201">
                  <c:v>1779</c:v>
                </c:pt>
                <c:pt idx="1202">
                  <c:v>1348</c:v>
                </c:pt>
                <c:pt idx="1203">
                  <c:v>1630</c:v>
                </c:pt>
                <c:pt idx="1204">
                  <c:v>1074</c:v>
                </c:pt>
                <c:pt idx="1205">
                  <c:v>2196</c:v>
                </c:pt>
                <c:pt idx="1206">
                  <c:v>1056</c:v>
                </c:pt>
                <c:pt idx="1207">
                  <c:v>1700</c:v>
                </c:pt>
                <c:pt idx="1208">
                  <c:v>1283</c:v>
                </c:pt>
                <c:pt idx="1209">
                  <c:v>1660</c:v>
                </c:pt>
                <c:pt idx="1210">
                  <c:v>1845</c:v>
                </c:pt>
                <c:pt idx="1211">
                  <c:v>1752</c:v>
                </c:pt>
                <c:pt idx="1212">
                  <c:v>672</c:v>
                </c:pt>
                <c:pt idx="1213">
                  <c:v>960</c:v>
                </c:pt>
                <c:pt idx="1214">
                  <c:v>999</c:v>
                </c:pt>
                <c:pt idx="1215">
                  <c:v>894</c:v>
                </c:pt>
                <c:pt idx="1216">
                  <c:v>1902</c:v>
                </c:pt>
                <c:pt idx="1217">
                  <c:v>1314</c:v>
                </c:pt>
                <c:pt idx="1218">
                  <c:v>912</c:v>
                </c:pt>
                <c:pt idx="1219">
                  <c:v>1218</c:v>
                </c:pt>
                <c:pt idx="1220">
                  <c:v>912</c:v>
                </c:pt>
                <c:pt idx="1221">
                  <c:v>1211</c:v>
                </c:pt>
                <c:pt idx="1222">
                  <c:v>1846</c:v>
                </c:pt>
                <c:pt idx="1223">
                  <c:v>2136</c:v>
                </c:pt>
                <c:pt idx="1224">
                  <c:v>1490</c:v>
                </c:pt>
                <c:pt idx="1225">
                  <c:v>1138</c:v>
                </c:pt>
                <c:pt idx="1226">
                  <c:v>1933</c:v>
                </c:pt>
                <c:pt idx="1227">
                  <c:v>912</c:v>
                </c:pt>
                <c:pt idx="1228">
                  <c:v>1702</c:v>
                </c:pt>
                <c:pt idx="1229">
                  <c:v>1507</c:v>
                </c:pt>
                <c:pt idx="1230">
                  <c:v>2620</c:v>
                </c:pt>
                <c:pt idx="1231">
                  <c:v>1190</c:v>
                </c:pt>
                <c:pt idx="1232">
                  <c:v>1224</c:v>
                </c:pt>
                <c:pt idx="1233">
                  <c:v>1188</c:v>
                </c:pt>
                <c:pt idx="1234">
                  <c:v>1964</c:v>
                </c:pt>
                <c:pt idx="1235">
                  <c:v>1784</c:v>
                </c:pt>
                <c:pt idx="1236">
                  <c:v>1626</c:v>
                </c:pt>
                <c:pt idx="1237">
                  <c:v>1948</c:v>
                </c:pt>
                <c:pt idx="1238">
                  <c:v>1141</c:v>
                </c:pt>
                <c:pt idx="1239">
                  <c:v>1484</c:v>
                </c:pt>
                <c:pt idx="1240">
                  <c:v>1768</c:v>
                </c:pt>
                <c:pt idx="1241">
                  <c:v>1689</c:v>
                </c:pt>
                <c:pt idx="1242">
                  <c:v>1173</c:v>
                </c:pt>
                <c:pt idx="1243">
                  <c:v>2076</c:v>
                </c:pt>
                <c:pt idx="1244">
                  <c:v>1517</c:v>
                </c:pt>
                <c:pt idx="1245">
                  <c:v>1868</c:v>
                </c:pt>
                <c:pt idx="1246">
                  <c:v>1553</c:v>
                </c:pt>
                <c:pt idx="1247">
                  <c:v>1034</c:v>
                </c:pt>
                <c:pt idx="1248">
                  <c:v>2058</c:v>
                </c:pt>
                <c:pt idx="1249">
                  <c:v>988</c:v>
                </c:pt>
                <c:pt idx="1250">
                  <c:v>2110</c:v>
                </c:pt>
                <c:pt idx="1251">
                  <c:v>1405</c:v>
                </c:pt>
                <c:pt idx="1252">
                  <c:v>874</c:v>
                </c:pt>
                <c:pt idx="1253">
                  <c:v>2167</c:v>
                </c:pt>
                <c:pt idx="1254">
                  <c:v>1656</c:v>
                </c:pt>
                <c:pt idx="1255">
                  <c:v>1367</c:v>
                </c:pt>
                <c:pt idx="1256">
                  <c:v>1987</c:v>
                </c:pt>
                <c:pt idx="1257">
                  <c:v>864</c:v>
                </c:pt>
                <c:pt idx="1258">
                  <c:v>1166</c:v>
                </c:pt>
                <c:pt idx="1259">
                  <c:v>1054</c:v>
                </c:pt>
                <c:pt idx="1260">
                  <c:v>1675</c:v>
                </c:pt>
                <c:pt idx="1261">
                  <c:v>1050</c:v>
                </c:pt>
                <c:pt idx="1262">
                  <c:v>1788</c:v>
                </c:pt>
                <c:pt idx="1263">
                  <c:v>1824</c:v>
                </c:pt>
                <c:pt idx="1264">
                  <c:v>1337</c:v>
                </c:pt>
                <c:pt idx="1265">
                  <c:v>1452</c:v>
                </c:pt>
                <c:pt idx="1266">
                  <c:v>1889</c:v>
                </c:pt>
                <c:pt idx="1267">
                  <c:v>2018</c:v>
                </c:pt>
                <c:pt idx="1268">
                  <c:v>3447</c:v>
                </c:pt>
                <c:pt idx="1269">
                  <c:v>1524</c:v>
                </c:pt>
                <c:pt idx="1270">
                  <c:v>1524</c:v>
                </c:pt>
                <c:pt idx="1271">
                  <c:v>1489</c:v>
                </c:pt>
                <c:pt idx="1272">
                  <c:v>935</c:v>
                </c:pt>
                <c:pt idx="1273">
                  <c:v>1357</c:v>
                </c:pt>
                <c:pt idx="1274">
                  <c:v>1250</c:v>
                </c:pt>
                <c:pt idx="1275">
                  <c:v>1920</c:v>
                </c:pt>
                <c:pt idx="1276">
                  <c:v>1395</c:v>
                </c:pt>
                <c:pt idx="1277">
                  <c:v>1724</c:v>
                </c:pt>
                <c:pt idx="1278">
                  <c:v>2031</c:v>
                </c:pt>
                <c:pt idx="1279">
                  <c:v>1128</c:v>
                </c:pt>
                <c:pt idx="1280">
                  <c:v>1573</c:v>
                </c:pt>
                <c:pt idx="1281">
                  <c:v>1339</c:v>
                </c:pt>
                <c:pt idx="1282">
                  <c:v>1040</c:v>
                </c:pt>
                <c:pt idx="1283">
                  <c:v>1824</c:v>
                </c:pt>
                <c:pt idx="1284">
                  <c:v>2447</c:v>
                </c:pt>
                <c:pt idx="1285">
                  <c:v>1412</c:v>
                </c:pt>
                <c:pt idx="1286">
                  <c:v>1328</c:v>
                </c:pt>
                <c:pt idx="1287">
                  <c:v>1582</c:v>
                </c:pt>
                <c:pt idx="1288">
                  <c:v>1659</c:v>
                </c:pt>
                <c:pt idx="1289">
                  <c:v>1970</c:v>
                </c:pt>
                <c:pt idx="1290">
                  <c:v>1152</c:v>
                </c:pt>
                <c:pt idx="1291">
                  <c:v>1302</c:v>
                </c:pt>
                <c:pt idx="1292">
                  <c:v>2372</c:v>
                </c:pt>
                <c:pt idx="1293">
                  <c:v>1664</c:v>
                </c:pt>
                <c:pt idx="1294">
                  <c:v>864</c:v>
                </c:pt>
                <c:pt idx="1295">
                  <c:v>1052</c:v>
                </c:pt>
                <c:pt idx="1296">
                  <c:v>1128</c:v>
                </c:pt>
                <c:pt idx="1297">
                  <c:v>1072</c:v>
                </c:pt>
                <c:pt idx="1298">
                  <c:v>5642</c:v>
                </c:pt>
                <c:pt idx="1299">
                  <c:v>1246</c:v>
                </c:pt>
                <c:pt idx="1300">
                  <c:v>1983</c:v>
                </c:pt>
                <c:pt idx="1301">
                  <c:v>1494</c:v>
                </c:pt>
                <c:pt idx="1302">
                  <c:v>2526</c:v>
                </c:pt>
                <c:pt idx="1303">
                  <c:v>1616</c:v>
                </c:pt>
                <c:pt idx="1304">
                  <c:v>1708</c:v>
                </c:pt>
                <c:pt idx="1305">
                  <c:v>1652</c:v>
                </c:pt>
                <c:pt idx="1306">
                  <c:v>1368</c:v>
                </c:pt>
                <c:pt idx="1307">
                  <c:v>990</c:v>
                </c:pt>
                <c:pt idx="1308">
                  <c:v>1122</c:v>
                </c:pt>
                <c:pt idx="1309">
                  <c:v>1294</c:v>
                </c:pt>
                <c:pt idx="1310">
                  <c:v>1902</c:v>
                </c:pt>
                <c:pt idx="1311">
                  <c:v>1274</c:v>
                </c:pt>
                <c:pt idx="1312">
                  <c:v>2810</c:v>
                </c:pt>
                <c:pt idx="1313">
                  <c:v>2599</c:v>
                </c:pt>
                <c:pt idx="1314">
                  <c:v>948</c:v>
                </c:pt>
                <c:pt idx="1315">
                  <c:v>2112</c:v>
                </c:pt>
                <c:pt idx="1316">
                  <c:v>1630</c:v>
                </c:pt>
                <c:pt idx="1317">
                  <c:v>1352</c:v>
                </c:pt>
                <c:pt idx="1318">
                  <c:v>1787</c:v>
                </c:pt>
                <c:pt idx="1319">
                  <c:v>948</c:v>
                </c:pt>
                <c:pt idx="1320">
                  <c:v>1478</c:v>
                </c:pt>
                <c:pt idx="1321">
                  <c:v>720</c:v>
                </c:pt>
                <c:pt idx="1322">
                  <c:v>1923</c:v>
                </c:pt>
                <c:pt idx="1323">
                  <c:v>708</c:v>
                </c:pt>
                <c:pt idx="1324">
                  <c:v>1795</c:v>
                </c:pt>
                <c:pt idx="1325">
                  <c:v>796</c:v>
                </c:pt>
                <c:pt idx="1326">
                  <c:v>774</c:v>
                </c:pt>
                <c:pt idx="1327">
                  <c:v>816</c:v>
                </c:pt>
                <c:pt idx="1328">
                  <c:v>2792</c:v>
                </c:pt>
                <c:pt idx="1329">
                  <c:v>1632</c:v>
                </c:pt>
                <c:pt idx="1330">
                  <c:v>1588</c:v>
                </c:pt>
                <c:pt idx="1331">
                  <c:v>954</c:v>
                </c:pt>
                <c:pt idx="1332">
                  <c:v>816</c:v>
                </c:pt>
                <c:pt idx="1333">
                  <c:v>1360</c:v>
                </c:pt>
                <c:pt idx="1334">
                  <c:v>1365</c:v>
                </c:pt>
                <c:pt idx="1335">
                  <c:v>1334</c:v>
                </c:pt>
                <c:pt idx="1336">
                  <c:v>1656</c:v>
                </c:pt>
                <c:pt idx="1337">
                  <c:v>693</c:v>
                </c:pt>
                <c:pt idx="1338">
                  <c:v>1861</c:v>
                </c:pt>
                <c:pt idx="1339">
                  <c:v>864</c:v>
                </c:pt>
                <c:pt idx="1340">
                  <c:v>872</c:v>
                </c:pt>
                <c:pt idx="1341">
                  <c:v>1114</c:v>
                </c:pt>
                <c:pt idx="1342">
                  <c:v>2169</c:v>
                </c:pt>
                <c:pt idx="1343">
                  <c:v>1913</c:v>
                </c:pt>
                <c:pt idx="1344">
                  <c:v>1456</c:v>
                </c:pt>
                <c:pt idx="1345">
                  <c:v>960</c:v>
                </c:pt>
                <c:pt idx="1346">
                  <c:v>2156</c:v>
                </c:pt>
                <c:pt idx="1347">
                  <c:v>1776</c:v>
                </c:pt>
                <c:pt idx="1348">
                  <c:v>1494</c:v>
                </c:pt>
                <c:pt idx="1349">
                  <c:v>2358</c:v>
                </c:pt>
                <c:pt idx="1350">
                  <c:v>2634</c:v>
                </c:pt>
                <c:pt idx="1351">
                  <c:v>1716</c:v>
                </c:pt>
                <c:pt idx="1352">
                  <c:v>1176</c:v>
                </c:pt>
                <c:pt idx="1353">
                  <c:v>3238</c:v>
                </c:pt>
                <c:pt idx="1354">
                  <c:v>1865</c:v>
                </c:pt>
                <c:pt idx="1355">
                  <c:v>1920</c:v>
                </c:pt>
                <c:pt idx="1356">
                  <c:v>892</c:v>
                </c:pt>
                <c:pt idx="1357">
                  <c:v>1078</c:v>
                </c:pt>
                <c:pt idx="1358">
                  <c:v>1573</c:v>
                </c:pt>
                <c:pt idx="1359">
                  <c:v>1980</c:v>
                </c:pt>
                <c:pt idx="1360">
                  <c:v>2601</c:v>
                </c:pt>
                <c:pt idx="1361">
                  <c:v>1530</c:v>
                </c:pt>
                <c:pt idx="1362">
                  <c:v>1738</c:v>
                </c:pt>
                <c:pt idx="1363">
                  <c:v>1412</c:v>
                </c:pt>
                <c:pt idx="1364">
                  <c:v>1200</c:v>
                </c:pt>
                <c:pt idx="1365">
                  <c:v>1674</c:v>
                </c:pt>
                <c:pt idx="1366">
                  <c:v>1790</c:v>
                </c:pt>
                <c:pt idx="1367">
                  <c:v>1475</c:v>
                </c:pt>
                <c:pt idx="1368">
                  <c:v>848</c:v>
                </c:pt>
                <c:pt idx="1369">
                  <c:v>1668</c:v>
                </c:pt>
                <c:pt idx="1370">
                  <c:v>1374</c:v>
                </c:pt>
                <c:pt idx="1371">
                  <c:v>1661</c:v>
                </c:pt>
                <c:pt idx="1372">
                  <c:v>2097</c:v>
                </c:pt>
                <c:pt idx="1373">
                  <c:v>2633</c:v>
                </c:pt>
                <c:pt idx="1374">
                  <c:v>1958</c:v>
                </c:pt>
                <c:pt idx="1375">
                  <c:v>1571</c:v>
                </c:pt>
                <c:pt idx="1376">
                  <c:v>790</c:v>
                </c:pt>
                <c:pt idx="1377">
                  <c:v>1604</c:v>
                </c:pt>
                <c:pt idx="1378">
                  <c:v>987</c:v>
                </c:pt>
                <c:pt idx="1379">
                  <c:v>1394</c:v>
                </c:pt>
                <c:pt idx="1380">
                  <c:v>864</c:v>
                </c:pt>
                <c:pt idx="1381">
                  <c:v>2117</c:v>
                </c:pt>
                <c:pt idx="1382">
                  <c:v>1762</c:v>
                </c:pt>
                <c:pt idx="1383">
                  <c:v>1416</c:v>
                </c:pt>
                <c:pt idx="1384">
                  <c:v>1258</c:v>
                </c:pt>
                <c:pt idx="1385">
                  <c:v>1154</c:v>
                </c:pt>
                <c:pt idx="1386">
                  <c:v>2784</c:v>
                </c:pt>
                <c:pt idx="1387">
                  <c:v>2526</c:v>
                </c:pt>
                <c:pt idx="1388">
                  <c:v>1746</c:v>
                </c:pt>
                <c:pt idx="1389">
                  <c:v>1218</c:v>
                </c:pt>
                <c:pt idx="1390">
                  <c:v>1525</c:v>
                </c:pt>
                <c:pt idx="1391">
                  <c:v>1584</c:v>
                </c:pt>
                <c:pt idx="1392">
                  <c:v>900</c:v>
                </c:pt>
                <c:pt idx="1393">
                  <c:v>1912</c:v>
                </c:pt>
                <c:pt idx="1394">
                  <c:v>1500</c:v>
                </c:pt>
                <c:pt idx="1395">
                  <c:v>2482</c:v>
                </c:pt>
                <c:pt idx="1396">
                  <c:v>1687</c:v>
                </c:pt>
                <c:pt idx="1397">
                  <c:v>1513</c:v>
                </c:pt>
                <c:pt idx="1398">
                  <c:v>1904</c:v>
                </c:pt>
                <c:pt idx="1399">
                  <c:v>1608</c:v>
                </c:pt>
                <c:pt idx="1400">
                  <c:v>1158</c:v>
                </c:pt>
                <c:pt idx="1401">
                  <c:v>1593</c:v>
                </c:pt>
                <c:pt idx="1402">
                  <c:v>1294</c:v>
                </c:pt>
                <c:pt idx="1403">
                  <c:v>1464</c:v>
                </c:pt>
                <c:pt idx="1404">
                  <c:v>1214</c:v>
                </c:pt>
                <c:pt idx="1405">
                  <c:v>1646</c:v>
                </c:pt>
                <c:pt idx="1406">
                  <c:v>768</c:v>
                </c:pt>
                <c:pt idx="1407">
                  <c:v>833</c:v>
                </c:pt>
                <c:pt idx="1408">
                  <c:v>1363</c:v>
                </c:pt>
                <c:pt idx="1409">
                  <c:v>2093</c:v>
                </c:pt>
                <c:pt idx="1410">
                  <c:v>1840</c:v>
                </c:pt>
                <c:pt idx="1411">
                  <c:v>1668</c:v>
                </c:pt>
                <c:pt idx="1412">
                  <c:v>1040</c:v>
                </c:pt>
                <c:pt idx="1413">
                  <c:v>1844</c:v>
                </c:pt>
                <c:pt idx="1414">
                  <c:v>1848</c:v>
                </c:pt>
                <c:pt idx="1415">
                  <c:v>1569</c:v>
                </c:pt>
                <c:pt idx="1416">
                  <c:v>2290</c:v>
                </c:pt>
                <c:pt idx="1417">
                  <c:v>2450</c:v>
                </c:pt>
                <c:pt idx="1418">
                  <c:v>1144</c:v>
                </c:pt>
                <c:pt idx="1419">
                  <c:v>1844</c:v>
                </c:pt>
                <c:pt idx="1420">
                  <c:v>1416</c:v>
                </c:pt>
                <c:pt idx="1421">
                  <c:v>1069</c:v>
                </c:pt>
                <c:pt idx="1422">
                  <c:v>848</c:v>
                </c:pt>
                <c:pt idx="1423">
                  <c:v>2201</c:v>
                </c:pt>
                <c:pt idx="1424">
                  <c:v>1344</c:v>
                </c:pt>
                <c:pt idx="1425">
                  <c:v>1252</c:v>
                </c:pt>
                <c:pt idx="1426">
                  <c:v>2127</c:v>
                </c:pt>
                <c:pt idx="1427">
                  <c:v>1558</c:v>
                </c:pt>
                <c:pt idx="1428">
                  <c:v>804</c:v>
                </c:pt>
                <c:pt idx="1429">
                  <c:v>1440</c:v>
                </c:pt>
                <c:pt idx="1430">
                  <c:v>1838</c:v>
                </c:pt>
                <c:pt idx="1431">
                  <c:v>958</c:v>
                </c:pt>
                <c:pt idx="1432">
                  <c:v>968</c:v>
                </c:pt>
                <c:pt idx="1433">
                  <c:v>1792</c:v>
                </c:pt>
                <c:pt idx="1434">
                  <c:v>1126</c:v>
                </c:pt>
                <c:pt idx="1435">
                  <c:v>1537</c:v>
                </c:pt>
                <c:pt idx="1436">
                  <c:v>864</c:v>
                </c:pt>
                <c:pt idx="1437">
                  <c:v>1932</c:v>
                </c:pt>
                <c:pt idx="1438">
                  <c:v>1236</c:v>
                </c:pt>
                <c:pt idx="1439">
                  <c:v>1725</c:v>
                </c:pt>
                <c:pt idx="1440">
                  <c:v>2555</c:v>
                </c:pt>
                <c:pt idx="1441">
                  <c:v>848</c:v>
                </c:pt>
                <c:pt idx="1442">
                  <c:v>2007</c:v>
                </c:pt>
                <c:pt idx="1443">
                  <c:v>952</c:v>
                </c:pt>
                <c:pt idx="1444">
                  <c:v>1422</c:v>
                </c:pt>
                <c:pt idx="1445">
                  <c:v>913</c:v>
                </c:pt>
                <c:pt idx="1446">
                  <c:v>1188</c:v>
                </c:pt>
                <c:pt idx="1447">
                  <c:v>2090</c:v>
                </c:pt>
                <c:pt idx="1448">
                  <c:v>1346</c:v>
                </c:pt>
                <c:pt idx="1449">
                  <c:v>630</c:v>
                </c:pt>
                <c:pt idx="1450">
                  <c:v>1792</c:v>
                </c:pt>
                <c:pt idx="1451">
                  <c:v>1578</c:v>
                </c:pt>
                <c:pt idx="1452">
                  <c:v>1072</c:v>
                </c:pt>
                <c:pt idx="1453">
                  <c:v>1140</c:v>
                </c:pt>
                <c:pt idx="1454">
                  <c:v>1221</c:v>
                </c:pt>
                <c:pt idx="1455">
                  <c:v>1647</c:v>
                </c:pt>
                <c:pt idx="1456">
                  <c:v>2073</c:v>
                </c:pt>
                <c:pt idx="1457">
                  <c:v>2340</c:v>
                </c:pt>
                <c:pt idx="1458">
                  <c:v>1078</c:v>
                </c:pt>
                <c:pt idx="1459">
                  <c:v>1256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1-6917-43F0-90FC-F1DFE1764A63}"/>
            </c:ext>
          </c:extLst>
        </c:ser>
        <c:dLbls>
          <c:showLegendKey val="0"/>
          <c:showVal val="0"/>
          <c:showCatName val="0"/>
          <c:showSerName val="0"/>
          <c:showPercent val="0"/>
          <c:showBubbleSize val="0"/>
        </c:dLbls>
        <c:axId val="1634834080"/>
        <c:axId val="1537343808"/>
      </c:scatterChart>
      <c:valAx>
        <c:axId val="163483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343808"/>
        <c:crosses val="autoZero"/>
        <c:crossBetween val="midCat"/>
      </c:valAx>
      <c:valAx>
        <c:axId val="153734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4834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[CL_Capstone--2.xlsx]External Quality!PivotTable77</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External</a:t>
            </a:r>
            <a:r>
              <a:rPr lang="en-US" baseline="0"/>
              <a:t> 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'External Quality'!$B$3</c:f>
              <c:strCache>
                <c:ptCount val="1"/>
                <c:pt idx="0">
                  <c:v>Total</c:v>
                </c:pt>
              </c:strCache>
            </c:strRef>
          </c:tx>
          <c:spPr>
            <a:solidFill>
              <a:schemeClr val="accent1"/>
            </a:solidFill>
            <a:ln>
              <a:noFill/>
            </a:ln>
            <a:effectLst/>
          </c:spPr>
          <c:invertIfNegative val="0"/>
          <c:cat>
            <c:strRef>
              <c:f>'External Quality'!$A$4:$A$7</c:f>
              <c:strCache>
                <c:ptCount val="4"/>
                <c:pt idx="0">
                  <c:v>Fa</c:v>
                </c:pt>
                <c:pt idx="1">
                  <c:v>TA</c:v>
                </c:pt>
                <c:pt idx="2">
                  <c:v>Gd</c:v>
                </c:pt>
                <c:pt idx="3">
                  <c:v>Ex</c:v>
                </c:pt>
              </c:strCache>
            </c:strRef>
          </c:cat>
          <c:val>
            <c:numRef>
              <c:f>'External Quality'!$B$4:$B$7</c:f>
              <c:numCache>
                <c:formatCode>General</c:formatCode>
                <c:ptCount val="4"/>
                <c:pt idx="0">
                  <c:v>87985.21428571429</c:v>
                </c:pt>
                <c:pt idx="1">
                  <c:v>144341.31346578366</c:v>
                </c:pt>
                <c:pt idx="2">
                  <c:v>231633.51024590165</c:v>
                </c:pt>
                <c:pt idx="3">
                  <c:v>367360.96153846156</c:v>
                </c:pt>
              </c:numCache>
            </c:numRef>
          </c:val>
          <c:extLst>
            <c:ext xmlns:c16="http://schemas.microsoft.com/office/drawing/2014/chart" uri="{C3380CC4-5D6E-409C-BE32-E72D297353CC}">
              <c16:uniqueId val="{00000000-D283-40A1-9293-50A42B5E921E}"/>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 by Total Rooms Above Ground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'DA_-_housing-price-data-0404201'!$CC$1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'DA_-_housing-price-data-0404201'!$BC$2:$BC$1461</c:f>
              <c:numCache>
                <c:formatCode>General</c:formatCode>
                <c:ptCount val="1460"/>
                <c:pt idx="0">
                  <c:v>8</c:v>
                </c:pt>
                <c:pt idx="1">
                  <c:v>6</c:v>
                </c:pt>
                <c:pt idx="2">
                  <c:v>6</c:v>
                </c:pt>
                <c:pt idx="3">
                  <c:v>7</c:v>
                </c:pt>
                <c:pt idx="4">
                  <c:v>9</c:v>
                </c:pt>
                <c:pt idx="5">
                  <c:v>5</c:v>
                </c:pt>
                <c:pt idx="6">
                  <c:v>7</c:v>
                </c:pt>
                <c:pt idx="7">
                  <c:v>7</c:v>
                </c:pt>
                <c:pt idx="8">
                  <c:v>8</c:v>
                </c:pt>
                <c:pt idx="9">
                  <c:v>5</c:v>
                </c:pt>
                <c:pt idx="10">
                  <c:v>5</c:v>
                </c:pt>
                <c:pt idx="11">
                  <c:v>11</c:v>
                </c:pt>
                <c:pt idx="12">
                  <c:v>4</c:v>
                </c:pt>
                <c:pt idx="13">
                  <c:v>7</c:v>
                </c:pt>
                <c:pt idx="14">
                  <c:v>5</c:v>
                </c:pt>
                <c:pt idx="15">
                  <c:v>5</c:v>
                </c:pt>
                <c:pt idx="16">
                  <c:v>5</c:v>
                </c:pt>
                <c:pt idx="17">
                  <c:v>6</c:v>
                </c:pt>
                <c:pt idx="18">
                  <c:v>6</c:v>
                </c:pt>
                <c:pt idx="19">
                  <c:v>6</c:v>
                </c:pt>
                <c:pt idx="20">
                  <c:v>9</c:v>
                </c:pt>
                <c:pt idx="21">
                  <c:v>6</c:v>
                </c:pt>
                <c:pt idx="22">
                  <c:v>7</c:v>
                </c:pt>
                <c:pt idx="23">
                  <c:v>6</c:v>
                </c:pt>
                <c:pt idx="24">
                  <c:v>6</c:v>
                </c:pt>
                <c:pt idx="25">
                  <c:v>7</c:v>
                </c:pt>
                <c:pt idx="26">
                  <c:v>5</c:v>
                </c:pt>
                <c:pt idx="27">
                  <c:v>7</c:v>
                </c:pt>
                <c:pt idx="28">
                  <c:v>6</c:v>
                </c:pt>
                <c:pt idx="29">
                  <c:v>4</c:v>
                </c:pt>
                <c:pt idx="30">
                  <c:v>6</c:v>
                </c:pt>
                <c:pt idx="31">
                  <c:v>6</c:v>
                </c:pt>
                <c:pt idx="32">
                  <c:v>7</c:v>
                </c:pt>
                <c:pt idx="33">
                  <c:v>6</c:v>
                </c:pt>
                <c:pt idx="34">
                  <c:v>6</c:v>
                </c:pt>
                <c:pt idx="35">
                  <c:v>9</c:v>
                </c:pt>
                <c:pt idx="36">
                  <c:v>6</c:v>
                </c:pt>
                <c:pt idx="37">
                  <c:v>5</c:v>
                </c:pt>
                <c:pt idx="38">
                  <c:v>5</c:v>
                </c:pt>
                <c:pt idx="39">
                  <c:v>6</c:v>
                </c:pt>
                <c:pt idx="40">
                  <c:v>6</c:v>
                </c:pt>
                <c:pt idx="41">
                  <c:v>5</c:v>
                </c:pt>
                <c:pt idx="42">
                  <c:v>5</c:v>
                </c:pt>
                <c:pt idx="43">
                  <c:v>5</c:v>
                </c:pt>
                <c:pt idx="44">
                  <c:v>6</c:v>
                </c:pt>
                <c:pt idx="45">
                  <c:v>6</c:v>
                </c:pt>
                <c:pt idx="46">
                  <c:v>6</c:v>
                </c:pt>
                <c:pt idx="47">
                  <c:v>7</c:v>
                </c:pt>
                <c:pt idx="48">
                  <c:v>8</c:v>
                </c:pt>
                <c:pt idx="49">
                  <c:v>6</c:v>
                </c:pt>
                <c:pt idx="50">
                  <c:v>6</c:v>
                </c:pt>
                <c:pt idx="51">
                  <c:v>6</c:v>
                </c:pt>
                <c:pt idx="52">
                  <c:v>5</c:v>
                </c:pt>
                <c:pt idx="53">
                  <c:v>5</c:v>
                </c:pt>
                <c:pt idx="54">
                  <c:v>6</c:v>
                </c:pt>
                <c:pt idx="55">
                  <c:v>7</c:v>
                </c:pt>
                <c:pt idx="56">
                  <c:v>7</c:v>
                </c:pt>
                <c:pt idx="57">
                  <c:v>7</c:v>
                </c:pt>
                <c:pt idx="58">
                  <c:v>10</c:v>
                </c:pt>
                <c:pt idx="59">
                  <c:v>4</c:v>
                </c:pt>
                <c:pt idx="60">
                  <c:v>5</c:v>
                </c:pt>
                <c:pt idx="61">
                  <c:v>6</c:v>
                </c:pt>
                <c:pt idx="62">
                  <c:v>6</c:v>
                </c:pt>
                <c:pt idx="63">
                  <c:v>9</c:v>
                </c:pt>
                <c:pt idx="64">
                  <c:v>8</c:v>
                </c:pt>
                <c:pt idx="65">
                  <c:v>9</c:v>
                </c:pt>
                <c:pt idx="66">
                  <c:v>7</c:v>
                </c:pt>
                <c:pt idx="67">
                  <c:v>7</c:v>
                </c:pt>
                <c:pt idx="68">
                  <c:v>4</c:v>
                </c:pt>
                <c:pt idx="69">
                  <c:v>7</c:v>
                </c:pt>
                <c:pt idx="70">
                  <c:v>8</c:v>
                </c:pt>
                <c:pt idx="71">
                  <c:v>4</c:v>
                </c:pt>
                <c:pt idx="72">
                  <c:v>7</c:v>
                </c:pt>
                <c:pt idx="73">
                  <c:v>6</c:v>
                </c:pt>
                <c:pt idx="74">
                  <c:v>8</c:v>
                </c:pt>
                <c:pt idx="75">
                  <c:v>5</c:v>
                </c:pt>
                <c:pt idx="76">
                  <c:v>4</c:v>
                </c:pt>
                <c:pt idx="77">
                  <c:v>6</c:v>
                </c:pt>
                <c:pt idx="78">
                  <c:v>8</c:v>
                </c:pt>
                <c:pt idx="79">
                  <c:v>5</c:v>
                </c:pt>
                <c:pt idx="80">
                  <c:v>8</c:v>
                </c:pt>
                <c:pt idx="81">
                  <c:v>5</c:v>
                </c:pt>
                <c:pt idx="82">
                  <c:v>6</c:v>
                </c:pt>
                <c:pt idx="83">
                  <c:v>6</c:v>
                </c:pt>
                <c:pt idx="84">
                  <c:v>7</c:v>
                </c:pt>
                <c:pt idx="85">
                  <c:v>9</c:v>
                </c:pt>
                <c:pt idx="86">
                  <c:v>6</c:v>
                </c:pt>
                <c:pt idx="87">
                  <c:v>4</c:v>
                </c:pt>
                <c:pt idx="88">
                  <c:v>6</c:v>
                </c:pt>
                <c:pt idx="89">
                  <c:v>5</c:v>
                </c:pt>
                <c:pt idx="90">
                  <c:v>4</c:v>
                </c:pt>
                <c:pt idx="91">
                  <c:v>6</c:v>
                </c:pt>
                <c:pt idx="92">
                  <c:v>5</c:v>
                </c:pt>
                <c:pt idx="93">
                  <c:v>9</c:v>
                </c:pt>
                <c:pt idx="94">
                  <c:v>7</c:v>
                </c:pt>
                <c:pt idx="95">
                  <c:v>6</c:v>
                </c:pt>
                <c:pt idx="96">
                  <c:v>6</c:v>
                </c:pt>
                <c:pt idx="97">
                  <c:v>6</c:v>
                </c:pt>
                <c:pt idx="98">
                  <c:v>5</c:v>
                </c:pt>
                <c:pt idx="99">
                  <c:v>6</c:v>
                </c:pt>
                <c:pt idx="100">
                  <c:v>6</c:v>
                </c:pt>
                <c:pt idx="101">
                  <c:v>7</c:v>
                </c:pt>
                <c:pt idx="102">
                  <c:v>8</c:v>
                </c:pt>
                <c:pt idx="103">
                  <c:v>6</c:v>
                </c:pt>
                <c:pt idx="104">
                  <c:v>7</c:v>
                </c:pt>
                <c:pt idx="105">
                  <c:v>9</c:v>
                </c:pt>
                <c:pt idx="106">
                  <c:v>6</c:v>
                </c:pt>
                <c:pt idx="107">
                  <c:v>5</c:v>
                </c:pt>
                <c:pt idx="108">
                  <c:v>7</c:v>
                </c:pt>
                <c:pt idx="109">
                  <c:v>7</c:v>
                </c:pt>
                <c:pt idx="110">
                  <c:v>7</c:v>
                </c:pt>
                <c:pt idx="111">
                  <c:v>7</c:v>
                </c:pt>
                <c:pt idx="112">
                  <c:v>10</c:v>
                </c:pt>
                <c:pt idx="113">
                  <c:v>7</c:v>
                </c:pt>
                <c:pt idx="114">
                  <c:v>9</c:v>
                </c:pt>
                <c:pt idx="115">
                  <c:v>5</c:v>
                </c:pt>
                <c:pt idx="116">
                  <c:v>6</c:v>
                </c:pt>
                <c:pt idx="117">
                  <c:v>5</c:v>
                </c:pt>
                <c:pt idx="118">
                  <c:v>11</c:v>
                </c:pt>
                <c:pt idx="119">
                  <c:v>8</c:v>
                </c:pt>
                <c:pt idx="120">
                  <c:v>4</c:v>
                </c:pt>
                <c:pt idx="121">
                  <c:v>4</c:v>
                </c:pt>
                <c:pt idx="122">
                  <c:v>5</c:v>
                </c:pt>
                <c:pt idx="123">
                  <c:v>5</c:v>
                </c:pt>
                <c:pt idx="124">
                  <c:v>7</c:v>
                </c:pt>
                <c:pt idx="125">
                  <c:v>5</c:v>
                </c:pt>
                <c:pt idx="126">
                  <c:v>5</c:v>
                </c:pt>
                <c:pt idx="127">
                  <c:v>5</c:v>
                </c:pt>
                <c:pt idx="128">
                  <c:v>6</c:v>
                </c:pt>
                <c:pt idx="129">
                  <c:v>6</c:v>
                </c:pt>
                <c:pt idx="130">
                  <c:v>8</c:v>
                </c:pt>
                <c:pt idx="131">
                  <c:v>7</c:v>
                </c:pt>
                <c:pt idx="132">
                  <c:v>7</c:v>
                </c:pt>
                <c:pt idx="133">
                  <c:v>6</c:v>
                </c:pt>
                <c:pt idx="134">
                  <c:v>7</c:v>
                </c:pt>
                <c:pt idx="135">
                  <c:v>7</c:v>
                </c:pt>
                <c:pt idx="136">
                  <c:v>5</c:v>
                </c:pt>
                <c:pt idx="137">
                  <c:v>9</c:v>
                </c:pt>
                <c:pt idx="138">
                  <c:v>7</c:v>
                </c:pt>
                <c:pt idx="139">
                  <c:v>7</c:v>
                </c:pt>
                <c:pt idx="140">
                  <c:v>5</c:v>
                </c:pt>
                <c:pt idx="141">
                  <c:v>7</c:v>
                </c:pt>
                <c:pt idx="142">
                  <c:v>6</c:v>
                </c:pt>
                <c:pt idx="143">
                  <c:v>6</c:v>
                </c:pt>
                <c:pt idx="144">
                  <c:v>10</c:v>
                </c:pt>
                <c:pt idx="145">
                  <c:v>7</c:v>
                </c:pt>
                <c:pt idx="146">
                  <c:v>5</c:v>
                </c:pt>
                <c:pt idx="147">
                  <c:v>8</c:v>
                </c:pt>
                <c:pt idx="148">
                  <c:v>6</c:v>
                </c:pt>
                <c:pt idx="149">
                  <c:v>7</c:v>
                </c:pt>
                <c:pt idx="150">
                  <c:v>5</c:v>
                </c:pt>
                <c:pt idx="151">
                  <c:v>6</c:v>
                </c:pt>
                <c:pt idx="152">
                  <c:v>8</c:v>
                </c:pt>
                <c:pt idx="153">
                  <c:v>4</c:v>
                </c:pt>
                <c:pt idx="154">
                  <c:v>7</c:v>
                </c:pt>
                <c:pt idx="155">
                  <c:v>5</c:v>
                </c:pt>
                <c:pt idx="156">
                  <c:v>5</c:v>
                </c:pt>
                <c:pt idx="157">
                  <c:v>8</c:v>
                </c:pt>
                <c:pt idx="158">
                  <c:v>8</c:v>
                </c:pt>
                <c:pt idx="159">
                  <c:v>9</c:v>
                </c:pt>
                <c:pt idx="160">
                  <c:v>6</c:v>
                </c:pt>
                <c:pt idx="161">
                  <c:v>10</c:v>
                </c:pt>
                <c:pt idx="162">
                  <c:v>7</c:v>
                </c:pt>
                <c:pt idx="163">
                  <c:v>4</c:v>
                </c:pt>
                <c:pt idx="164">
                  <c:v>5</c:v>
                </c:pt>
                <c:pt idx="165">
                  <c:v>6</c:v>
                </c:pt>
                <c:pt idx="166">
                  <c:v>7</c:v>
                </c:pt>
                <c:pt idx="167">
                  <c:v>8</c:v>
                </c:pt>
                <c:pt idx="168">
                  <c:v>7</c:v>
                </c:pt>
                <c:pt idx="169">
                  <c:v>6</c:v>
                </c:pt>
                <c:pt idx="170">
                  <c:v>7</c:v>
                </c:pt>
                <c:pt idx="171">
                  <c:v>7</c:v>
                </c:pt>
                <c:pt idx="172">
                  <c:v>5</c:v>
                </c:pt>
                <c:pt idx="173">
                  <c:v>6</c:v>
                </c:pt>
                <c:pt idx="174">
                  <c:v>7</c:v>
                </c:pt>
                <c:pt idx="175">
                  <c:v>7</c:v>
                </c:pt>
                <c:pt idx="176">
                  <c:v>8</c:v>
                </c:pt>
                <c:pt idx="177">
                  <c:v>8</c:v>
                </c:pt>
                <c:pt idx="178">
                  <c:v>9</c:v>
                </c:pt>
                <c:pt idx="179">
                  <c:v>5</c:v>
                </c:pt>
                <c:pt idx="180">
                  <c:v>5</c:v>
                </c:pt>
                <c:pt idx="181">
                  <c:v>9</c:v>
                </c:pt>
                <c:pt idx="182">
                  <c:v>7</c:v>
                </c:pt>
                <c:pt idx="183">
                  <c:v>6</c:v>
                </c:pt>
                <c:pt idx="184">
                  <c:v>5</c:v>
                </c:pt>
                <c:pt idx="185">
                  <c:v>12</c:v>
                </c:pt>
                <c:pt idx="186">
                  <c:v>6</c:v>
                </c:pt>
                <c:pt idx="187">
                  <c:v>8</c:v>
                </c:pt>
                <c:pt idx="188">
                  <c:v>6</c:v>
                </c:pt>
                <c:pt idx="189">
                  <c:v>5</c:v>
                </c:pt>
                <c:pt idx="190">
                  <c:v>10</c:v>
                </c:pt>
                <c:pt idx="191">
                  <c:v>7</c:v>
                </c:pt>
                <c:pt idx="192">
                  <c:v>6</c:v>
                </c:pt>
                <c:pt idx="193">
                  <c:v>7</c:v>
                </c:pt>
                <c:pt idx="194">
                  <c:v>5</c:v>
                </c:pt>
                <c:pt idx="195">
                  <c:v>7</c:v>
                </c:pt>
                <c:pt idx="196">
                  <c:v>8</c:v>
                </c:pt>
                <c:pt idx="197">
                  <c:v>8</c:v>
                </c:pt>
                <c:pt idx="198">
                  <c:v>8</c:v>
                </c:pt>
                <c:pt idx="199">
                  <c:v>7</c:v>
                </c:pt>
                <c:pt idx="200">
                  <c:v>5</c:v>
                </c:pt>
                <c:pt idx="201">
                  <c:v>6</c:v>
                </c:pt>
                <c:pt idx="202">
                  <c:v>6</c:v>
                </c:pt>
                <c:pt idx="203">
                  <c:v>3</c:v>
                </c:pt>
                <c:pt idx="204">
                  <c:v>5</c:v>
                </c:pt>
                <c:pt idx="205">
                  <c:v>5</c:v>
                </c:pt>
                <c:pt idx="206">
                  <c:v>8</c:v>
                </c:pt>
                <c:pt idx="207">
                  <c:v>6</c:v>
                </c:pt>
                <c:pt idx="208">
                  <c:v>7</c:v>
                </c:pt>
                <c:pt idx="209">
                  <c:v>6</c:v>
                </c:pt>
                <c:pt idx="210">
                  <c:v>5</c:v>
                </c:pt>
                <c:pt idx="211">
                  <c:v>6</c:v>
                </c:pt>
                <c:pt idx="212">
                  <c:v>7</c:v>
                </c:pt>
                <c:pt idx="213">
                  <c:v>5</c:v>
                </c:pt>
                <c:pt idx="214">
                  <c:v>6</c:v>
                </c:pt>
                <c:pt idx="215">
                  <c:v>6</c:v>
                </c:pt>
                <c:pt idx="216">
                  <c:v>8</c:v>
                </c:pt>
                <c:pt idx="217">
                  <c:v>8</c:v>
                </c:pt>
                <c:pt idx="218">
                  <c:v>8</c:v>
                </c:pt>
                <c:pt idx="219">
                  <c:v>5</c:v>
                </c:pt>
                <c:pt idx="220">
                  <c:v>5</c:v>
                </c:pt>
                <c:pt idx="221">
                  <c:v>8</c:v>
                </c:pt>
                <c:pt idx="222">
                  <c:v>6</c:v>
                </c:pt>
                <c:pt idx="223">
                  <c:v>4</c:v>
                </c:pt>
                <c:pt idx="224">
                  <c:v>8</c:v>
                </c:pt>
                <c:pt idx="225">
                  <c:v>6</c:v>
                </c:pt>
                <c:pt idx="226">
                  <c:v>9</c:v>
                </c:pt>
                <c:pt idx="227">
                  <c:v>5</c:v>
                </c:pt>
                <c:pt idx="228">
                  <c:v>5</c:v>
                </c:pt>
                <c:pt idx="229">
                  <c:v>7</c:v>
                </c:pt>
                <c:pt idx="230">
                  <c:v>6</c:v>
                </c:pt>
                <c:pt idx="231">
                  <c:v>9</c:v>
                </c:pt>
                <c:pt idx="232">
                  <c:v>5</c:v>
                </c:pt>
                <c:pt idx="233">
                  <c:v>5</c:v>
                </c:pt>
                <c:pt idx="234">
                  <c:v>8</c:v>
                </c:pt>
                <c:pt idx="235">
                  <c:v>5</c:v>
                </c:pt>
                <c:pt idx="236">
                  <c:v>6</c:v>
                </c:pt>
                <c:pt idx="237">
                  <c:v>7</c:v>
                </c:pt>
                <c:pt idx="238">
                  <c:v>7</c:v>
                </c:pt>
                <c:pt idx="239">
                  <c:v>7</c:v>
                </c:pt>
                <c:pt idx="240">
                  <c:v>7</c:v>
                </c:pt>
                <c:pt idx="241">
                  <c:v>4</c:v>
                </c:pt>
                <c:pt idx="242">
                  <c:v>6</c:v>
                </c:pt>
                <c:pt idx="243">
                  <c:v>6</c:v>
                </c:pt>
                <c:pt idx="244">
                  <c:v>8</c:v>
                </c:pt>
                <c:pt idx="245">
                  <c:v>6</c:v>
                </c:pt>
                <c:pt idx="246">
                  <c:v>9</c:v>
                </c:pt>
                <c:pt idx="247">
                  <c:v>5</c:v>
                </c:pt>
                <c:pt idx="248">
                  <c:v>8</c:v>
                </c:pt>
                <c:pt idx="249">
                  <c:v>7</c:v>
                </c:pt>
                <c:pt idx="250">
                  <c:v>6</c:v>
                </c:pt>
                <c:pt idx="251">
                  <c:v>5</c:v>
                </c:pt>
                <c:pt idx="252">
                  <c:v>6</c:v>
                </c:pt>
                <c:pt idx="253">
                  <c:v>7</c:v>
                </c:pt>
                <c:pt idx="254">
                  <c:v>5</c:v>
                </c:pt>
                <c:pt idx="255">
                  <c:v>8</c:v>
                </c:pt>
                <c:pt idx="256">
                  <c:v>7</c:v>
                </c:pt>
                <c:pt idx="257">
                  <c:v>8</c:v>
                </c:pt>
                <c:pt idx="258">
                  <c:v>7</c:v>
                </c:pt>
                <c:pt idx="259">
                  <c:v>4</c:v>
                </c:pt>
                <c:pt idx="260">
                  <c:v>6</c:v>
                </c:pt>
                <c:pt idx="261">
                  <c:v>10</c:v>
                </c:pt>
                <c:pt idx="262">
                  <c:v>6</c:v>
                </c:pt>
                <c:pt idx="263">
                  <c:v>6</c:v>
                </c:pt>
                <c:pt idx="264">
                  <c:v>4</c:v>
                </c:pt>
                <c:pt idx="265">
                  <c:v>7</c:v>
                </c:pt>
                <c:pt idx="266">
                  <c:v>8</c:v>
                </c:pt>
                <c:pt idx="267">
                  <c:v>8</c:v>
                </c:pt>
                <c:pt idx="268">
                  <c:v>4</c:v>
                </c:pt>
                <c:pt idx="269">
                  <c:v>6</c:v>
                </c:pt>
                <c:pt idx="270">
                  <c:v>8</c:v>
                </c:pt>
                <c:pt idx="271">
                  <c:v>5</c:v>
                </c:pt>
                <c:pt idx="272">
                  <c:v>9</c:v>
                </c:pt>
                <c:pt idx="273">
                  <c:v>6</c:v>
                </c:pt>
                <c:pt idx="274">
                  <c:v>5</c:v>
                </c:pt>
                <c:pt idx="275">
                  <c:v>5</c:v>
                </c:pt>
                <c:pt idx="276">
                  <c:v>7</c:v>
                </c:pt>
                <c:pt idx="277">
                  <c:v>4</c:v>
                </c:pt>
                <c:pt idx="278">
                  <c:v>8</c:v>
                </c:pt>
                <c:pt idx="279">
                  <c:v>8</c:v>
                </c:pt>
                <c:pt idx="280">
                  <c:v>7</c:v>
                </c:pt>
                <c:pt idx="281">
                  <c:v>5</c:v>
                </c:pt>
                <c:pt idx="282">
                  <c:v>6</c:v>
                </c:pt>
                <c:pt idx="283">
                  <c:v>6</c:v>
                </c:pt>
                <c:pt idx="284">
                  <c:v>5</c:v>
                </c:pt>
                <c:pt idx="285">
                  <c:v>5</c:v>
                </c:pt>
                <c:pt idx="286">
                  <c:v>7</c:v>
                </c:pt>
                <c:pt idx="287">
                  <c:v>5</c:v>
                </c:pt>
                <c:pt idx="288">
                  <c:v>5</c:v>
                </c:pt>
                <c:pt idx="289">
                  <c:v>7</c:v>
                </c:pt>
                <c:pt idx="290">
                  <c:v>8</c:v>
                </c:pt>
                <c:pt idx="291">
                  <c:v>9</c:v>
                </c:pt>
                <c:pt idx="292">
                  <c:v>8</c:v>
                </c:pt>
                <c:pt idx="293">
                  <c:v>9</c:v>
                </c:pt>
                <c:pt idx="294">
                  <c:v>7</c:v>
                </c:pt>
                <c:pt idx="295">
                  <c:v>6</c:v>
                </c:pt>
                <c:pt idx="296">
                  <c:v>6</c:v>
                </c:pt>
                <c:pt idx="297">
                  <c:v>7</c:v>
                </c:pt>
                <c:pt idx="298">
                  <c:v>7</c:v>
                </c:pt>
                <c:pt idx="299">
                  <c:v>6</c:v>
                </c:pt>
                <c:pt idx="300">
                  <c:v>5</c:v>
                </c:pt>
                <c:pt idx="301">
                  <c:v>9</c:v>
                </c:pt>
                <c:pt idx="302">
                  <c:v>6</c:v>
                </c:pt>
                <c:pt idx="303">
                  <c:v>5</c:v>
                </c:pt>
                <c:pt idx="304">
                  <c:v>10</c:v>
                </c:pt>
                <c:pt idx="305">
                  <c:v>8</c:v>
                </c:pt>
                <c:pt idx="306">
                  <c:v>8</c:v>
                </c:pt>
                <c:pt idx="307">
                  <c:v>6</c:v>
                </c:pt>
                <c:pt idx="308">
                  <c:v>4</c:v>
                </c:pt>
                <c:pt idx="309">
                  <c:v>8</c:v>
                </c:pt>
                <c:pt idx="310">
                  <c:v>6</c:v>
                </c:pt>
                <c:pt idx="311">
                  <c:v>5</c:v>
                </c:pt>
                <c:pt idx="312">
                  <c:v>5</c:v>
                </c:pt>
                <c:pt idx="313">
                  <c:v>8</c:v>
                </c:pt>
                <c:pt idx="314">
                  <c:v>6</c:v>
                </c:pt>
                <c:pt idx="315">
                  <c:v>6</c:v>
                </c:pt>
                <c:pt idx="316">
                  <c:v>10</c:v>
                </c:pt>
                <c:pt idx="317">
                  <c:v>8</c:v>
                </c:pt>
                <c:pt idx="318">
                  <c:v>9</c:v>
                </c:pt>
                <c:pt idx="319">
                  <c:v>6</c:v>
                </c:pt>
                <c:pt idx="320">
                  <c:v>9</c:v>
                </c:pt>
                <c:pt idx="321">
                  <c:v>10</c:v>
                </c:pt>
                <c:pt idx="322">
                  <c:v>8</c:v>
                </c:pt>
                <c:pt idx="323">
                  <c:v>6</c:v>
                </c:pt>
                <c:pt idx="324">
                  <c:v>11</c:v>
                </c:pt>
                <c:pt idx="325">
                  <c:v>5</c:v>
                </c:pt>
                <c:pt idx="326">
                  <c:v>6</c:v>
                </c:pt>
                <c:pt idx="327">
                  <c:v>7</c:v>
                </c:pt>
                <c:pt idx="328">
                  <c:v>10</c:v>
                </c:pt>
                <c:pt idx="329">
                  <c:v>6</c:v>
                </c:pt>
                <c:pt idx="330">
                  <c:v>10</c:v>
                </c:pt>
                <c:pt idx="331">
                  <c:v>6</c:v>
                </c:pt>
                <c:pt idx="332">
                  <c:v>7</c:v>
                </c:pt>
                <c:pt idx="333">
                  <c:v>6</c:v>
                </c:pt>
                <c:pt idx="334">
                  <c:v>7</c:v>
                </c:pt>
                <c:pt idx="335">
                  <c:v>7</c:v>
                </c:pt>
                <c:pt idx="336">
                  <c:v>8</c:v>
                </c:pt>
                <c:pt idx="337">
                  <c:v>7</c:v>
                </c:pt>
                <c:pt idx="338">
                  <c:v>8</c:v>
                </c:pt>
                <c:pt idx="339">
                  <c:v>6</c:v>
                </c:pt>
                <c:pt idx="340">
                  <c:v>9</c:v>
                </c:pt>
                <c:pt idx="341">
                  <c:v>4</c:v>
                </c:pt>
                <c:pt idx="342">
                  <c:v>6</c:v>
                </c:pt>
                <c:pt idx="343">
                  <c:v>6</c:v>
                </c:pt>
                <c:pt idx="344">
                  <c:v>4</c:v>
                </c:pt>
                <c:pt idx="345">
                  <c:v>6</c:v>
                </c:pt>
                <c:pt idx="346">
                  <c:v>5</c:v>
                </c:pt>
                <c:pt idx="347">
                  <c:v>6</c:v>
                </c:pt>
                <c:pt idx="348">
                  <c:v>6</c:v>
                </c:pt>
                <c:pt idx="349">
                  <c:v>10</c:v>
                </c:pt>
                <c:pt idx="350">
                  <c:v>6</c:v>
                </c:pt>
                <c:pt idx="351">
                  <c:v>6</c:v>
                </c:pt>
                <c:pt idx="352">
                  <c:v>5</c:v>
                </c:pt>
                <c:pt idx="353">
                  <c:v>5</c:v>
                </c:pt>
                <c:pt idx="354">
                  <c:v>6</c:v>
                </c:pt>
                <c:pt idx="355">
                  <c:v>6</c:v>
                </c:pt>
                <c:pt idx="356">
                  <c:v>6</c:v>
                </c:pt>
                <c:pt idx="357">
                  <c:v>6</c:v>
                </c:pt>
                <c:pt idx="358">
                  <c:v>6</c:v>
                </c:pt>
                <c:pt idx="359">
                  <c:v>7</c:v>
                </c:pt>
                <c:pt idx="360">
                  <c:v>5</c:v>
                </c:pt>
                <c:pt idx="361">
                  <c:v>8</c:v>
                </c:pt>
                <c:pt idx="362">
                  <c:v>7</c:v>
                </c:pt>
                <c:pt idx="363">
                  <c:v>5</c:v>
                </c:pt>
                <c:pt idx="364">
                  <c:v>6</c:v>
                </c:pt>
                <c:pt idx="365">
                  <c:v>6</c:v>
                </c:pt>
                <c:pt idx="366">
                  <c:v>6</c:v>
                </c:pt>
                <c:pt idx="367">
                  <c:v>6</c:v>
                </c:pt>
                <c:pt idx="368">
                  <c:v>7</c:v>
                </c:pt>
                <c:pt idx="369">
                  <c:v>7</c:v>
                </c:pt>
                <c:pt idx="370">
                  <c:v>7</c:v>
                </c:pt>
                <c:pt idx="371">
                  <c:v>7</c:v>
                </c:pt>
                <c:pt idx="372">
                  <c:v>4</c:v>
                </c:pt>
                <c:pt idx="373">
                  <c:v>5</c:v>
                </c:pt>
                <c:pt idx="374">
                  <c:v>8</c:v>
                </c:pt>
                <c:pt idx="375">
                  <c:v>4</c:v>
                </c:pt>
                <c:pt idx="376">
                  <c:v>5</c:v>
                </c:pt>
                <c:pt idx="377">
                  <c:v>8</c:v>
                </c:pt>
                <c:pt idx="378">
                  <c:v>8</c:v>
                </c:pt>
                <c:pt idx="379">
                  <c:v>7</c:v>
                </c:pt>
                <c:pt idx="380">
                  <c:v>6</c:v>
                </c:pt>
                <c:pt idx="381">
                  <c:v>5</c:v>
                </c:pt>
                <c:pt idx="382">
                  <c:v>8</c:v>
                </c:pt>
                <c:pt idx="383">
                  <c:v>5</c:v>
                </c:pt>
                <c:pt idx="384">
                  <c:v>9</c:v>
                </c:pt>
                <c:pt idx="385">
                  <c:v>6</c:v>
                </c:pt>
                <c:pt idx="386">
                  <c:v>8</c:v>
                </c:pt>
                <c:pt idx="387">
                  <c:v>6</c:v>
                </c:pt>
                <c:pt idx="388">
                  <c:v>6</c:v>
                </c:pt>
                <c:pt idx="389">
                  <c:v>9</c:v>
                </c:pt>
                <c:pt idx="390">
                  <c:v>7</c:v>
                </c:pt>
                <c:pt idx="391">
                  <c:v>7</c:v>
                </c:pt>
                <c:pt idx="392">
                  <c:v>5</c:v>
                </c:pt>
                <c:pt idx="393">
                  <c:v>4</c:v>
                </c:pt>
                <c:pt idx="394">
                  <c:v>5</c:v>
                </c:pt>
                <c:pt idx="395">
                  <c:v>6</c:v>
                </c:pt>
                <c:pt idx="396">
                  <c:v>6</c:v>
                </c:pt>
                <c:pt idx="397">
                  <c:v>8</c:v>
                </c:pt>
                <c:pt idx="398">
                  <c:v>6</c:v>
                </c:pt>
                <c:pt idx="399">
                  <c:v>7</c:v>
                </c:pt>
                <c:pt idx="400">
                  <c:v>4</c:v>
                </c:pt>
                <c:pt idx="401">
                  <c:v>6</c:v>
                </c:pt>
                <c:pt idx="402">
                  <c:v>4</c:v>
                </c:pt>
                <c:pt idx="403">
                  <c:v>10</c:v>
                </c:pt>
                <c:pt idx="404">
                  <c:v>7</c:v>
                </c:pt>
                <c:pt idx="405">
                  <c:v>8</c:v>
                </c:pt>
                <c:pt idx="406">
                  <c:v>6</c:v>
                </c:pt>
                <c:pt idx="407">
                  <c:v>8</c:v>
                </c:pt>
                <c:pt idx="408">
                  <c:v>9</c:v>
                </c:pt>
                <c:pt idx="409">
                  <c:v>8</c:v>
                </c:pt>
                <c:pt idx="410">
                  <c:v>5</c:v>
                </c:pt>
                <c:pt idx="411">
                  <c:v>5</c:v>
                </c:pt>
                <c:pt idx="412">
                  <c:v>7</c:v>
                </c:pt>
                <c:pt idx="413">
                  <c:v>5</c:v>
                </c:pt>
                <c:pt idx="414">
                  <c:v>9</c:v>
                </c:pt>
                <c:pt idx="415">
                  <c:v>6</c:v>
                </c:pt>
                <c:pt idx="416">
                  <c:v>6</c:v>
                </c:pt>
                <c:pt idx="417">
                  <c:v>10</c:v>
                </c:pt>
                <c:pt idx="418">
                  <c:v>7</c:v>
                </c:pt>
                <c:pt idx="419">
                  <c:v>6</c:v>
                </c:pt>
                <c:pt idx="420">
                  <c:v>8</c:v>
                </c:pt>
                <c:pt idx="421">
                  <c:v>8</c:v>
                </c:pt>
                <c:pt idx="422">
                  <c:v>4</c:v>
                </c:pt>
                <c:pt idx="423">
                  <c:v>8</c:v>
                </c:pt>
                <c:pt idx="424">
                  <c:v>6</c:v>
                </c:pt>
                <c:pt idx="425">
                  <c:v>6</c:v>
                </c:pt>
                <c:pt idx="426">
                  <c:v>5</c:v>
                </c:pt>
                <c:pt idx="427">
                  <c:v>5</c:v>
                </c:pt>
                <c:pt idx="428">
                  <c:v>6</c:v>
                </c:pt>
                <c:pt idx="429">
                  <c:v>6</c:v>
                </c:pt>
                <c:pt idx="430">
                  <c:v>4</c:v>
                </c:pt>
                <c:pt idx="431">
                  <c:v>7</c:v>
                </c:pt>
                <c:pt idx="432">
                  <c:v>6</c:v>
                </c:pt>
                <c:pt idx="433">
                  <c:v>7</c:v>
                </c:pt>
                <c:pt idx="434">
                  <c:v>3</c:v>
                </c:pt>
                <c:pt idx="435">
                  <c:v>6</c:v>
                </c:pt>
                <c:pt idx="436">
                  <c:v>6</c:v>
                </c:pt>
                <c:pt idx="437">
                  <c:v>4</c:v>
                </c:pt>
                <c:pt idx="438">
                  <c:v>4</c:v>
                </c:pt>
                <c:pt idx="439">
                  <c:v>7</c:v>
                </c:pt>
                <c:pt idx="440">
                  <c:v>10</c:v>
                </c:pt>
                <c:pt idx="441">
                  <c:v>8</c:v>
                </c:pt>
                <c:pt idx="442">
                  <c:v>8</c:v>
                </c:pt>
                <c:pt idx="443">
                  <c:v>6</c:v>
                </c:pt>
                <c:pt idx="444">
                  <c:v>8</c:v>
                </c:pt>
                <c:pt idx="445">
                  <c:v>7</c:v>
                </c:pt>
                <c:pt idx="446">
                  <c:v>6</c:v>
                </c:pt>
                <c:pt idx="447">
                  <c:v>10</c:v>
                </c:pt>
                <c:pt idx="448">
                  <c:v>7</c:v>
                </c:pt>
                <c:pt idx="449">
                  <c:v>6</c:v>
                </c:pt>
                <c:pt idx="450">
                  <c:v>5</c:v>
                </c:pt>
                <c:pt idx="451">
                  <c:v>5</c:v>
                </c:pt>
                <c:pt idx="452">
                  <c:v>7</c:v>
                </c:pt>
                <c:pt idx="453">
                  <c:v>6</c:v>
                </c:pt>
                <c:pt idx="454">
                  <c:v>8</c:v>
                </c:pt>
                <c:pt idx="455">
                  <c:v>6</c:v>
                </c:pt>
                <c:pt idx="456">
                  <c:v>7</c:v>
                </c:pt>
                <c:pt idx="457">
                  <c:v>6</c:v>
                </c:pt>
                <c:pt idx="458">
                  <c:v>7</c:v>
                </c:pt>
                <c:pt idx="459">
                  <c:v>5</c:v>
                </c:pt>
                <c:pt idx="460">
                  <c:v>8</c:v>
                </c:pt>
                <c:pt idx="461">
                  <c:v>6</c:v>
                </c:pt>
                <c:pt idx="462">
                  <c:v>5</c:v>
                </c:pt>
                <c:pt idx="463">
                  <c:v>6</c:v>
                </c:pt>
                <c:pt idx="464">
                  <c:v>5</c:v>
                </c:pt>
                <c:pt idx="465">
                  <c:v>6</c:v>
                </c:pt>
                <c:pt idx="466">
                  <c:v>5</c:v>
                </c:pt>
                <c:pt idx="467">
                  <c:v>7</c:v>
                </c:pt>
                <c:pt idx="468">
                  <c:v>7</c:v>
                </c:pt>
                <c:pt idx="469">
                  <c:v>7</c:v>
                </c:pt>
                <c:pt idx="470">
                  <c:v>4</c:v>
                </c:pt>
                <c:pt idx="471">
                  <c:v>8</c:v>
                </c:pt>
                <c:pt idx="472">
                  <c:v>5</c:v>
                </c:pt>
                <c:pt idx="473">
                  <c:v>7</c:v>
                </c:pt>
                <c:pt idx="474">
                  <c:v>6</c:v>
                </c:pt>
                <c:pt idx="475">
                  <c:v>5</c:v>
                </c:pt>
                <c:pt idx="476">
                  <c:v>7</c:v>
                </c:pt>
                <c:pt idx="477">
                  <c:v>9</c:v>
                </c:pt>
                <c:pt idx="478">
                  <c:v>7</c:v>
                </c:pt>
                <c:pt idx="479">
                  <c:v>7</c:v>
                </c:pt>
                <c:pt idx="480">
                  <c:v>8</c:v>
                </c:pt>
                <c:pt idx="481">
                  <c:v>6</c:v>
                </c:pt>
                <c:pt idx="482">
                  <c:v>7</c:v>
                </c:pt>
                <c:pt idx="483">
                  <c:v>5</c:v>
                </c:pt>
                <c:pt idx="484">
                  <c:v>6</c:v>
                </c:pt>
                <c:pt idx="485">
                  <c:v>5</c:v>
                </c:pt>
                <c:pt idx="486">
                  <c:v>6</c:v>
                </c:pt>
                <c:pt idx="487">
                  <c:v>7</c:v>
                </c:pt>
                <c:pt idx="488">
                  <c:v>10</c:v>
                </c:pt>
                <c:pt idx="489">
                  <c:v>3</c:v>
                </c:pt>
                <c:pt idx="490">
                  <c:v>4</c:v>
                </c:pt>
                <c:pt idx="491">
                  <c:v>5</c:v>
                </c:pt>
                <c:pt idx="492">
                  <c:v>8</c:v>
                </c:pt>
                <c:pt idx="493">
                  <c:v>6</c:v>
                </c:pt>
                <c:pt idx="494">
                  <c:v>4</c:v>
                </c:pt>
                <c:pt idx="495">
                  <c:v>4</c:v>
                </c:pt>
                <c:pt idx="496">
                  <c:v>10</c:v>
                </c:pt>
                <c:pt idx="497">
                  <c:v>8</c:v>
                </c:pt>
                <c:pt idx="498">
                  <c:v>5</c:v>
                </c:pt>
                <c:pt idx="499">
                  <c:v>5</c:v>
                </c:pt>
                <c:pt idx="500">
                  <c:v>7</c:v>
                </c:pt>
                <c:pt idx="501">
                  <c:v>7</c:v>
                </c:pt>
                <c:pt idx="502">
                  <c:v>6</c:v>
                </c:pt>
                <c:pt idx="503">
                  <c:v>6</c:v>
                </c:pt>
                <c:pt idx="504">
                  <c:v>6</c:v>
                </c:pt>
                <c:pt idx="505">
                  <c:v>10</c:v>
                </c:pt>
                <c:pt idx="506">
                  <c:v>8</c:v>
                </c:pt>
                <c:pt idx="507">
                  <c:v>4</c:v>
                </c:pt>
                <c:pt idx="508">
                  <c:v>7</c:v>
                </c:pt>
                <c:pt idx="509">
                  <c:v>6</c:v>
                </c:pt>
                <c:pt idx="510">
                  <c:v>6</c:v>
                </c:pt>
                <c:pt idx="511">
                  <c:v>6</c:v>
                </c:pt>
                <c:pt idx="512">
                  <c:v>5</c:v>
                </c:pt>
                <c:pt idx="513">
                  <c:v>5</c:v>
                </c:pt>
                <c:pt idx="514">
                  <c:v>5</c:v>
                </c:pt>
                <c:pt idx="515">
                  <c:v>9</c:v>
                </c:pt>
                <c:pt idx="516">
                  <c:v>7</c:v>
                </c:pt>
                <c:pt idx="517">
                  <c:v>7</c:v>
                </c:pt>
                <c:pt idx="518">
                  <c:v>7</c:v>
                </c:pt>
                <c:pt idx="519">
                  <c:v>9</c:v>
                </c:pt>
                <c:pt idx="520">
                  <c:v>7</c:v>
                </c:pt>
                <c:pt idx="521">
                  <c:v>6</c:v>
                </c:pt>
                <c:pt idx="522">
                  <c:v>7</c:v>
                </c:pt>
                <c:pt idx="523">
                  <c:v>11</c:v>
                </c:pt>
                <c:pt idx="524">
                  <c:v>8</c:v>
                </c:pt>
                <c:pt idx="525">
                  <c:v>6</c:v>
                </c:pt>
                <c:pt idx="526">
                  <c:v>4</c:v>
                </c:pt>
                <c:pt idx="527">
                  <c:v>11</c:v>
                </c:pt>
                <c:pt idx="528">
                  <c:v>5</c:v>
                </c:pt>
                <c:pt idx="529">
                  <c:v>9</c:v>
                </c:pt>
                <c:pt idx="530">
                  <c:v>5</c:v>
                </c:pt>
                <c:pt idx="531">
                  <c:v>6</c:v>
                </c:pt>
                <c:pt idx="532">
                  <c:v>5</c:v>
                </c:pt>
                <c:pt idx="533">
                  <c:v>2</c:v>
                </c:pt>
                <c:pt idx="534">
                  <c:v>6</c:v>
                </c:pt>
                <c:pt idx="535">
                  <c:v>5</c:v>
                </c:pt>
                <c:pt idx="536">
                  <c:v>8</c:v>
                </c:pt>
                <c:pt idx="537">
                  <c:v>5</c:v>
                </c:pt>
                <c:pt idx="538">
                  <c:v>7</c:v>
                </c:pt>
                <c:pt idx="539">
                  <c:v>6</c:v>
                </c:pt>
                <c:pt idx="540">
                  <c:v>8</c:v>
                </c:pt>
                <c:pt idx="541">
                  <c:v>8</c:v>
                </c:pt>
                <c:pt idx="542">
                  <c:v>7</c:v>
                </c:pt>
                <c:pt idx="543">
                  <c:v>4</c:v>
                </c:pt>
                <c:pt idx="544">
                  <c:v>7</c:v>
                </c:pt>
                <c:pt idx="545">
                  <c:v>9</c:v>
                </c:pt>
                <c:pt idx="546">
                  <c:v>6</c:v>
                </c:pt>
                <c:pt idx="547">
                  <c:v>5</c:v>
                </c:pt>
                <c:pt idx="548">
                  <c:v>4</c:v>
                </c:pt>
                <c:pt idx="549">
                  <c:v>8</c:v>
                </c:pt>
                <c:pt idx="550">
                  <c:v>4</c:v>
                </c:pt>
                <c:pt idx="551">
                  <c:v>5</c:v>
                </c:pt>
                <c:pt idx="552">
                  <c:v>7</c:v>
                </c:pt>
                <c:pt idx="553">
                  <c:v>5</c:v>
                </c:pt>
                <c:pt idx="554">
                  <c:v>8</c:v>
                </c:pt>
                <c:pt idx="555">
                  <c:v>5</c:v>
                </c:pt>
                <c:pt idx="556">
                  <c:v>6</c:v>
                </c:pt>
                <c:pt idx="557">
                  <c:v>7</c:v>
                </c:pt>
                <c:pt idx="558">
                  <c:v>6</c:v>
                </c:pt>
                <c:pt idx="559">
                  <c:v>7</c:v>
                </c:pt>
                <c:pt idx="560">
                  <c:v>5</c:v>
                </c:pt>
                <c:pt idx="561">
                  <c:v>6</c:v>
                </c:pt>
                <c:pt idx="562">
                  <c:v>6</c:v>
                </c:pt>
                <c:pt idx="563">
                  <c:v>8</c:v>
                </c:pt>
                <c:pt idx="564">
                  <c:v>9</c:v>
                </c:pt>
                <c:pt idx="565">
                  <c:v>6</c:v>
                </c:pt>
                <c:pt idx="566">
                  <c:v>11</c:v>
                </c:pt>
                <c:pt idx="567">
                  <c:v>7</c:v>
                </c:pt>
                <c:pt idx="568">
                  <c:v>5</c:v>
                </c:pt>
                <c:pt idx="569">
                  <c:v>4</c:v>
                </c:pt>
                <c:pt idx="570">
                  <c:v>10</c:v>
                </c:pt>
                <c:pt idx="571">
                  <c:v>4</c:v>
                </c:pt>
                <c:pt idx="572">
                  <c:v>6</c:v>
                </c:pt>
                <c:pt idx="573">
                  <c:v>8</c:v>
                </c:pt>
                <c:pt idx="574">
                  <c:v>5</c:v>
                </c:pt>
                <c:pt idx="575">
                  <c:v>6</c:v>
                </c:pt>
                <c:pt idx="576">
                  <c:v>6</c:v>
                </c:pt>
                <c:pt idx="577">
                  <c:v>6</c:v>
                </c:pt>
                <c:pt idx="578">
                  <c:v>5</c:v>
                </c:pt>
                <c:pt idx="579">
                  <c:v>7</c:v>
                </c:pt>
                <c:pt idx="580">
                  <c:v>7</c:v>
                </c:pt>
                <c:pt idx="581">
                  <c:v>8</c:v>
                </c:pt>
                <c:pt idx="582">
                  <c:v>5</c:v>
                </c:pt>
                <c:pt idx="583">
                  <c:v>9</c:v>
                </c:pt>
                <c:pt idx="584">
                  <c:v>6</c:v>
                </c:pt>
                <c:pt idx="585">
                  <c:v>7</c:v>
                </c:pt>
                <c:pt idx="586">
                  <c:v>5</c:v>
                </c:pt>
                <c:pt idx="587">
                  <c:v>4</c:v>
                </c:pt>
                <c:pt idx="588">
                  <c:v>5</c:v>
                </c:pt>
                <c:pt idx="589">
                  <c:v>4</c:v>
                </c:pt>
                <c:pt idx="590">
                  <c:v>6</c:v>
                </c:pt>
                <c:pt idx="591">
                  <c:v>10</c:v>
                </c:pt>
                <c:pt idx="592">
                  <c:v>4</c:v>
                </c:pt>
                <c:pt idx="593">
                  <c:v>4</c:v>
                </c:pt>
                <c:pt idx="594">
                  <c:v>5</c:v>
                </c:pt>
                <c:pt idx="595">
                  <c:v>7</c:v>
                </c:pt>
                <c:pt idx="596">
                  <c:v>7</c:v>
                </c:pt>
                <c:pt idx="597">
                  <c:v>7</c:v>
                </c:pt>
                <c:pt idx="598">
                  <c:v>7</c:v>
                </c:pt>
                <c:pt idx="599">
                  <c:v>6</c:v>
                </c:pt>
                <c:pt idx="600">
                  <c:v>8</c:v>
                </c:pt>
                <c:pt idx="601">
                  <c:v>6</c:v>
                </c:pt>
                <c:pt idx="602">
                  <c:v>8</c:v>
                </c:pt>
                <c:pt idx="603">
                  <c:v>4</c:v>
                </c:pt>
                <c:pt idx="604">
                  <c:v>6</c:v>
                </c:pt>
                <c:pt idx="605">
                  <c:v>7</c:v>
                </c:pt>
                <c:pt idx="606">
                  <c:v>6</c:v>
                </c:pt>
                <c:pt idx="607">
                  <c:v>8</c:v>
                </c:pt>
                <c:pt idx="608">
                  <c:v>10</c:v>
                </c:pt>
                <c:pt idx="609">
                  <c:v>5</c:v>
                </c:pt>
                <c:pt idx="610">
                  <c:v>8</c:v>
                </c:pt>
                <c:pt idx="611">
                  <c:v>6</c:v>
                </c:pt>
                <c:pt idx="612">
                  <c:v>7</c:v>
                </c:pt>
                <c:pt idx="613">
                  <c:v>6</c:v>
                </c:pt>
                <c:pt idx="614">
                  <c:v>3</c:v>
                </c:pt>
                <c:pt idx="615">
                  <c:v>6</c:v>
                </c:pt>
                <c:pt idx="616">
                  <c:v>7</c:v>
                </c:pt>
                <c:pt idx="617">
                  <c:v>4</c:v>
                </c:pt>
                <c:pt idx="618">
                  <c:v>9</c:v>
                </c:pt>
                <c:pt idx="619">
                  <c:v>10</c:v>
                </c:pt>
                <c:pt idx="620">
                  <c:v>5</c:v>
                </c:pt>
                <c:pt idx="621">
                  <c:v>9</c:v>
                </c:pt>
                <c:pt idx="622">
                  <c:v>6</c:v>
                </c:pt>
                <c:pt idx="623">
                  <c:v>4</c:v>
                </c:pt>
                <c:pt idx="624">
                  <c:v>8</c:v>
                </c:pt>
                <c:pt idx="625">
                  <c:v>5</c:v>
                </c:pt>
                <c:pt idx="626">
                  <c:v>6</c:v>
                </c:pt>
                <c:pt idx="627">
                  <c:v>7</c:v>
                </c:pt>
                <c:pt idx="628">
                  <c:v>9</c:v>
                </c:pt>
                <c:pt idx="629">
                  <c:v>6</c:v>
                </c:pt>
                <c:pt idx="630">
                  <c:v>8</c:v>
                </c:pt>
                <c:pt idx="631">
                  <c:v>6</c:v>
                </c:pt>
                <c:pt idx="632">
                  <c:v>6</c:v>
                </c:pt>
                <c:pt idx="633">
                  <c:v>6</c:v>
                </c:pt>
                <c:pt idx="634">
                  <c:v>4</c:v>
                </c:pt>
                <c:pt idx="635">
                  <c:v>14</c:v>
                </c:pt>
                <c:pt idx="636">
                  <c:v>4</c:v>
                </c:pt>
                <c:pt idx="637">
                  <c:v>7</c:v>
                </c:pt>
                <c:pt idx="638">
                  <c:v>4</c:v>
                </c:pt>
                <c:pt idx="639">
                  <c:v>7</c:v>
                </c:pt>
                <c:pt idx="640">
                  <c:v>6</c:v>
                </c:pt>
                <c:pt idx="641">
                  <c:v>7</c:v>
                </c:pt>
                <c:pt idx="642">
                  <c:v>9</c:v>
                </c:pt>
                <c:pt idx="643">
                  <c:v>7</c:v>
                </c:pt>
                <c:pt idx="644">
                  <c:v>7</c:v>
                </c:pt>
                <c:pt idx="645">
                  <c:v>5</c:v>
                </c:pt>
                <c:pt idx="646">
                  <c:v>7</c:v>
                </c:pt>
                <c:pt idx="647">
                  <c:v>5</c:v>
                </c:pt>
                <c:pt idx="648">
                  <c:v>7</c:v>
                </c:pt>
                <c:pt idx="649">
                  <c:v>3</c:v>
                </c:pt>
                <c:pt idx="650">
                  <c:v>7</c:v>
                </c:pt>
                <c:pt idx="651">
                  <c:v>7</c:v>
                </c:pt>
                <c:pt idx="652">
                  <c:v>7</c:v>
                </c:pt>
                <c:pt idx="653">
                  <c:v>7</c:v>
                </c:pt>
                <c:pt idx="654">
                  <c:v>7</c:v>
                </c:pt>
                <c:pt idx="655">
                  <c:v>6</c:v>
                </c:pt>
                <c:pt idx="656">
                  <c:v>5</c:v>
                </c:pt>
                <c:pt idx="657">
                  <c:v>6</c:v>
                </c:pt>
                <c:pt idx="658">
                  <c:v>6</c:v>
                </c:pt>
                <c:pt idx="659">
                  <c:v>7</c:v>
                </c:pt>
                <c:pt idx="660">
                  <c:v>7</c:v>
                </c:pt>
                <c:pt idx="661">
                  <c:v>8</c:v>
                </c:pt>
                <c:pt idx="662">
                  <c:v>5</c:v>
                </c:pt>
                <c:pt idx="663">
                  <c:v>6</c:v>
                </c:pt>
                <c:pt idx="664">
                  <c:v>8</c:v>
                </c:pt>
                <c:pt idx="665">
                  <c:v>7</c:v>
                </c:pt>
                <c:pt idx="666">
                  <c:v>7</c:v>
                </c:pt>
                <c:pt idx="667">
                  <c:v>7</c:v>
                </c:pt>
                <c:pt idx="668">
                  <c:v>6</c:v>
                </c:pt>
                <c:pt idx="669">
                  <c:v>5</c:v>
                </c:pt>
                <c:pt idx="670">
                  <c:v>7</c:v>
                </c:pt>
                <c:pt idx="671">
                  <c:v>6</c:v>
                </c:pt>
                <c:pt idx="672">
                  <c:v>6</c:v>
                </c:pt>
                <c:pt idx="673">
                  <c:v>7</c:v>
                </c:pt>
                <c:pt idx="674">
                  <c:v>5</c:v>
                </c:pt>
                <c:pt idx="675">
                  <c:v>7</c:v>
                </c:pt>
                <c:pt idx="676">
                  <c:v>8</c:v>
                </c:pt>
                <c:pt idx="677">
                  <c:v>5</c:v>
                </c:pt>
                <c:pt idx="678">
                  <c:v>7</c:v>
                </c:pt>
                <c:pt idx="679">
                  <c:v>5</c:v>
                </c:pt>
                <c:pt idx="680">
                  <c:v>5</c:v>
                </c:pt>
                <c:pt idx="681">
                  <c:v>6</c:v>
                </c:pt>
                <c:pt idx="682">
                  <c:v>6</c:v>
                </c:pt>
                <c:pt idx="683">
                  <c:v>7</c:v>
                </c:pt>
                <c:pt idx="684">
                  <c:v>7</c:v>
                </c:pt>
                <c:pt idx="685">
                  <c:v>6</c:v>
                </c:pt>
                <c:pt idx="686">
                  <c:v>7</c:v>
                </c:pt>
                <c:pt idx="687">
                  <c:v>4</c:v>
                </c:pt>
                <c:pt idx="688">
                  <c:v>7</c:v>
                </c:pt>
                <c:pt idx="689">
                  <c:v>6</c:v>
                </c:pt>
                <c:pt idx="690">
                  <c:v>3</c:v>
                </c:pt>
                <c:pt idx="691">
                  <c:v>10</c:v>
                </c:pt>
                <c:pt idx="692">
                  <c:v>9</c:v>
                </c:pt>
                <c:pt idx="693">
                  <c:v>4</c:v>
                </c:pt>
                <c:pt idx="694">
                  <c:v>5</c:v>
                </c:pt>
                <c:pt idx="695">
                  <c:v>5</c:v>
                </c:pt>
                <c:pt idx="696">
                  <c:v>4</c:v>
                </c:pt>
                <c:pt idx="697">
                  <c:v>6</c:v>
                </c:pt>
                <c:pt idx="698">
                  <c:v>5</c:v>
                </c:pt>
                <c:pt idx="699">
                  <c:v>5</c:v>
                </c:pt>
                <c:pt idx="700">
                  <c:v>7</c:v>
                </c:pt>
                <c:pt idx="701">
                  <c:v>6</c:v>
                </c:pt>
                <c:pt idx="702">
                  <c:v>10</c:v>
                </c:pt>
                <c:pt idx="703">
                  <c:v>8</c:v>
                </c:pt>
                <c:pt idx="704">
                  <c:v>7</c:v>
                </c:pt>
                <c:pt idx="705">
                  <c:v>7</c:v>
                </c:pt>
                <c:pt idx="706">
                  <c:v>5</c:v>
                </c:pt>
                <c:pt idx="707">
                  <c:v>6</c:v>
                </c:pt>
                <c:pt idx="708">
                  <c:v>8</c:v>
                </c:pt>
                <c:pt idx="709">
                  <c:v>6</c:v>
                </c:pt>
                <c:pt idx="710">
                  <c:v>5</c:v>
                </c:pt>
                <c:pt idx="711">
                  <c:v>7</c:v>
                </c:pt>
                <c:pt idx="712">
                  <c:v>5</c:v>
                </c:pt>
                <c:pt idx="713">
                  <c:v>6</c:v>
                </c:pt>
                <c:pt idx="714">
                  <c:v>6</c:v>
                </c:pt>
                <c:pt idx="715">
                  <c:v>7</c:v>
                </c:pt>
                <c:pt idx="716">
                  <c:v>8</c:v>
                </c:pt>
                <c:pt idx="717">
                  <c:v>5</c:v>
                </c:pt>
                <c:pt idx="718">
                  <c:v>9</c:v>
                </c:pt>
                <c:pt idx="719">
                  <c:v>5</c:v>
                </c:pt>
                <c:pt idx="720">
                  <c:v>5</c:v>
                </c:pt>
                <c:pt idx="721">
                  <c:v>3</c:v>
                </c:pt>
                <c:pt idx="722">
                  <c:v>5</c:v>
                </c:pt>
                <c:pt idx="723">
                  <c:v>7</c:v>
                </c:pt>
                <c:pt idx="724">
                  <c:v>8</c:v>
                </c:pt>
                <c:pt idx="725">
                  <c:v>5</c:v>
                </c:pt>
                <c:pt idx="726">
                  <c:v>5</c:v>
                </c:pt>
                <c:pt idx="727">
                  <c:v>6</c:v>
                </c:pt>
                <c:pt idx="728">
                  <c:v>9</c:v>
                </c:pt>
                <c:pt idx="729">
                  <c:v>5</c:v>
                </c:pt>
                <c:pt idx="730">
                  <c:v>5</c:v>
                </c:pt>
                <c:pt idx="731">
                  <c:v>6</c:v>
                </c:pt>
                <c:pt idx="732">
                  <c:v>8</c:v>
                </c:pt>
                <c:pt idx="733">
                  <c:v>6</c:v>
                </c:pt>
                <c:pt idx="734">
                  <c:v>6</c:v>
                </c:pt>
                <c:pt idx="735">
                  <c:v>6</c:v>
                </c:pt>
                <c:pt idx="736">
                  <c:v>6</c:v>
                </c:pt>
                <c:pt idx="737">
                  <c:v>8</c:v>
                </c:pt>
                <c:pt idx="738">
                  <c:v>5</c:v>
                </c:pt>
                <c:pt idx="739">
                  <c:v>7</c:v>
                </c:pt>
                <c:pt idx="740">
                  <c:v>7</c:v>
                </c:pt>
                <c:pt idx="741">
                  <c:v>5</c:v>
                </c:pt>
                <c:pt idx="742">
                  <c:v>6</c:v>
                </c:pt>
                <c:pt idx="743">
                  <c:v>6</c:v>
                </c:pt>
                <c:pt idx="744">
                  <c:v>5</c:v>
                </c:pt>
                <c:pt idx="745">
                  <c:v>11</c:v>
                </c:pt>
                <c:pt idx="746">
                  <c:v>8</c:v>
                </c:pt>
                <c:pt idx="747">
                  <c:v>8</c:v>
                </c:pt>
                <c:pt idx="748">
                  <c:v>7</c:v>
                </c:pt>
                <c:pt idx="749">
                  <c:v>9</c:v>
                </c:pt>
                <c:pt idx="750">
                  <c:v>7</c:v>
                </c:pt>
                <c:pt idx="751">
                  <c:v>6</c:v>
                </c:pt>
                <c:pt idx="752">
                  <c:v>6</c:v>
                </c:pt>
                <c:pt idx="753">
                  <c:v>8</c:v>
                </c:pt>
                <c:pt idx="754">
                  <c:v>5</c:v>
                </c:pt>
                <c:pt idx="755">
                  <c:v>6</c:v>
                </c:pt>
                <c:pt idx="756">
                  <c:v>7</c:v>
                </c:pt>
                <c:pt idx="757">
                  <c:v>6</c:v>
                </c:pt>
                <c:pt idx="758">
                  <c:v>6</c:v>
                </c:pt>
                <c:pt idx="759">
                  <c:v>9</c:v>
                </c:pt>
                <c:pt idx="760">
                  <c:v>5</c:v>
                </c:pt>
                <c:pt idx="761">
                  <c:v>5</c:v>
                </c:pt>
                <c:pt idx="762">
                  <c:v>7</c:v>
                </c:pt>
                <c:pt idx="763">
                  <c:v>8</c:v>
                </c:pt>
                <c:pt idx="764">
                  <c:v>6</c:v>
                </c:pt>
                <c:pt idx="765">
                  <c:v>6</c:v>
                </c:pt>
                <c:pt idx="766">
                  <c:v>7</c:v>
                </c:pt>
                <c:pt idx="767">
                  <c:v>7</c:v>
                </c:pt>
                <c:pt idx="768">
                  <c:v>8</c:v>
                </c:pt>
                <c:pt idx="769">
                  <c:v>12</c:v>
                </c:pt>
                <c:pt idx="770">
                  <c:v>5</c:v>
                </c:pt>
                <c:pt idx="771">
                  <c:v>6</c:v>
                </c:pt>
                <c:pt idx="772">
                  <c:v>6</c:v>
                </c:pt>
                <c:pt idx="773">
                  <c:v>5</c:v>
                </c:pt>
                <c:pt idx="774">
                  <c:v>9</c:v>
                </c:pt>
                <c:pt idx="775">
                  <c:v>5</c:v>
                </c:pt>
                <c:pt idx="776">
                  <c:v>7</c:v>
                </c:pt>
                <c:pt idx="777">
                  <c:v>5</c:v>
                </c:pt>
                <c:pt idx="778">
                  <c:v>10</c:v>
                </c:pt>
                <c:pt idx="779">
                  <c:v>4</c:v>
                </c:pt>
                <c:pt idx="780">
                  <c:v>6</c:v>
                </c:pt>
                <c:pt idx="781">
                  <c:v>7</c:v>
                </c:pt>
                <c:pt idx="782">
                  <c:v>6</c:v>
                </c:pt>
                <c:pt idx="783">
                  <c:v>4</c:v>
                </c:pt>
                <c:pt idx="784">
                  <c:v>9</c:v>
                </c:pt>
                <c:pt idx="785">
                  <c:v>7</c:v>
                </c:pt>
                <c:pt idx="786">
                  <c:v>7</c:v>
                </c:pt>
                <c:pt idx="787">
                  <c:v>8</c:v>
                </c:pt>
                <c:pt idx="788">
                  <c:v>4</c:v>
                </c:pt>
                <c:pt idx="789">
                  <c:v>9</c:v>
                </c:pt>
                <c:pt idx="790">
                  <c:v>5</c:v>
                </c:pt>
                <c:pt idx="791">
                  <c:v>5</c:v>
                </c:pt>
                <c:pt idx="792">
                  <c:v>8</c:v>
                </c:pt>
                <c:pt idx="793">
                  <c:v>7</c:v>
                </c:pt>
                <c:pt idx="794">
                  <c:v>7</c:v>
                </c:pt>
                <c:pt idx="795">
                  <c:v>7</c:v>
                </c:pt>
                <c:pt idx="796">
                  <c:v>7</c:v>
                </c:pt>
                <c:pt idx="797">
                  <c:v>4</c:v>
                </c:pt>
                <c:pt idx="798">
                  <c:v>11</c:v>
                </c:pt>
                <c:pt idx="799">
                  <c:v>7</c:v>
                </c:pt>
                <c:pt idx="800">
                  <c:v>8</c:v>
                </c:pt>
                <c:pt idx="801">
                  <c:v>5</c:v>
                </c:pt>
                <c:pt idx="802">
                  <c:v>7</c:v>
                </c:pt>
                <c:pt idx="803">
                  <c:v>12</c:v>
                </c:pt>
                <c:pt idx="804">
                  <c:v>5</c:v>
                </c:pt>
                <c:pt idx="805">
                  <c:v>6</c:v>
                </c:pt>
                <c:pt idx="806">
                  <c:v>6</c:v>
                </c:pt>
                <c:pt idx="807">
                  <c:v>6</c:v>
                </c:pt>
                <c:pt idx="808">
                  <c:v>6</c:v>
                </c:pt>
                <c:pt idx="809">
                  <c:v>11</c:v>
                </c:pt>
                <c:pt idx="810">
                  <c:v>5</c:v>
                </c:pt>
                <c:pt idx="811">
                  <c:v>4</c:v>
                </c:pt>
                <c:pt idx="812">
                  <c:v>4</c:v>
                </c:pt>
                <c:pt idx="813">
                  <c:v>7</c:v>
                </c:pt>
                <c:pt idx="814">
                  <c:v>7</c:v>
                </c:pt>
                <c:pt idx="815">
                  <c:v>6</c:v>
                </c:pt>
                <c:pt idx="816">
                  <c:v>4</c:v>
                </c:pt>
                <c:pt idx="817">
                  <c:v>7</c:v>
                </c:pt>
                <c:pt idx="818">
                  <c:v>6</c:v>
                </c:pt>
                <c:pt idx="819">
                  <c:v>6</c:v>
                </c:pt>
                <c:pt idx="820">
                  <c:v>6</c:v>
                </c:pt>
                <c:pt idx="821">
                  <c:v>4</c:v>
                </c:pt>
                <c:pt idx="822">
                  <c:v>7</c:v>
                </c:pt>
                <c:pt idx="823">
                  <c:v>7</c:v>
                </c:pt>
                <c:pt idx="824">
                  <c:v>7</c:v>
                </c:pt>
                <c:pt idx="825">
                  <c:v>7</c:v>
                </c:pt>
                <c:pt idx="826">
                  <c:v>5</c:v>
                </c:pt>
                <c:pt idx="827">
                  <c:v>6</c:v>
                </c:pt>
                <c:pt idx="828">
                  <c:v>7</c:v>
                </c:pt>
                <c:pt idx="829">
                  <c:v>4</c:v>
                </c:pt>
                <c:pt idx="830">
                  <c:v>6</c:v>
                </c:pt>
                <c:pt idx="831">
                  <c:v>4</c:v>
                </c:pt>
                <c:pt idx="832">
                  <c:v>7</c:v>
                </c:pt>
                <c:pt idx="833">
                  <c:v>6</c:v>
                </c:pt>
                <c:pt idx="834">
                  <c:v>6</c:v>
                </c:pt>
                <c:pt idx="835">
                  <c:v>4</c:v>
                </c:pt>
                <c:pt idx="836">
                  <c:v>5</c:v>
                </c:pt>
                <c:pt idx="837">
                  <c:v>5</c:v>
                </c:pt>
                <c:pt idx="838">
                  <c:v>6</c:v>
                </c:pt>
                <c:pt idx="839">
                  <c:v>6</c:v>
                </c:pt>
                <c:pt idx="840">
                  <c:v>7</c:v>
                </c:pt>
                <c:pt idx="841">
                  <c:v>8</c:v>
                </c:pt>
                <c:pt idx="842">
                  <c:v>6</c:v>
                </c:pt>
                <c:pt idx="843">
                  <c:v>10</c:v>
                </c:pt>
                <c:pt idx="844">
                  <c:v>7</c:v>
                </c:pt>
                <c:pt idx="845">
                  <c:v>6</c:v>
                </c:pt>
                <c:pt idx="846">
                  <c:v>7</c:v>
                </c:pt>
                <c:pt idx="847">
                  <c:v>5</c:v>
                </c:pt>
                <c:pt idx="848">
                  <c:v>10</c:v>
                </c:pt>
                <c:pt idx="849">
                  <c:v>7</c:v>
                </c:pt>
                <c:pt idx="850">
                  <c:v>3</c:v>
                </c:pt>
                <c:pt idx="851">
                  <c:v>7</c:v>
                </c:pt>
                <c:pt idx="852">
                  <c:v>7</c:v>
                </c:pt>
                <c:pt idx="853">
                  <c:v>7</c:v>
                </c:pt>
                <c:pt idx="854">
                  <c:v>6</c:v>
                </c:pt>
                <c:pt idx="855">
                  <c:v>6</c:v>
                </c:pt>
                <c:pt idx="856">
                  <c:v>5</c:v>
                </c:pt>
                <c:pt idx="857">
                  <c:v>6</c:v>
                </c:pt>
                <c:pt idx="858">
                  <c:v>6</c:v>
                </c:pt>
                <c:pt idx="859">
                  <c:v>9</c:v>
                </c:pt>
                <c:pt idx="860">
                  <c:v>7</c:v>
                </c:pt>
                <c:pt idx="861">
                  <c:v>6</c:v>
                </c:pt>
                <c:pt idx="862">
                  <c:v>6</c:v>
                </c:pt>
                <c:pt idx="863">
                  <c:v>6</c:v>
                </c:pt>
                <c:pt idx="864">
                  <c:v>6</c:v>
                </c:pt>
                <c:pt idx="865">
                  <c:v>5</c:v>
                </c:pt>
                <c:pt idx="866">
                  <c:v>6</c:v>
                </c:pt>
                <c:pt idx="867">
                  <c:v>5</c:v>
                </c:pt>
                <c:pt idx="868">
                  <c:v>7</c:v>
                </c:pt>
                <c:pt idx="869">
                  <c:v>8</c:v>
                </c:pt>
                <c:pt idx="870">
                  <c:v>5</c:v>
                </c:pt>
                <c:pt idx="871">
                  <c:v>7</c:v>
                </c:pt>
                <c:pt idx="872">
                  <c:v>5</c:v>
                </c:pt>
                <c:pt idx="873">
                  <c:v>6</c:v>
                </c:pt>
                <c:pt idx="874">
                  <c:v>5</c:v>
                </c:pt>
                <c:pt idx="875">
                  <c:v>11</c:v>
                </c:pt>
                <c:pt idx="876">
                  <c:v>5</c:v>
                </c:pt>
                <c:pt idx="877">
                  <c:v>10</c:v>
                </c:pt>
                <c:pt idx="878">
                  <c:v>6</c:v>
                </c:pt>
                <c:pt idx="879">
                  <c:v>6</c:v>
                </c:pt>
                <c:pt idx="880">
                  <c:v>5</c:v>
                </c:pt>
                <c:pt idx="881">
                  <c:v>7</c:v>
                </c:pt>
                <c:pt idx="882">
                  <c:v>7</c:v>
                </c:pt>
                <c:pt idx="883">
                  <c:v>10</c:v>
                </c:pt>
                <c:pt idx="884">
                  <c:v>5</c:v>
                </c:pt>
                <c:pt idx="885">
                  <c:v>5</c:v>
                </c:pt>
                <c:pt idx="886">
                  <c:v>8</c:v>
                </c:pt>
                <c:pt idx="887">
                  <c:v>8</c:v>
                </c:pt>
                <c:pt idx="888">
                  <c:v>8</c:v>
                </c:pt>
                <c:pt idx="889">
                  <c:v>6</c:v>
                </c:pt>
                <c:pt idx="890">
                  <c:v>6</c:v>
                </c:pt>
                <c:pt idx="891">
                  <c:v>7</c:v>
                </c:pt>
                <c:pt idx="892">
                  <c:v>6</c:v>
                </c:pt>
                <c:pt idx="893">
                  <c:v>6</c:v>
                </c:pt>
                <c:pt idx="894">
                  <c:v>8</c:v>
                </c:pt>
                <c:pt idx="895">
                  <c:v>8</c:v>
                </c:pt>
                <c:pt idx="896">
                  <c:v>6</c:v>
                </c:pt>
                <c:pt idx="897">
                  <c:v>12</c:v>
                </c:pt>
                <c:pt idx="898">
                  <c:v>11</c:v>
                </c:pt>
                <c:pt idx="899">
                  <c:v>6</c:v>
                </c:pt>
                <c:pt idx="900">
                  <c:v>4</c:v>
                </c:pt>
                <c:pt idx="901">
                  <c:v>5</c:v>
                </c:pt>
                <c:pt idx="902">
                  <c:v>8</c:v>
                </c:pt>
                <c:pt idx="903">
                  <c:v>7</c:v>
                </c:pt>
                <c:pt idx="904">
                  <c:v>6</c:v>
                </c:pt>
                <c:pt idx="905">
                  <c:v>6</c:v>
                </c:pt>
                <c:pt idx="906">
                  <c:v>8</c:v>
                </c:pt>
                <c:pt idx="907">
                  <c:v>6</c:v>
                </c:pt>
                <c:pt idx="908">
                  <c:v>5</c:v>
                </c:pt>
                <c:pt idx="909">
                  <c:v>8</c:v>
                </c:pt>
                <c:pt idx="910">
                  <c:v>12</c:v>
                </c:pt>
                <c:pt idx="911">
                  <c:v>5</c:v>
                </c:pt>
                <c:pt idx="912">
                  <c:v>6</c:v>
                </c:pt>
                <c:pt idx="913">
                  <c:v>8</c:v>
                </c:pt>
                <c:pt idx="914">
                  <c:v>4</c:v>
                </c:pt>
                <c:pt idx="915">
                  <c:v>6</c:v>
                </c:pt>
                <c:pt idx="916">
                  <c:v>4</c:v>
                </c:pt>
                <c:pt idx="917">
                  <c:v>6</c:v>
                </c:pt>
                <c:pt idx="918">
                  <c:v>8</c:v>
                </c:pt>
                <c:pt idx="919">
                  <c:v>6</c:v>
                </c:pt>
                <c:pt idx="920">
                  <c:v>7</c:v>
                </c:pt>
                <c:pt idx="921">
                  <c:v>9</c:v>
                </c:pt>
                <c:pt idx="922">
                  <c:v>6</c:v>
                </c:pt>
                <c:pt idx="923">
                  <c:v>5</c:v>
                </c:pt>
                <c:pt idx="924">
                  <c:v>7</c:v>
                </c:pt>
                <c:pt idx="925">
                  <c:v>6</c:v>
                </c:pt>
                <c:pt idx="926">
                  <c:v>10</c:v>
                </c:pt>
                <c:pt idx="927">
                  <c:v>9</c:v>
                </c:pt>
                <c:pt idx="928">
                  <c:v>7</c:v>
                </c:pt>
                <c:pt idx="929">
                  <c:v>8</c:v>
                </c:pt>
                <c:pt idx="930">
                  <c:v>7</c:v>
                </c:pt>
                <c:pt idx="931">
                  <c:v>5</c:v>
                </c:pt>
                <c:pt idx="932">
                  <c:v>8</c:v>
                </c:pt>
                <c:pt idx="933">
                  <c:v>6</c:v>
                </c:pt>
                <c:pt idx="934">
                  <c:v>9</c:v>
                </c:pt>
                <c:pt idx="935">
                  <c:v>5</c:v>
                </c:pt>
                <c:pt idx="936">
                  <c:v>5</c:v>
                </c:pt>
                <c:pt idx="937">
                  <c:v>8</c:v>
                </c:pt>
                <c:pt idx="938">
                  <c:v>7</c:v>
                </c:pt>
                <c:pt idx="939">
                  <c:v>10</c:v>
                </c:pt>
                <c:pt idx="940">
                  <c:v>8</c:v>
                </c:pt>
                <c:pt idx="941">
                  <c:v>8</c:v>
                </c:pt>
                <c:pt idx="942">
                  <c:v>8</c:v>
                </c:pt>
                <c:pt idx="943">
                  <c:v>8</c:v>
                </c:pt>
                <c:pt idx="944">
                  <c:v>7</c:v>
                </c:pt>
                <c:pt idx="945">
                  <c:v>7</c:v>
                </c:pt>
                <c:pt idx="946">
                  <c:v>6</c:v>
                </c:pt>
                <c:pt idx="947">
                  <c:v>9</c:v>
                </c:pt>
                <c:pt idx="948">
                  <c:v>7</c:v>
                </c:pt>
                <c:pt idx="949">
                  <c:v>5</c:v>
                </c:pt>
                <c:pt idx="950">
                  <c:v>5</c:v>
                </c:pt>
                <c:pt idx="951">
                  <c:v>6</c:v>
                </c:pt>
                <c:pt idx="952">
                  <c:v>5</c:v>
                </c:pt>
                <c:pt idx="953">
                  <c:v>7</c:v>
                </c:pt>
                <c:pt idx="954">
                  <c:v>4</c:v>
                </c:pt>
                <c:pt idx="955">
                  <c:v>8</c:v>
                </c:pt>
                <c:pt idx="956">
                  <c:v>5</c:v>
                </c:pt>
                <c:pt idx="957">
                  <c:v>6</c:v>
                </c:pt>
                <c:pt idx="958">
                  <c:v>6</c:v>
                </c:pt>
                <c:pt idx="959">
                  <c:v>6</c:v>
                </c:pt>
                <c:pt idx="960">
                  <c:v>4</c:v>
                </c:pt>
                <c:pt idx="961">
                  <c:v>11</c:v>
                </c:pt>
                <c:pt idx="962">
                  <c:v>7</c:v>
                </c:pt>
                <c:pt idx="963">
                  <c:v>7</c:v>
                </c:pt>
                <c:pt idx="964">
                  <c:v>8</c:v>
                </c:pt>
                <c:pt idx="965">
                  <c:v>8</c:v>
                </c:pt>
                <c:pt idx="966">
                  <c:v>7</c:v>
                </c:pt>
                <c:pt idx="967">
                  <c:v>6</c:v>
                </c:pt>
                <c:pt idx="968">
                  <c:v>6</c:v>
                </c:pt>
                <c:pt idx="969">
                  <c:v>6</c:v>
                </c:pt>
                <c:pt idx="970">
                  <c:v>6</c:v>
                </c:pt>
                <c:pt idx="971">
                  <c:v>6</c:v>
                </c:pt>
                <c:pt idx="972">
                  <c:v>5</c:v>
                </c:pt>
                <c:pt idx="973">
                  <c:v>6</c:v>
                </c:pt>
                <c:pt idx="974">
                  <c:v>8</c:v>
                </c:pt>
                <c:pt idx="975">
                  <c:v>6</c:v>
                </c:pt>
                <c:pt idx="976">
                  <c:v>4</c:v>
                </c:pt>
                <c:pt idx="977">
                  <c:v>4</c:v>
                </c:pt>
                <c:pt idx="978">
                  <c:v>5</c:v>
                </c:pt>
                <c:pt idx="979">
                  <c:v>5</c:v>
                </c:pt>
                <c:pt idx="980">
                  <c:v>6</c:v>
                </c:pt>
                <c:pt idx="981">
                  <c:v>8</c:v>
                </c:pt>
                <c:pt idx="982">
                  <c:v>6</c:v>
                </c:pt>
                <c:pt idx="983">
                  <c:v>9</c:v>
                </c:pt>
                <c:pt idx="984">
                  <c:v>8</c:v>
                </c:pt>
                <c:pt idx="985">
                  <c:v>5</c:v>
                </c:pt>
                <c:pt idx="986">
                  <c:v>5</c:v>
                </c:pt>
                <c:pt idx="987">
                  <c:v>8</c:v>
                </c:pt>
                <c:pt idx="988">
                  <c:v>8</c:v>
                </c:pt>
                <c:pt idx="989">
                  <c:v>6</c:v>
                </c:pt>
                <c:pt idx="990">
                  <c:v>7</c:v>
                </c:pt>
                <c:pt idx="991">
                  <c:v>8</c:v>
                </c:pt>
                <c:pt idx="992">
                  <c:v>7</c:v>
                </c:pt>
                <c:pt idx="993">
                  <c:v>6</c:v>
                </c:pt>
                <c:pt idx="994">
                  <c:v>7</c:v>
                </c:pt>
                <c:pt idx="995">
                  <c:v>5</c:v>
                </c:pt>
                <c:pt idx="996">
                  <c:v>6</c:v>
                </c:pt>
                <c:pt idx="997">
                  <c:v>6</c:v>
                </c:pt>
                <c:pt idx="998">
                  <c:v>6</c:v>
                </c:pt>
                <c:pt idx="999">
                  <c:v>6</c:v>
                </c:pt>
                <c:pt idx="1000">
                  <c:v>4</c:v>
                </c:pt>
                <c:pt idx="1001">
                  <c:v>4</c:v>
                </c:pt>
                <c:pt idx="1002">
                  <c:v>7</c:v>
                </c:pt>
                <c:pt idx="1003">
                  <c:v>8</c:v>
                </c:pt>
                <c:pt idx="1004">
                  <c:v>7</c:v>
                </c:pt>
                <c:pt idx="1005">
                  <c:v>6</c:v>
                </c:pt>
                <c:pt idx="1006">
                  <c:v>7</c:v>
                </c:pt>
                <c:pt idx="1007">
                  <c:v>6</c:v>
                </c:pt>
                <c:pt idx="1008">
                  <c:v>7</c:v>
                </c:pt>
                <c:pt idx="1009">
                  <c:v>7</c:v>
                </c:pt>
                <c:pt idx="1010">
                  <c:v>7</c:v>
                </c:pt>
                <c:pt idx="1011">
                  <c:v>8</c:v>
                </c:pt>
                <c:pt idx="1012">
                  <c:v>7</c:v>
                </c:pt>
                <c:pt idx="1013">
                  <c:v>4</c:v>
                </c:pt>
                <c:pt idx="1014">
                  <c:v>5</c:v>
                </c:pt>
                <c:pt idx="1015">
                  <c:v>6</c:v>
                </c:pt>
                <c:pt idx="1016">
                  <c:v>6</c:v>
                </c:pt>
                <c:pt idx="1017">
                  <c:v>4</c:v>
                </c:pt>
                <c:pt idx="1018">
                  <c:v>7</c:v>
                </c:pt>
                <c:pt idx="1019">
                  <c:v>6</c:v>
                </c:pt>
                <c:pt idx="1020">
                  <c:v>5</c:v>
                </c:pt>
                <c:pt idx="1021">
                  <c:v>6</c:v>
                </c:pt>
                <c:pt idx="1022">
                  <c:v>6</c:v>
                </c:pt>
                <c:pt idx="1023">
                  <c:v>7</c:v>
                </c:pt>
                <c:pt idx="1024">
                  <c:v>10</c:v>
                </c:pt>
                <c:pt idx="1025">
                  <c:v>5</c:v>
                </c:pt>
                <c:pt idx="1026">
                  <c:v>6</c:v>
                </c:pt>
                <c:pt idx="1027">
                  <c:v>7</c:v>
                </c:pt>
                <c:pt idx="1028">
                  <c:v>6</c:v>
                </c:pt>
                <c:pt idx="1029">
                  <c:v>7</c:v>
                </c:pt>
                <c:pt idx="1030">
                  <c:v>10</c:v>
                </c:pt>
                <c:pt idx="1031">
                  <c:v>12</c:v>
                </c:pt>
                <c:pt idx="1032">
                  <c:v>10</c:v>
                </c:pt>
                <c:pt idx="1033">
                  <c:v>6</c:v>
                </c:pt>
                <c:pt idx="1034">
                  <c:v>5</c:v>
                </c:pt>
                <c:pt idx="1035">
                  <c:v>5</c:v>
                </c:pt>
                <c:pt idx="1036">
                  <c:v>6</c:v>
                </c:pt>
                <c:pt idx="1037">
                  <c:v>7</c:v>
                </c:pt>
                <c:pt idx="1038">
                  <c:v>6</c:v>
                </c:pt>
                <c:pt idx="1039">
                  <c:v>3</c:v>
                </c:pt>
                <c:pt idx="1040">
                  <c:v>8</c:v>
                </c:pt>
                <c:pt idx="1041">
                  <c:v>7</c:v>
                </c:pt>
                <c:pt idx="1042">
                  <c:v>5</c:v>
                </c:pt>
                <c:pt idx="1043">
                  <c:v>10</c:v>
                </c:pt>
                <c:pt idx="1044">
                  <c:v>9</c:v>
                </c:pt>
                <c:pt idx="1045">
                  <c:v>8</c:v>
                </c:pt>
                <c:pt idx="1046">
                  <c:v>11</c:v>
                </c:pt>
                <c:pt idx="1047">
                  <c:v>5</c:v>
                </c:pt>
                <c:pt idx="1048">
                  <c:v>9</c:v>
                </c:pt>
                <c:pt idx="1049">
                  <c:v>6</c:v>
                </c:pt>
                <c:pt idx="1050">
                  <c:v>6</c:v>
                </c:pt>
                <c:pt idx="1051">
                  <c:v>6</c:v>
                </c:pt>
                <c:pt idx="1052">
                  <c:v>9</c:v>
                </c:pt>
                <c:pt idx="1053">
                  <c:v>7</c:v>
                </c:pt>
                <c:pt idx="1054">
                  <c:v>7</c:v>
                </c:pt>
                <c:pt idx="1055">
                  <c:v>7</c:v>
                </c:pt>
                <c:pt idx="1056">
                  <c:v>6</c:v>
                </c:pt>
                <c:pt idx="1057">
                  <c:v>7</c:v>
                </c:pt>
                <c:pt idx="1058">
                  <c:v>10</c:v>
                </c:pt>
                <c:pt idx="1059">
                  <c:v>7</c:v>
                </c:pt>
                <c:pt idx="1060">
                  <c:v>6</c:v>
                </c:pt>
                <c:pt idx="1061">
                  <c:v>6</c:v>
                </c:pt>
                <c:pt idx="1062">
                  <c:v>10</c:v>
                </c:pt>
                <c:pt idx="1063">
                  <c:v>5</c:v>
                </c:pt>
                <c:pt idx="1064">
                  <c:v>6</c:v>
                </c:pt>
                <c:pt idx="1065">
                  <c:v>7</c:v>
                </c:pt>
                <c:pt idx="1066">
                  <c:v>7</c:v>
                </c:pt>
                <c:pt idx="1067">
                  <c:v>7</c:v>
                </c:pt>
                <c:pt idx="1068">
                  <c:v>10</c:v>
                </c:pt>
                <c:pt idx="1069">
                  <c:v>4</c:v>
                </c:pt>
                <c:pt idx="1070">
                  <c:v>6</c:v>
                </c:pt>
                <c:pt idx="1071">
                  <c:v>8</c:v>
                </c:pt>
                <c:pt idx="1072">
                  <c:v>7</c:v>
                </c:pt>
                <c:pt idx="1073">
                  <c:v>6</c:v>
                </c:pt>
                <c:pt idx="1074">
                  <c:v>5</c:v>
                </c:pt>
                <c:pt idx="1075">
                  <c:v>6</c:v>
                </c:pt>
                <c:pt idx="1076">
                  <c:v>7</c:v>
                </c:pt>
                <c:pt idx="1077">
                  <c:v>6</c:v>
                </c:pt>
                <c:pt idx="1078">
                  <c:v>3</c:v>
                </c:pt>
                <c:pt idx="1079">
                  <c:v>5</c:v>
                </c:pt>
                <c:pt idx="1080">
                  <c:v>5</c:v>
                </c:pt>
                <c:pt idx="1081">
                  <c:v>5</c:v>
                </c:pt>
                <c:pt idx="1082">
                  <c:v>6</c:v>
                </c:pt>
                <c:pt idx="1083">
                  <c:v>6</c:v>
                </c:pt>
                <c:pt idx="1084">
                  <c:v>6</c:v>
                </c:pt>
                <c:pt idx="1085">
                  <c:v>5</c:v>
                </c:pt>
                <c:pt idx="1086">
                  <c:v>6</c:v>
                </c:pt>
                <c:pt idx="1087">
                  <c:v>9</c:v>
                </c:pt>
                <c:pt idx="1088">
                  <c:v>7</c:v>
                </c:pt>
                <c:pt idx="1089">
                  <c:v>4</c:v>
                </c:pt>
                <c:pt idx="1090">
                  <c:v>6</c:v>
                </c:pt>
                <c:pt idx="1091">
                  <c:v>4</c:v>
                </c:pt>
                <c:pt idx="1092">
                  <c:v>7</c:v>
                </c:pt>
                <c:pt idx="1093">
                  <c:v>6</c:v>
                </c:pt>
                <c:pt idx="1094">
                  <c:v>4</c:v>
                </c:pt>
                <c:pt idx="1095">
                  <c:v>6</c:v>
                </c:pt>
                <c:pt idx="1096">
                  <c:v>7</c:v>
                </c:pt>
                <c:pt idx="1097">
                  <c:v>5</c:v>
                </c:pt>
                <c:pt idx="1098">
                  <c:v>6</c:v>
                </c:pt>
                <c:pt idx="1099">
                  <c:v>7</c:v>
                </c:pt>
                <c:pt idx="1100">
                  <c:v>3</c:v>
                </c:pt>
                <c:pt idx="1101">
                  <c:v>5</c:v>
                </c:pt>
                <c:pt idx="1102">
                  <c:v>6</c:v>
                </c:pt>
                <c:pt idx="1103">
                  <c:v>6</c:v>
                </c:pt>
                <c:pt idx="1104">
                  <c:v>6</c:v>
                </c:pt>
                <c:pt idx="1105">
                  <c:v>9</c:v>
                </c:pt>
                <c:pt idx="1106">
                  <c:v>6</c:v>
                </c:pt>
                <c:pt idx="1107">
                  <c:v>9</c:v>
                </c:pt>
                <c:pt idx="1108">
                  <c:v>7</c:v>
                </c:pt>
                <c:pt idx="1109">
                  <c:v>7</c:v>
                </c:pt>
                <c:pt idx="1110">
                  <c:v>8</c:v>
                </c:pt>
                <c:pt idx="1111">
                  <c:v>8</c:v>
                </c:pt>
                <c:pt idx="1112">
                  <c:v>5</c:v>
                </c:pt>
                <c:pt idx="1113">
                  <c:v>6</c:v>
                </c:pt>
                <c:pt idx="1114">
                  <c:v>4</c:v>
                </c:pt>
                <c:pt idx="1115">
                  <c:v>7</c:v>
                </c:pt>
                <c:pt idx="1116">
                  <c:v>7</c:v>
                </c:pt>
                <c:pt idx="1117">
                  <c:v>5</c:v>
                </c:pt>
                <c:pt idx="1118">
                  <c:v>6</c:v>
                </c:pt>
                <c:pt idx="1119">
                  <c:v>6</c:v>
                </c:pt>
                <c:pt idx="1120">
                  <c:v>6</c:v>
                </c:pt>
                <c:pt idx="1121">
                  <c:v>7</c:v>
                </c:pt>
                <c:pt idx="1122">
                  <c:v>5</c:v>
                </c:pt>
                <c:pt idx="1123">
                  <c:v>4</c:v>
                </c:pt>
                <c:pt idx="1124">
                  <c:v>7</c:v>
                </c:pt>
                <c:pt idx="1125">
                  <c:v>5</c:v>
                </c:pt>
                <c:pt idx="1126">
                  <c:v>7</c:v>
                </c:pt>
                <c:pt idx="1127">
                  <c:v>7</c:v>
                </c:pt>
                <c:pt idx="1128">
                  <c:v>8</c:v>
                </c:pt>
                <c:pt idx="1129">
                  <c:v>4</c:v>
                </c:pt>
                <c:pt idx="1130">
                  <c:v>7</c:v>
                </c:pt>
                <c:pt idx="1131">
                  <c:v>5</c:v>
                </c:pt>
                <c:pt idx="1132">
                  <c:v>8</c:v>
                </c:pt>
                <c:pt idx="1133">
                  <c:v>8</c:v>
                </c:pt>
                <c:pt idx="1134">
                  <c:v>7</c:v>
                </c:pt>
                <c:pt idx="1135">
                  <c:v>5</c:v>
                </c:pt>
                <c:pt idx="1136">
                  <c:v>6</c:v>
                </c:pt>
                <c:pt idx="1137">
                  <c:v>6</c:v>
                </c:pt>
                <c:pt idx="1138">
                  <c:v>5</c:v>
                </c:pt>
                <c:pt idx="1139">
                  <c:v>6</c:v>
                </c:pt>
                <c:pt idx="1140">
                  <c:v>4</c:v>
                </c:pt>
                <c:pt idx="1141">
                  <c:v>9</c:v>
                </c:pt>
                <c:pt idx="1142">
                  <c:v>11</c:v>
                </c:pt>
                <c:pt idx="1143">
                  <c:v>5</c:v>
                </c:pt>
                <c:pt idx="1144">
                  <c:v>5</c:v>
                </c:pt>
                <c:pt idx="1145">
                  <c:v>8</c:v>
                </c:pt>
                <c:pt idx="1146">
                  <c:v>5</c:v>
                </c:pt>
                <c:pt idx="1147">
                  <c:v>7</c:v>
                </c:pt>
                <c:pt idx="1148">
                  <c:v>5</c:v>
                </c:pt>
                <c:pt idx="1149">
                  <c:v>7</c:v>
                </c:pt>
                <c:pt idx="1150">
                  <c:v>4</c:v>
                </c:pt>
                <c:pt idx="1151">
                  <c:v>6</c:v>
                </c:pt>
                <c:pt idx="1152">
                  <c:v>6</c:v>
                </c:pt>
                <c:pt idx="1153">
                  <c:v>5</c:v>
                </c:pt>
                <c:pt idx="1154">
                  <c:v>8</c:v>
                </c:pt>
                <c:pt idx="1155">
                  <c:v>6</c:v>
                </c:pt>
                <c:pt idx="1156">
                  <c:v>6</c:v>
                </c:pt>
                <c:pt idx="1157">
                  <c:v>6</c:v>
                </c:pt>
                <c:pt idx="1158">
                  <c:v>7</c:v>
                </c:pt>
                <c:pt idx="1159">
                  <c:v>8</c:v>
                </c:pt>
                <c:pt idx="1160">
                  <c:v>7</c:v>
                </c:pt>
                <c:pt idx="1161">
                  <c:v>7</c:v>
                </c:pt>
                <c:pt idx="1162">
                  <c:v>5</c:v>
                </c:pt>
                <c:pt idx="1163">
                  <c:v>6</c:v>
                </c:pt>
                <c:pt idx="1164">
                  <c:v>5</c:v>
                </c:pt>
                <c:pt idx="1165">
                  <c:v>7</c:v>
                </c:pt>
                <c:pt idx="1166">
                  <c:v>7</c:v>
                </c:pt>
                <c:pt idx="1167">
                  <c:v>7</c:v>
                </c:pt>
                <c:pt idx="1168">
                  <c:v>7</c:v>
                </c:pt>
                <c:pt idx="1169">
                  <c:v>10</c:v>
                </c:pt>
                <c:pt idx="1170">
                  <c:v>6</c:v>
                </c:pt>
                <c:pt idx="1171">
                  <c:v>6</c:v>
                </c:pt>
                <c:pt idx="1172">
                  <c:v>5</c:v>
                </c:pt>
                <c:pt idx="1173">
                  <c:v>12</c:v>
                </c:pt>
                <c:pt idx="1174">
                  <c:v>9</c:v>
                </c:pt>
                <c:pt idx="1175">
                  <c:v>9</c:v>
                </c:pt>
                <c:pt idx="1176">
                  <c:v>5</c:v>
                </c:pt>
                <c:pt idx="1177">
                  <c:v>5</c:v>
                </c:pt>
                <c:pt idx="1178">
                  <c:v>7</c:v>
                </c:pt>
                <c:pt idx="1179">
                  <c:v>5</c:v>
                </c:pt>
                <c:pt idx="1180">
                  <c:v>8</c:v>
                </c:pt>
                <c:pt idx="1181">
                  <c:v>5</c:v>
                </c:pt>
                <c:pt idx="1182">
                  <c:v>10</c:v>
                </c:pt>
                <c:pt idx="1183">
                  <c:v>5</c:v>
                </c:pt>
                <c:pt idx="1184">
                  <c:v>5</c:v>
                </c:pt>
                <c:pt idx="1185">
                  <c:v>7</c:v>
                </c:pt>
                <c:pt idx="1186">
                  <c:v>7</c:v>
                </c:pt>
                <c:pt idx="1187">
                  <c:v>5</c:v>
                </c:pt>
                <c:pt idx="1188">
                  <c:v>7</c:v>
                </c:pt>
                <c:pt idx="1189">
                  <c:v>7</c:v>
                </c:pt>
                <c:pt idx="1190">
                  <c:v>7</c:v>
                </c:pt>
                <c:pt idx="1191">
                  <c:v>5</c:v>
                </c:pt>
                <c:pt idx="1192">
                  <c:v>6</c:v>
                </c:pt>
                <c:pt idx="1193">
                  <c:v>5</c:v>
                </c:pt>
                <c:pt idx="1194">
                  <c:v>7</c:v>
                </c:pt>
                <c:pt idx="1195">
                  <c:v>8</c:v>
                </c:pt>
                <c:pt idx="1196">
                  <c:v>9</c:v>
                </c:pt>
                <c:pt idx="1197">
                  <c:v>7</c:v>
                </c:pt>
                <c:pt idx="1198">
                  <c:v>6</c:v>
                </c:pt>
                <c:pt idx="1199">
                  <c:v>6</c:v>
                </c:pt>
                <c:pt idx="1200">
                  <c:v>5</c:v>
                </c:pt>
                <c:pt idx="1201">
                  <c:v>6</c:v>
                </c:pt>
                <c:pt idx="1202">
                  <c:v>5</c:v>
                </c:pt>
                <c:pt idx="1203">
                  <c:v>6</c:v>
                </c:pt>
                <c:pt idx="1204">
                  <c:v>6</c:v>
                </c:pt>
                <c:pt idx="1205">
                  <c:v>7</c:v>
                </c:pt>
                <c:pt idx="1206">
                  <c:v>5</c:v>
                </c:pt>
                <c:pt idx="1207">
                  <c:v>7</c:v>
                </c:pt>
                <c:pt idx="1208">
                  <c:v>6</c:v>
                </c:pt>
                <c:pt idx="1209">
                  <c:v>8</c:v>
                </c:pt>
                <c:pt idx="1210">
                  <c:v>8</c:v>
                </c:pt>
                <c:pt idx="1211">
                  <c:v>8</c:v>
                </c:pt>
                <c:pt idx="1212">
                  <c:v>4</c:v>
                </c:pt>
                <c:pt idx="1213">
                  <c:v>3</c:v>
                </c:pt>
                <c:pt idx="1214">
                  <c:v>6</c:v>
                </c:pt>
                <c:pt idx="1215">
                  <c:v>5</c:v>
                </c:pt>
                <c:pt idx="1216">
                  <c:v>8</c:v>
                </c:pt>
                <c:pt idx="1217">
                  <c:v>6</c:v>
                </c:pt>
                <c:pt idx="1218">
                  <c:v>3</c:v>
                </c:pt>
                <c:pt idx="1219">
                  <c:v>7</c:v>
                </c:pt>
                <c:pt idx="1220">
                  <c:v>5</c:v>
                </c:pt>
                <c:pt idx="1221">
                  <c:v>5</c:v>
                </c:pt>
                <c:pt idx="1222">
                  <c:v>7</c:v>
                </c:pt>
                <c:pt idx="1223">
                  <c:v>7</c:v>
                </c:pt>
                <c:pt idx="1224">
                  <c:v>8</c:v>
                </c:pt>
                <c:pt idx="1225">
                  <c:v>6</c:v>
                </c:pt>
                <c:pt idx="1226">
                  <c:v>9</c:v>
                </c:pt>
                <c:pt idx="1227">
                  <c:v>5</c:v>
                </c:pt>
                <c:pt idx="1228">
                  <c:v>7</c:v>
                </c:pt>
                <c:pt idx="1229">
                  <c:v>7</c:v>
                </c:pt>
                <c:pt idx="1230">
                  <c:v>12</c:v>
                </c:pt>
                <c:pt idx="1231">
                  <c:v>6</c:v>
                </c:pt>
                <c:pt idx="1232">
                  <c:v>6</c:v>
                </c:pt>
                <c:pt idx="1233">
                  <c:v>6</c:v>
                </c:pt>
                <c:pt idx="1234">
                  <c:v>7</c:v>
                </c:pt>
                <c:pt idx="1235">
                  <c:v>9</c:v>
                </c:pt>
                <c:pt idx="1236">
                  <c:v>6</c:v>
                </c:pt>
                <c:pt idx="1237">
                  <c:v>8</c:v>
                </c:pt>
                <c:pt idx="1238">
                  <c:v>6</c:v>
                </c:pt>
                <c:pt idx="1239">
                  <c:v>6</c:v>
                </c:pt>
                <c:pt idx="1240">
                  <c:v>8</c:v>
                </c:pt>
                <c:pt idx="1241">
                  <c:v>7</c:v>
                </c:pt>
                <c:pt idx="1242">
                  <c:v>6</c:v>
                </c:pt>
                <c:pt idx="1243">
                  <c:v>7</c:v>
                </c:pt>
                <c:pt idx="1244">
                  <c:v>7</c:v>
                </c:pt>
                <c:pt idx="1245">
                  <c:v>7</c:v>
                </c:pt>
                <c:pt idx="1246">
                  <c:v>6</c:v>
                </c:pt>
                <c:pt idx="1247">
                  <c:v>6</c:v>
                </c:pt>
                <c:pt idx="1248">
                  <c:v>8</c:v>
                </c:pt>
                <c:pt idx="1249">
                  <c:v>6</c:v>
                </c:pt>
                <c:pt idx="1250">
                  <c:v>8</c:v>
                </c:pt>
                <c:pt idx="1251">
                  <c:v>6</c:v>
                </c:pt>
                <c:pt idx="1252">
                  <c:v>5</c:v>
                </c:pt>
                <c:pt idx="1253">
                  <c:v>9</c:v>
                </c:pt>
                <c:pt idx="1254">
                  <c:v>7</c:v>
                </c:pt>
                <c:pt idx="1255">
                  <c:v>6</c:v>
                </c:pt>
                <c:pt idx="1256">
                  <c:v>7</c:v>
                </c:pt>
                <c:pt idx="1257">
                  <c:v>4</c:v>
                </c:pt>
                <c:pt idx="1258">
                  <c:v>5</c:v>
                </c:pt>
                <c:pt idx="1259">
                  <c:v>6</c:v>
                </c:pt>
                <c:pt idx="1260">
                  <c:v>7</c:v>
                </c:pt>
                <c:pt idx="1261">
                  <c:v>5</c:v>
                </c:pt>
                <c:pt idx="1262">
                  <c:v>8</c:v>
                </c:pt>
                <c:pt idx="1263">
                  <c:v>8</c:v>
                </c:pt>
                <c:pt idx="1264">
                  <c:v>5</c:v>
                </c:pt>
                <c:pt idx="1265">
                  <c:v>6</c:v>
                </c:pt>
                <c:pt idx="1266">
                  <c:v>9</c:v>
                </c:pt>
                <c:pt idx="1267">
                  <c:v>10</c:v>
                </c:pt>
                <c:pt idx="1268">
                  <c:v>11</c:v>
                </c:pt>
                <c:pt idx="1269">
                  <c:v>7</c:v>
                </c:pt>
                <c:pt idx="1270">
                  <c:v>4</c:v>
                </c:pt>
                <c:pt idx="1271">
                  <c:v>7</c:v>
                </c:pt>
                <c:pt idx="1272">
                  <c:v>5</c:v>
                </c:pt>
                <c:pt idx="1273">
                  <c:v>5</c:v>
                </c:pt>
                <c:pt idx="1274">
                  <c:v>8</c:v>
                </c:pt>
                <c:pt idx="1275">
                  <c:v>10</c:v>
                </c:pt>
                <c:pt idx="1276">
                  <c:v>6</c:v>
                </c:pt>
                <c:pt idx="1277">
                  <c:v>7</c:v>
                </c:pt>
                <c:pt idx="1278">
                  <c:v>7</c:v>
                </c:pt>
                <c:pt idx="1279">
                  <c:v>6</c:v>
                </c:pt>
                <c:pt idx="1280">
                  <c:v>6</c:v>
                </c:pt>
                <c:pt idx="1281">
                  <c:v>6</c:v>
                </c:pt>
                <c:pt idx="1282">
                  <c:v>5</c:v>
                </c:pt>
                <c:pt idx="1283">
                  <c:v>8</c:v>
                </c:pt>
                <c:pt idx="1284">
                  <c:v>10</c:v>
                </c:pt>
                <c:pt idx="1285">
                  <c:v>6</c:v>
                </c:pt>
                <c:pt idx="1286">
                  <c:v>6</c:v>
                </c:pt>
                <c:pt idx="1287">
                  <c:v>7</c:v>
                </c:pt>
                <c:pt idx="1288">
                  <c:v>5</c:v>
                </c:pt>
                <c:pt idx="1289">
                  <c:v>8</c:v>
                </c:pt>
                <c:pt idx="1290">
                  <c:v>6</c:v>
                </c:pt>
                <c:pt idx="1291">
                  <c:v>6</c:v>
                </c:pt>
                <c:pt idx="1292">
                  <c:v>11</c:v>
                </c:pt>
                <c:pt idx="1293">
                  <c:v>8</c:v>
                </c:pt>
                <c:pt idx="1294">
                  <c:v>5</c:v>
                </c:pt>
                <c:pt idx="1295">
                  <c:v>5</c:v>
                </c:pt>
                <c:pt idx="1296">
                  <c:v>6</c:v>
                </c:pt>
                <c:pt idx="1297">
                  <c:v>5</c:v>
                </c:pt>
                <c:pt idx="1298">
                  <c:v>12</c:v>
                </c:pt>
                <c:pt idx="1299">
                  <c:v>6</c:v>
                </c:pt>
                <c:pt idx="1300">
                  <c:v>9</c:v>
                </c:pt>
                <c:pt idx="1301">
                  <c:v>7</c:v>
                </c:pt>
                <c:pt idx="1302">
                  <c:v>8</c:v>
                </c:pt>
                <c:pt idx="1303">
                  <c:v>7</c:v>
                </c:pt>
                <c:pt idx="1304">
                  <c:v>7</c:v>
                </c:pt>
                <c:pt idx="1305">
                  <c:v>6</c:v>
                </c:pt>
                <c:pt idx="1306">
                  <c:v>6</c:v>
                </c:pt>
                <c:pt idx="1307">
                  <c:v>5</c:v>
                </c:pt>
                <c:pt idx="1308">
                  <c:v>6</c:v>
                </c:pt>
                <c:pt idx="1309">
                  <c:v>6</c:v>
                </c:pt>
                <c:pt idx="1310">
                  <c:v>7</c:v>
                </c:pt>
                <c:pt idx="1311">
                  <c:v>6</c:v>
                </c:pt>
                <c:pt idx="1312">
                  <c:v>9</c:v>
                </c:pt>
                <c:pt idx="1313">
                  <c:v>10</c:v>
                </c:pt>
                <c:pt idx="1314">
                  <c:v>5</c:v>
                </c:pt>
                <c:pt idx="1315">
                  <c:v>9</c:v>
                </c:pt>
                <c:pt idx="1316">
                  <c:v>8</c:v>
                </c:pt>
                <c:pt idx="1317">
                  <c:v>5</c:v>
                </c:pt>
                <c:pt idx="1318">
                  <c:v>7</c:v>
                </c:pt>
                <c:pt idx="1319">
                  <c:v>5</c:v>
                </c:pt>
                <c:pt idx="1320">
                  <c:v>6</c:v>
                </c:pt>
                <c:pt idx="1321">
                  <c:v>4</c:v>
                </c:pt>
                <c:pt idx="1322">
                  <c:v>8</c:v>
                </c:pt>
                <c:pt idx="1323">
                  <c:v>5</c:v>
                </c:pt>
                <c:pt idx="1324">
                  <c:v>7</c:v>
                </c:pt>
                <c:pt idx="1325">
                  <c:v>5</c:v>
                </c:pt>
                <c:pt idx="1326">
                  <c:v>6</c:v>
                </c:pt>
                <c:pt idx="1327">
                  <c:v>5</c:v>
                </c:pt>
                <c:pt idx="1328">
                  <c:v>8</c:v>
                </c:pt>
                <c:pt idx="1329">
                  <c:v>8</c:v>
                </c:pt>
                <c:pt idx="1330">
                  <c:v>7</c:v>
                </c:pt>
                <c:pt idx="1331">
                  <c:v>6</c:v>
                </c:pt>
                <c:pt idx="1332">
                  <c:v>3</c:v>
                </c:pt>
                <c:pt idx="1333">
                  <c:v>6</c:v>
                </c:pt>
                <c:pt idx="1334">
                  <c:v>7</c:v>
                </c:pt>
                <c:pt idx="1335">
                  <c:v>6</c:v>
                </c:pt>
                <c:pt idx="1336">
                  <c:v>8</c:v>
                </c:pt>
                <c:pt idx="1337">
                  <c:v>4</c:v>
                </c:pt>
                <c:pt idx="1338">
                  <c:v>8</c:v>
                </c:pt>
                <c:pt idx="1339">
                  <c:v>5</c:v>
                </c:pt>
                <c:pt idx="1340">
                  <c:v>5</c:v>
                </c:pt>
                <c:pt idx="1341">
                  <c:v>6</c:v>
                </c:pt>
                <c:pt idx="1342">
                  <c:v>7</c:v>
                </c:pt>
                <c:pt idx="1343">
                  <c:v>9</c:v>
                </c:pt>
                <c:pt idx="1344">
                  <c:v>8</c:v>
                </c:pt>
                <c:pt idx="1345">
                  <c:v>5</c:v>
                </c:pt>
                <c:pt idx="1346">
                  <c:v>9</c:v>
                </c:pt>
                <c:pt idx="1347">
                  <c:v>7</c:v>
                </c:pt>
                <c:pt idx="1348">
                  <c:v>5</c:v>
                </c:pt>
                <c:pt idx="1349">
                  <c:v>8</c:v>
                </c:pt>
                <c:pt idx="1350">
                  <c:v>12</c:v>
                </c:pt>
                <c:pt idx="1351">
                  <c:v>8</c:v>
                </c:pt>
                <c:pt idx="1352">
                  <c:v>4</c:v>
                </c:pt>
                <c:pt idx="1353">
                  <c:v>9</c:v>
                </c:pt>
                <c:pt idx="1354">
                  <c:v>7</c:v>
                </c:pt>
                <c:pt idx="1355">
                  <c:v>8</c:v>
                </c:pt>
                <c:pt idx="1356">
                  <c:v>5</c:v>
                </c:pt>
                <c:pt idx="1357">
                  <c:v>6</c:v>
                </c:pt>
                <c:pt idx="1358">
                  <c:v>5</c:v>
                </c:pt>
                <c:pt idx="1359">
                  <c:v>8</c:v>
                </c:pt>
                <c:pt idx="1360">
                  <c:v>8</c:v>
                </c:pt>
                <c:pt idx="1361">
                  <c:v>7</c:v>
                </c:pt>
                <c:pt idx="1362">
                  <c:v>7</c:v>
                </c:pt>
                <c:pt idx="1363">
                  <c:v>6</c:v>
                </c:pt>
                <c:pt idx="1364">
                  <c:v>4</c:v>
                </c:pt>
                <c:pt idx="1365">
                  <c:v>7</c:v>
                </c:pt>
                <c:pt idx="1366">
                  <c:v>7</c:v>
                </c:pt>
                <c:pt idx="1367">
                  <c:v>6</c:v>
                </c:pt>
                <c:pt idx="1368">
                  <c:v>4</c:v>
                </c:pt>
                <c:pt idx="1369">
                  <c:v>8</c:v>
                </c:pt>
                <c:pt idx="1370">
                  <c:v>6</c:v>
                </c:pt>
                <c:pt idx="1371">
                  <c:v>8</c:v>
                </c:pt>
                <c:pt idx="1372">
                  <c:v>8</c:v>
                </c:pt>
                <c:pt idx="1373">
                  <c:v>8</c:v>
                </c:pt>
                <c:pt idx="1374">
                  <c:v>9</c:v>
                </c:pt>
                <c:pt idx="1375">
                  <c:v>7</c:v>
                </c:pt>
                <c:pt idx="1376">
                  <c:v>4</c:v>
                </c:pt>
                <c:pt idx="1377">
                  <c:v>6</c:v>
                </c:pt>
                <c:pt idx="1378">
                  <c:v>5</c:v>
                </c:pt>
                <c:pt idx="1379">
                  <c:v>7</c:v>
                </c:pt>
                <c:pt idx="1380">
                  <c:v>5</c:v>
                </c:pt>
                <c:pt idx="1381">
                  <c:v>7</c:v>
                </c:pt>
                <c:pt idx="1382">
                  <c:v>8</c:v>
                </c:pt>
                <c:pt idx="1383">
                  <c:v>7</c:v>
                </c:pt>
                <c:pt idx="1384">
                  <c:v>6</c:v>
                </c:pt>
                <c:pt idx="1385">
                  <c:v>7</c:v>
                </c:pt>
                <c:pt idx="1386">
                  <c:v>12</c:v>
                </c:pt>
                <c:pt idx="1387">
                  <c:v>10</c:v>
                </c:pt>
                <c:pt idx="1388">
                  <c:v>7</c:v>
                </c:pt>
                <c:pt idx="1389">
                  <c:v>6</c:v>
                </c:pt>
                <c:pt idx="1390">
                  <c:v>6</c:v>
                </c:pt>
                <c:pt idx="1391">
                  <c:v>8</c:v>
                </c:pt>
                <c:pt idx="1392">
                  <c:v>6</c:v>
                </c:pt>
                <c:pt idx="1393">
                  <c:v>7</c:v>
                </c:pt>
                <c:pt idx="1394">
                  <c:v>6</c:v>
                </c:pt>
                <c:pt idx="1395">
                  <c:v>9</c:v>
                </c:pt>
                <c:pt idx="1396">
                  <c:v>7</c:v>
                </c:pt>
                <c:pt idx="1397">
                  <c:v>8</c:v>
                </c:pt>
                <c:pt idx="1398">
                  <c:v>7</c:v>
                </c:pt>
                <c:pt idx="1399">
                  <c:v>7</c:v>
                </c:pt>
                <c:pt idx="1400">
                  <c:v>5</c:v>
                </c:pt>
                <c:pt idx="1401">
                  <c:v>8</c:v>
                </c:pt>
                <c:pt idx="1402">
                  <c:v>6</c:v>
                </c:pt>
                <c:pt idx="1403">
                  <c:v>6</c:v>
                </c:pt>
                <c:pt idx="1404">
                  <c:v>6</c:v>
                </c:pt>
                <c:pt idx="1405">
                  <c:v>5</c:v>
                </c:pt>
                <c:pt idx="1406">
                  <c:v>5</c:v>
                </c:pt>
                <c:pt idx="1407">
                  <c:v>5</c:v>
                </c:pt>
                <c:pt idx="1408">
                  <c:v>6</c:v>
                </c:pt>
                <c:pt idx="1409">
                  <c:v>7</c:v>
                </c:pt>
                <c:pt idx="1410">
                  <c:v>6</c:v>
                </c:pt>
                <c:pt idx="1411">
                  <c:v>6</c:v>
                </c:pt>
                <c:pt idx="1412">
                  <c:v>6</c:v>
                </c:pt>
                <c:pt idx="1413">
                  <c:v>7</c:v>
                </c:pt>
                <c:pt idx="1414">
                  <c:v>8</c:v>
                </c:pt>
                <c:pt idx="1415">
                  <c:v>7</c:v>
                </c:pt>
                <c:pt idx="1416">
                  <c:v>11</c:v>
                </c:pt>
                <c:pt idx="1417">
                  <c:v>7</c:v>
                </c:pt>
                <c:pt idx="1418">
                  <c:v>6</c:v>
                </c:pt>
                <c:pt idx="1419">
                  <c:v>7</c:v>
                </c:pt>
                <c:pt idx="1420">
                  <c:v>7</c:v>
                </c:pt>
                <c:pt idx="1421">
                  <c:v>4</c:v>
                </c:pt>
                <c:pt idx="1422">
                  <c:v>3</c:v>
                </c:pt>
                <c:pt idx="1423">
                  <c:v>8</c:v>
                </c:pt>
                <c:pt idx="1424">
                  <c:v>6</c:v>
                </c:pt>
                <c:pt idx="1425">
                  <c:v>7</c:v>
                </c:pt>
                <c:pt idx="1426">
                  <c:v>5</c:v>
                </c:pt>
                <c:pt idx="1427">
                  <c:v>6</c:v>
                </c:pt>
                <c:pt idx="1428">
                  <c:v>4</c:v>
                </c:pt>
                <c:pt idx="1429">
                  <c:v>7</c:v>
                </c:pt>
                <c:pt idx="1430">
                  <c:v>7</c:v>
                </c:pt>
                <c:pt idx="1431">
                  <c:v>5</c:v>
                </c:pt>
                <c:pt idx="1432">
                  <c:v>5</c:v>
                </c:pt>
                <c:pt idx="1433">
                  <c:v>8</c:v>
                </c:pt>
                <c:pt idx="1434">
                  <c:v>5</c:v>
                </c:pt>
                <c:pt idx="1435">
                  <c:v>7</c:v>
                </c:pt>
                <c:pt idx="1436">
                  <c:v>5</c:v>
                </c:pt>
                <c:pt idx="1437">
                  <c:v>7</c:v>
                </c:pt>
                <c:pt idx="1438">
                  <c:v>6</c:v>
                </c:pt>
                <c:pt idx="1439">
                  <c:v>6</c:v>
                </c:pt>
                <c:pt idx="1440">
                  <c:v>11</c:v>
                </c:pt>
                <c:pt idx="1441">
                  <c:v>3</c:v>
                </c:pt>
                <c:pt idx="1442">
                  <c:v>10</c:v>
                </c:pt>
                <c:pt idx="1443">
                  <c:v>4</c:v>
                </c:pt>
                <c:pt idx="1444">
                  <c:v>7</c:v>
                </c:pt>
                <c:pt idx="1445">
                  <c:v>6</c:v>
                </c:pt>
                <c:pt idx="1446">
                  <c:v>6</c:v>
                </c:pt>
                <c:pt idx="1447">
                  <c:v>8</c:v>
                </c:pt>
                <c:pt idx="1448">
                  <c:v>6</c:v>
                </c:pt>
                <c:pt idx="1449">
                  <c:v>3</c:v>
                </c:pt>
                <c:pt idx="1450">
                  <c:v>8</c:v>
                </c:pt>
                <c:pt idx="1451">
                  <c:v>7</c:v>
                </c:pt>
                <c:pt idx="1452">
                  <c:v>5</c:v>
                </c:pt>
                <c:pt idx="1453">
                  <c:v>6</c:v>
                </c:pt>
                <c:pt idx="1454">
                  <c:v>6</c:v>
                </c:pt>
                <c:pt idx="1455">
                  <c:v>7</c:v>
                </c:pt>
                <c:pt idx="1456">
                  <c:v>7</c:v>
                </c:pt>
                <c:pt idx="1457">
                  <c:v>9</c:v>
                </c:pt>
                <c:pt idx="1458">
                  <c:v>5</c:v>
                </c:pt>
                <c:pt idx="1459">
                  <c:v>6</c:v>
                </c:pt>
              </c:numCache>
            </c:numRef>
          </c:xVal>
          <c:yVal>
            <c:numRef>
              <c:f>'DA_-_housing-price-data-0404201'!$CC$2:$CC$1461</c:f>
              <c:numCache>
                <c:formatCode>General</c:formatCode>
                <c:ptCount val="1460"/>
                <c:pt idx="0">
                  <c:v>208500</c:v>
                </c:pt>
                <c:pt idx="1">
                  <c:v>181500</c:v>
                </c:pt>
                <c:pt idx="2">
                  <c:v>223500</c:v>
                </c:pt>
                <c:pt idx="3">
                  <c:v>140000</c:v>
                </c:pt>
                <c:pt idx="4">
                  <c:v>250000</c:v>
                </c:pt>
                <c:pt idx="5">
                  <c:v>143000</c:v>
                </c:pt>
                <c:pt idx="6">
                  <c:v>307000</c:v>
                </c:pt>
                <c:pt idx="7">
                  <c:v>200000</c:v>
                </c:pt>
                <c:pt idx="8">
                  <c:v>129900</c:v>
                </c:pt>
                <c:pt idx="9">
                  <c:v>118000</c:v>
                </c:pt>
                <c:pt idx="10">
                  <c:v>129500</c:v>
                </c:pt>
                <c:pt idx="11">
                  <c:v>345000</c:v>
                </c:pt>
                <c:pt idx="12">
                  <c:v>144000</c:v>
                </c:pt>
                <c:pt idx="13">
                  <c:v>279500</c:v>
                </c:pt>
                <c:pt idx="14">
                  <c:v>157000</c:v>
                </c:pt>
                <c:pt idx="15">
                  <c:v>132000</c:v>
                </c:pt>
                <c:pt idx="16">
                  <c:v>149000</c:v>
                </c:pt>
                <c:pt idx="17">
                  <c:v>90000</c:v>
                </c:pt>
                <c:pt idx="18">
                  <c:v>159000</c:v>
                </c:pt>
                <c:pt idx="19">
                  <c:v>139000</c:v>
                </c:pt>
                <c:pt idx="20">
                  <c:v>325300</c:v>
                </c:pt>
                <c:pt idx="21">
                  <c:v>139400</c:v>
                </c:pt>
                <c:pt idx="22">
                  <c:v>230000</c:v>
                </c:pt>
                <c:pt idx="23">
                  <c:v>129900</c:v>
                </c:pt>
                <c:pt idx="24">
                  <c:v>154000</c:v>
                </c:pt>
                <c:pt idx="25">
                  <c:v>256300</c:v>
                </c:pt>
                <c:pt idx="26">
                  <c:v>134800</c:v>
                </c:pt>
                <c:pt idx="27">
                  <c:v>306000</c:v>
                </c:pt>
                <c:pt idx="28">
                  <c:v>207500</c:v>
                </c:pt>
                <c:pt idx="29">
                  <c:v>68500</c:v>
                </c:pt>
                <c:pt idx="30">
                  <c:v>40000</c:v>
                </c:pt>
                <c:pt idx="31">
                  <c:v>149350</c:v>
                </c:pt>
                <c:pt idx="32">
                  <c:v>179900</c:v>
                </c:pt>
                <c:pt idx="33">
                  <c:v>165500</c:v>
                </c:pt>
                <c:pt idx="34">
                  <c:v>277500</c:v>
                </c:pt>
                <c:pt idx="35">
                  <c:v>309000</c:v>
                </c:pt>
                <c:pt idx="36">
                  <c:v>145000</c:v>
                </c:pt>
                <c:pt idx="37">
                  <c:v>153000</c:v>
                </c:pt>
                <c:pt idx="38">
                  <c:v>109000</c:v>
                </c:pt>
                <c:pt idx="39">
                  <c:v>82000</c:v>
                </c:pt>
                <c:pt idx="40">
                  <c:v>160000</c:v>
                </c:pt>
                <c:pt idx="41">
                  <c:v>170000</c:v>
                </c:pt>
                <c:pt idx="42">
                  <c:v>144000</c:v>
                </c:pt>
                <c:pt idx="43">
                  <c:v>130250</c:v>
                </c:pt>
                <c:pt idx="44">
                  <c:v>141000</c:v>
                </c:pt>
                <c:pt idx="45">
                  <c:v>319900</c:v>
                </c:pt>
                <c:pt idx="46">
                  <c:v>239686</c:v>
                </c:pt>
                <c:pt idx="47">
                  <c:v>249700</c:v>
                </c:pt>
                <c:pt idx="48">
                  <c:v>113000</c:v>
                </c:pt>
                <c:pt idx="49">
                  <c:v>127000</c:v>
                </c:pt>
                <c:pt idx="50">
                  <c:v>177000</c:v>
                </c:pt>
                <c:pt idx="51">
                  <c:v>114500</c:v>
                </c:pt>
                <c:pt idx="52">
                  <c:v>110000</c:v>
                </c:pt>
                <c:pt idx="53">
                  <c:v>385000</c:v>
                </c:pt>
                <c:pt idx="54">
                  <c:v>130000</c:v>
                </c:pt>
                <c:pt idx="55">
                  <c:v>180500</c:v>
                </c:pt>
                <c:pt idx="56">
                  <c:v>172500</c:v>
                </c:pt>
                <c:pt idx="57">
                  <c:v>196500</c:v>
                </c:pt>
                <c:pt idx="58">
                  <c:v>438780</c:v>
                </c:pt>
                <c:pt idx="59">
                  <c:v>124900</c:v>
                </c:pt>
                <c:pt idx="60">
                  <c:v>158000</c:v>
                </c:pt>
                <c:pt idx="61">
                  <c:v>101000</c:v>
                </c:pt>
                <c:pt idx="62">
                  <c:v>202500</c:v>
                </c:pt>
                <c:pt idx="63">
                  <c:v>140000</c:v>
                </c:pt>
                <c:pt idx="64">
                  <c:v>219500</c:v>
                </c:pt>
                <c:pt idx="65">
                  <c:v>317000</c:v>
                </c:pt>
                <c:pt idx="66">
                  <c:v>180000</c:v>
                </c:pt>
                <c:pt idx="67">
                  <c:v>226000</c:v>
                </c:pt>
                <c:pt idx="68">
                  <c:v>80000</c:v>
                </c:pt>
                <c:pt idx="69">
                  <c:v>225000</c:v>
                </c:pt>
                <c:pt idx="70">
                  <c:v>244000</c:v>
                </c:pt>
                <c:pt idx="71">
                  <c:v>129500</c:v>
                </c:pt>
                <c:pt idx="72">
                  <c:v>185000</c:v>
                </c:pt>
                <c:pt idx="73">
                  <c:v>144900</c:v>
                </c:pt>
                <c:pt idx="74">
                  <c:v>107400</c:v>
                </c:pt>
                <c:pt idx="75">
                  <c:v>91000</c:v>
                </c:pt>
                <c:pt idx="76">
                  <c:v>135750</c:v>
                </c:pt>
                <c:pt idx="77">
                  <c:v>127000</c:v>
                </c:pt>
                <c:pt idx="78">
                  <c:v>136500</c:v>
                </c:pt>
                <c:pt idx="79">
                  <c:v>110000</c:v>
                </c:pt>
                <c:pt idx="80">
                  <c:v>193500</c:v>
                </c:pt>
                <c:pt idx="81">
                  <c:v>153500</c:v>
                </c:pt>
                <c:pt idx="82">
                  <c:v>245000</c:v>
                </c:pt>
                <c:pt idx="83">
                  <c:v>126500</c:v>
                </c:pt>
                <c:pt idx="84">
                  <c:v>168500</c:v>
                </c:pt>
                <c:pt idx="85">
                  <c:v>260000</c:v>
                </c:pt>
                <c:pt idx="86">
                  <c:v>174000</c:v>
                </c:pt>
                <c:pt idx="87">
                  <c:v>164500</c:v>
                </c:pt>
                <c:pt idx="88">
                  <c:v>85000</c:v>
                </c:pt>
                <c:pt idx="89">
                  <c:v>123600</c:v>
                </c:pt>
                <c:pt idx="90">
                  <c:v>109900</c:v>
                </c:pt>
                <c:pt idx="91">
                  <c:v>98600</c:v>
                </c:pt>
                <c:pt idx="92">
                  <c:v>163500</c:v>
                </c:pt>
                <c:pt idx="93">
                  <c:v>133900</c:v>
                </c:pt>
                <c:pt idx="94">
                  <c:v>204750</c:v>
                </c:pt>
                <c:pt idx="95">
                  <c:v>185000</c:v>
                </c:pt>
                <c:pt idx="96">
                  <c:v>214000</c:v>
                </c:pt>
                <c:pt idx="97">
                  <c:v>94750</c:v>
                </c:pt>
                <c:pt idx="98">
                  <c:v>83000</c:v>
                </c:pt>
                <c:pt idx="99">
                  <c:v>128950</c:v>
                </c:pt>
                <c:pt idx="100">
                  <c:v>205000</c:v>
                </c:pt>
                <c:pt idx="101">
                  <c:v>178000</c:v>
                </c:pt>
                <c:pt idx="102">
                  <c:v>118964</c:v>
                </c:pt>
                <c:pt idx="103">
                  <c:v>198900</c:v>
                </c:pt>
                <c:pt idx="104">
                  <c:v>169500</c:v>
                </c:pt>
                <c:pt idx="105">
                  <c:v>250000</c:v>
                </c:pt>
                <c:pt idx="106">
                  <c:v>100000</c:v>
                </c:pt>
                <c:pt idx="107">
                  <c:v>115000</c:v>
                </c:pt>
                <c:pt idx="108">
                  <c:v>115000</c:v>
                </c:pt>
                <c:pt idx="109">
                  <c:v>190000</c:v>
                </c:pt>
                <c:pt idx="110">
                  <c:v>136900</c:v>
                </c:pt>
                <c:pt idx="111">
                  <c:v>180000</c:v>
                </c:pt>
                <c:pt idx="112">
                  <c:v>383970</c:v>
                </c:pt>
                <c:pt idx="113">
                  <c:v>217000</c:v>
                </c:pt>
                <c:pt idx="114">
                  <c:v>259500</c:v>
                </c:pt>
                <c:pt idx="115">
                  <c:v>176000</c:v>
                </c:pt>
                <c:pt idx="116">
                  <c:v>139000</c:v>
                </c:pt>
                <c:pt idx="117">
                  <c:v>155000</c:v>
                </c:pt>
                <c:pt idx="118">
                  <c:v>320000</c:v>
                </c:pt>
                <c:pt idx="119">
                  <c:v>163990</c:v>
                </c:pt>
                <c:pt idx="120">
                  <c:v>180000</c:v>
                </c:pt>
                <c:pt idx="121">
                  <c:v>100000</c:v>
                </c:pt>
                <c:pt idx="122">
                  <c:v>136000</c:v>
                </c:pt>
                <c:pt idx="123">
                  <c:v>153900</c:v>
                </c:pt>
                <c:pt idx="124">
                  <c:v>181000</c:v>
                </c:pt>
                <c:pt idx="125">
                  <c:v>84500</c:v>
                </c:pt>
                <c:pt idx="126">
                  <c:v>128000</c:v>
                </c:pt>
                <c:pt idx="127">
                  <c:v>87000</c:v>
                </c:pt>
                <c:pt idx="128">
                  <c:v>155000</c:v>
                </c:pt>
                <c:pt idx="129">
                  <c:v>150000</c:v>
                </c:pt>
                <c:pt idx="130">
                  <c:v>226000</c:v>
                </c:pt>
                <c:pt idx="131">
                  <c:v>244000</c:v>
                </c:pt>
                <c:pt idx="132">
                  <c:v>150750</c:v>
                </c:pt>
                <c:pt idx="133">
                  <c:v>220000</c:v>
                </c:pt>
                <c:pt idx="134">
                  <c:v>180000</c:v>
                </c:pt>
                <c:pt idx="135">
                  <c:v>174000</c:v>
                </c:pt>
                <c:pt idx="136">
                  <c:v>143000</c:v>
                </c:pt>
                <c:pt idx="137">
                  <c:v>171000</c:v>
                </c:pt>
                <c:pt idx="138">
                  <c:v>230000</c:v>
                </c:pt>
                <c:pt idx="139">
                  <c:v>231500</c:v>
                </c:pt>
                <c:pt idx="140">
                  <c:v>115000</c:v>
                </c:pt>
                <c:pt idx="141">
                  <c:v>260000</c:v>
                </c:pt>
                <c:pt idx="142">
                  <c:v>166000</c:v>
                </c:pt>
                <c:pt idx="143">
                  <c:v>204000</c:v>
                </c:pt>
                <c:pt idx="144">
                  <c:v>125000</c:v>
                </c:pt>
                <c:pt idx="145">
                  <c:v>130000</c:v>
                </c:pt>
                <c:pt idx="146">
                  <c:v>105000</c:v>
                </c:pt>
                <c:pt idx="147">
                  <c:v>222500</c:v>
                </c:pt>
                <c:pt idx="148">
                  <c:v>141000</c:v>
                </c:pt>
                <c:pt idx="149">
                  <c:v>115000</c:v>
                </c:pt>
                <c:pt idx="150">
                  <c:v>122000</c:v>
                </c:pt>
                <c:pt idx="151">
                  <c:v>372402</c:v>
                </c:pt>
                <c:pt idx="152">
                  <c:v>190000</c:v>
                </c:pt>
                <c:pt idx="153">
                  <c:v>235000</c:v>
                </c:pt>
                <c:pt idx="154">
                  <c:v>125000</c:v>
                </c:pt>
                <c:pt idx="155">
                  <c:v>79000</c:v>
                </c:pt>
                <c:pt idx="156">
                  <c:v>109500</c:v>
                </c:pt>
                <c:pt idx="157">
                  <c:v>269500</c:v>
                </c:pt>
                <c:pt idx="158">
                  <c:v>254900</c:v>
                </c:pt>
                <c:pt idx="159">
                  <c:v>320000</c:v>
                </c:pt>
                <c:pt idx="160">
                  <c:v>162500</c:v>
                </c:pt>
                <c:pt idx="161">
                  <c:v>412500</c:v>
                </c:pt>
                <c:pt idx="162">
                  <c:v>220000</c:v>
                </c:pt>
                <c:pt idx="163">
                  <c:v>103200</c:v>
                </c:pt>
                <c:pt idx="164">
                  <c:v>152000</c:v>
                </c:pt>
                <c:pt idx="165">
                  <c:v>127500</c:v>
                </c:pt>
                <c:pt idx="166">
                  <c:v>190000</c:v>
                </c:pt>
                <c:pt idx="167">
                  <c:v>325624</c:v>
                </c:pt>
                <c:pt idx="168">
                  <c:v>183500</c:v>
                </c:pt>
                <c:pt idx="169">
                  <c:v>228000</c:v>
                </c:pt>
                <c:pt idx="170">
                  <c:v>128500</c:v>
                </c:pt>
                <c:pt idx="171">
                  <c:v>215000</c:v>
                </c:pt>
                <c:pt idx="172">
                  <c:v>239000</c:v>
                </c:pt>
                <c:pt idx="173">
                  <c:v>163000</c:v>
                </c:pt>
                <c:pt idx="174">
                  <c:v>184000</c:v>
                </c:pt>
                <c:pt idx="175">
                  <c:v>243000</c:v>
                </c:pt>
                <c:pt idx="176">
                  <c:v>211000</c:v>
                </c:pt>
                <c:pt idx="177">
                  <c:v>172500</c:v>
                </c:pt>
                <c:pt idx="178">
                  <c:v>501837</c:v>
                </c:pt>
                <c:pt idx="179">
                  <c:v>100000</c:v>
                </c:pt>
                <c:pt idx="180">
                  <c:v>177000</c:v>
                </c:pt>
                <c:pt idx="181">
                  <c:v>200100</c:v>
                </c:pt>
                <c:pt idx="182">
                  <c:v>120000</c:v>
                </c:pt>
                <c:pt idx="183">
                  <c:v>200000</c:v>
                </c:pt>
                <c:pt idx="184">
                  <c:v>127000</c:v>
                </c:pt>
                <c:pt idx="185">
                  <c:v>475000</c:v>
                </c:pt>
                <c:pt idx="186">
                  <c:v>173000</c:v>
                </c:pt>
                <c:pt idx="187">
                  <c:v>135000</c:v>
                </c:pt>
                <c:pt idx="188">
                  <c:v>153337</c:v>
                </c:pt>
                <c:pt idx="189">
                  <c:v>286000</c:v>
                </c:pt>
                <c:pt idx="190">
                  <c:v>315000</c:v>
                </c:pt>
                <c:pt idx="191">
                  <c:v>184000</c:v>
                </c:pt>
                <c:pt idx="192">
                  <c:v>192000</c:v>
                </c:pt>
                <c:pt idx="193">
                  <c:v>130000</c:v>
                </c:pt>
                <c:pt idx="194">
                  <c:v>127000</c:v>
                </c:pt>
                <c:pt idx="195">
                  <c:v>148500</c:v>
                </c:pt>
                <c:pt idx="196">
                  <c:v>311872</c:v>
                </c:pt>
                <c:pt idx="197">
                  <c:v>235000</c:v>
                </c:pt>
                <c:pt idx="198">
                  <c:v>104000</c:v>
                </c:pt>
                <c:pt idx="199">
                  <c:v>274900</c:v>
                </c:pt>
                <c:pt idx="200">
                  <c:v>140000</c:v>
                </c:pt>
                <c:pt idx="201">
                  <c:v>171500</c:v>
                </c:pt>
                <c:pt idx="202">
                  <c:v>112000</c:v>
                </c:pt>
                <c:pt idx="203">
                  <c:v>149000</c:v>
                </c:pt>
                <c:pt idx="204">
                  <c:v>110000</c:v>
                </c:pt>
                <c:pt idx="205">
                  <c:v>180500</c:v>
                </c:pt>
                <c:pt idx="206">
                  <c:v>143900</c:v>
                </c:pt>
                <c:pt idx="207">
                  <c:v>141000</c:v>
                </c:pt>
                <c:pt idx="208">
                  <c:v>277000</c:v>
                </c:pt>
                <c:pt idx="209">
                  <c:v>145000</c:v>
                </c:pt>
                <c:pt idx="210">
                  <c:v>98000</c:v>
                </c:pt>
                <c:pt idx="211">
                  <c:v>186000</c:v>
                </c:pt>
                <c:pt idx="212">
                  <c:v>252678</c:v>
                </c:pt>
                <c:pt idx="213">
                  <c:v>156000</c:v>
                </c:pt>
                <c:pt idx="214">
                  <c:v>161750</c:v>
                </c:pt>
                <c:pt idx="215">
                  <c:v>134450</c:v>
                </c:pt>
                <c:pt idx="216">
                  <c:v>210000</c:v>
                </c:pt>
                <c:pt idx="217">
                  <c:v>107000</c:v>
                </c:pt>
                <c:pt idx="218">
                  <c:v>311500</c:v>
                </c:pt>
                <c:pt idx="219">
                  <c:v>167240</c:v>
                </c:pt>
                <c:pt idx="220">
                  <c:v>204900</c:v>
                </c:pt>
                <c:pt idx="221">
                  <c:v>200000</c:v>
                </c:pt>
                <c:pt idx="222">
                  <c:v>179900</c:v>
                </c:pt>
                <c:pt idx="223">
                  <c:v>97000</c:v>
                </c:pt>
                <c:pt idx="224">
                  <c:v>386250</c:v>
                </c:pt>
                <c:pt idx="225">
                  <c:v>112000</c:v>
                </c:pt>
                <c:pt idx="226">
                  <c:v>290000</c:v>
                </c:pt>
                <c:pt idx="227">
                  <c:v>106000</c:v>
                </c:pt>
                <c:pt idx="228">
                  <c:v>125000</c:v>
                </c:pt>
                <c:pt idx="229">
                  <c:v>192500</c:v>
                </c:pt>
                <c:pt idx="230">
                  <c:v>148000</c:v>
                </c:pt>
                <c:pt idx="231">
                  <c:v>403000</c:v>
                </c:pt>
                <c:pt idx="232">
                  <c:v>94500</c:v>
                </c:pt>
                <c:pt idx="233">
                  <c:v>128200</c:v>
                </c:pt>
                <c:pt idx="234">
                  <c:v>216500</c:v>
                </c:pt>
                <c:pt idx="235">
                  <c:v>89500</c:v>
                </c:pt>
                <c:pt idx="236">
                  <c:v>185500</c:v>
                </c:pt>
                <c:pt idx="237">
                  <c:v>194500</c:v>
                </c:pt>
                <c:pt idx="238">
                  <c:v>318000</c:v>
                </c:pt>
                <c:pt idx="239">
                  <c:v>113000</c:v>
                </c:pt>
                <c:pt idx="240">
                  <c:v>262500</c:v>
                </c:pt>
                <c:pt idx="241">
                  <c:v>110500</c:v>
                </c:pt>
                <c:pt idx="242">
                  <c:v>79000</c:v>
                </c:pt>
                <c:pt idx="243">
                  <c:v>120000</c:v>
                </c:pt>
                <c:pt idx="244">
                  <c:v>205000</c:v>
                </c:pt>
                <c:pt idx="245">
                  <c:v>241500</c:v>
                </c:pt>
                <c:pt idx="246">
                  <c:v>137000</c:v>
                </c:pt>
                <c:pt idx="247">
                  <c:v>140000</c:v>
                </c:pt>
                <c:pt idx="248">
                  <c:v>180000</c:v>
                </c:pt>
                <c:pt idx="249">
                  <c:v>277000</c:v>
                </c:pt>
                <c:pt idx="250">
                  <c:v>76500</c:v>
                </c:pt>
                <c:pt idx="251">
                  <c:v>235000</c:v>
                </c:pt>
                <c:pt idx="252">
                  <c:v>173000</c:v>
                </c:pt>
                <c:pt idx="253">
                  <c:v>158000</c:v>
                </c:pt>
                <c:pt idx="254">
                  <c:v>145000</c:v>
                </c:pt>
                <c:pt idx="255">
                  <c:v>230000</c:v>
                </c:pt>
                <c:pt idx="256">
                  <c:v>207500</c:v>
                </c:pt>
                <c:pt idx="257">
                  <c:v>220000</c:v>
                </c:pt>
                <c:pt idx="258">
                  <c:v>231500</c:v>
                </c:pt>
                <c:pt idx="259">
                  <c:v>97000</c:v>
                </c:pt>
                <c:pt idx="260">
                  <c:v>176000</c:v>
                </c:pt>
                <c:pt idx="261">
                  <c:v>276000</c:v>
                </c:pt>
                <c:pt idx="262">
                  <c:v>151000</c:v>
                </c:pt>
                <c:pt idx="263">
                  <c:v>130000</c:v>
                </c:pt>
                <c:pt idx="264">
                  <c:v>73000</c:v>
                </c:pt>
                <c:pt idx="265">
                  <c:v>175500</c:v>
                </c:pt>
                <c:pt idx="266">
                  <c:v>185000</c:v>
                </c:pt>
                <c:pt idx="267">
                  <c:v>179500</c:v>
                </c:pt>
                <c:pt idx="268">
                  <c:v>120500</c:v>
                </c:pt>
                <c:pt idx="269">
                  <c:v>148000</c:v>
                </c:pt>
                <c:pt idx="270">
                  <c:v>266000</c:v>
                </c:pt>
                <c:pt idx="271">
                  <c:v>241500</c:v>
                </c:pt>
                <c:pt idx="272">
                  <c:v>290000</c:v>
                </c:pt>
                <c:pt idx="273">
                  <c:v>139000</c:v>
                </c:pt>
                <c:pt idx="274">
                  <c:v>124500</c:v>
                </c:pt>
                <c:pt idx="275">
                  <c:v>205000</c:v>
                </c:pt>
                <c:pt idx="276">
                  <c:v>201000</c:v>
                </c:pt>
                <c:pt idx="277">
                  <c:v>141000</c:v>
                </c:pt>
                <c:pt idx="278">
                  <c:v>415298</c:v>
                </c:pt>
                <c:pt idx="279">
                  <c:v>192000</c:v>
                </c:pt>
                <c:pt idx="280">
                  <c:v>228500</c:v>
                </c:pt>
                <c:pt idx="281">
                  <c:v>185000</c:v>
                </c:pt>
                <c:pt idx="282">
                  <c:v>207500</c:v>
                </c:pt>
                <c:pt idx="283">
                  <c:v>244600</c:v>
                </c:pt>
                <c:pt idx="284">
                  <c:v>179200</c:v>
                </c:pt>
                <c:pt idx="285">
                  <c:v>164700</c:v>
                </c:pt>
                <c:pt idx="286">
                  <c:v>159000</c:v>
                </c:pt>
                <c:pt idx="287">
                  <c:v>88000</c:v>
                </c:pt>
                <c:pt idx="288">
                  <c:v>122000</c:v>
                </c:pt>
                <c:pt idx="289">
                  <c:v>153575</c:v>
                </c:pt>
                <c:pt idx="290">
                  <c:v>233230</c:v>
                </c:pt>
                <c:pt idx="291">
                  <c:v>135900</c:v>
                </c:pt>
                <c:pt idx="292">
                  <c:v>131000</c:v>
                </c:pt>
                <c:pt idx="293">
                  <c:v>235000</c:v>
                </c:pt>
                <c:pt idx="294">
                  <c:v>167000</c:v>
                </c:pt>
                <c:pt idx="295">
                  <c:v>142500</c:v>
                </c:pt>
                <c:pt idx="296">
                  <c:v>152000</c:v>
                </c:pt>
                <c:pt idx="297">
                  <c:v>239000</c:v>
                </c:pt>
                <c:pt idx="298">
                  <c:v>175000</c:v>
                </c:pt>
                <c:pt idx="299">
                  <c:v>158500</c:v>
                </c:pt>
                <c:pt idx="300">
                  <c:v>157000</c:v>
                </c:pt>
                <c:pt idx="301">
                  <c:v>267000</c:v>
                </c:pt>
                <c:pt idx="302">
                  <c:v>205000</c:v>
                </c:pt>
                <c:pt idx="303">
                  <c:v>149900</c:v>
                </c:pt>
                <c:pt idx="304">
                  <c:v>295000</c:v>
                </c:pt>
                <c:pt idx="305">
                  <c:v>305900</c:v>
                </c:pt>
                <c:pt idx="306">
                  <c:v>225000</c:v>
                </c:pt>
                <c:pt idx="307">
                  <c:v>89500</c:v>
                </c:pt>
                <c:pt idx="308">
                  <c:v>82500</c:v>
                </c:pt>
                <c:pt idx="309">
                  <c:v>360000</c:v>
                </c:pt>
                <c:pt idx="310">
                  <c:v>165600</c:v>
                </c:pt>
                <c:pt idx="311">
                  <c:v>132000</c:v>
                </c:pt>
                <c:pt idx="312">
                  <c:v>119900</c:v>
                </c:pt>
                <c:pt idx="313">
                  <c:v>375000</c:v>
                </c:pt>
                <c:pt idx="314">
                  <c:v>178000</c:v>
                </c:pt>
                <c:pt idx="315">
                  <c:v>188500</c:v>
                </c:pt>
                <c:pt idx="316">
                  <c:v>260000</c:v>
                </c:pt>
                <c:pt idx="317">
                  <c:v>270000</c:v>
                </c:pt>
                <c:pt idx="318">
                  <c:v>260000</c:v>
                </c:pt>
                <c:pt idx="319">
                  <c:v>187500</c:v>
                </c:pt>
                <c:pt idx="320">
                  <c:v>342643</c:v>
                </c:pt>
                <c:pt idx="321">
                  <c:v>354000</c:v>
                </c:pt>
                <c:pt idx="322">
                  <c:v>301000</c:v>
                </c:pt>
                <c:pt idx="323">
                  <c:v>126175</c:v>
                </c:pt>
                <c:pt idx="324">
                  <c:v>242000</c:v>
                </c:pt>
                <c:pt idx="325">
                  <c:v>87000</c:v>
                </c:pt>
                <c:pt idx="326">
                  <c:v>324000</c:v>
                </c:pt>
                <c:pt idx="327">
                  <c:v>145250</c:v>
                </c:pt>
                <c:pt idx="328">
                  <c:v>214500</c:v>
                </c:pt>
                <c:pt idx="329">
                  <c:v>78000</c:v>
                </c:pt>
                <c:pt idx="330">
                  <c:v>119000</c:v>
                </c:pt>
                <c:pt idx="331">
                  <c:v>139000</c:v>
                </c:pt>
                <c:pt idx="332">
                  <c:v>284000</c:v>
                </c:pt>
                <c:pt idx="333">
                  <c:v>207000</c:v>
                </c:pt>
                <c:pt idx="334">
                  <c:v>192000</c:v>
                </c:pt>
                <c:pt idx="335">
                  <c:v>228950</c:v>
                </c:pt>
                <c:pt idx="336">
                  <c:v>377426</c:v>
                </c:pt>
                <c:pt idx="337">
                  <c:v>214000</c:v>
                </c:pt>
                <c:pt idx="338">
                  <c:v>202500</c:v>
                </c:pt>
                <c:pt idx="339">
                  <c:v>155000</c:v>
                </c:pt>
                <c:pt idx="340">
                  <c:v>202900</c:v>
                </c:pt>
                <c:pt idx="341">
                  <c:v>82000</c:v>
                </c:pt>
                <c:pt idx="342">
                  <c:v>87500</c:v>
                </c:pt>
                <c:pt idx="343">
                  <c:v>266000</c:v>
                </c:pt>
                <c:pt idx="344">
                  <c:v>85000</c:v>
                </c:pt>
                <c:pt idx="345">
                  <c:v>140200</c:v>
                </c:pt>
                <c:pt idx="346">
                  <c:v>151500</c:v>
                </c:pt>
                <c:pt idx="347">
                  <c:v>157500</c:v>
                </c:pt>
                <c:pt idx="348">
                  <c:v>154000</c:v>
                </c:pt>
                <c:pt idx="349">
                  <c:v>437154</c:v>
                </c:pt>
                <c:pt idx="350">
                  <c:v>318061</c:v>
                </c:pt>
                <c:pt idx="351">
                  <c:v>190000</c:v>
                </c:pt>
                <c:pt idx="352">
                  <c:v>95000</c:v>
                </c:pt>
                <c:pt idx="353">
                  <c:v>105900</c:v>
                </c:pt>
                <c:pt idx="354">
                  <c:v>140000</c:v>
                </c:pt>
                <c:pt idx="355">
                  <c:v>177500</c:v>
                </c:pt>
                <c:pt idx="356">
                  <c:v>173000</c:v>
                </c:pt>
                <c:pt idx="357">
                  <c:v>134000</c:v>
                </c:pt>
                <c:pt idx="358">
                  <c:v>130000</c:v>
                </c:pt>
                <c:pt idx="359">
                  <c:v>280000</c:v>
                </c:pt>
                <c:pt idx="360">
                  <c:v>156000</c:v>
                </c:pt>
                <c:pt idx="361">
                  <c:v>145000</c:v>
                </c:pt>
                <c:pt idx="362">
                  <c:v>198500</c:v>
                </c:pt>
                <c:pt idx="363">
                  <c:v>118000</c:v>
                </c:pt>
                <c:pt idx="364">
                  <c:v>190000</c:v>
                </c:pt>
                <c:pt idx="365">
                  <c:v>147000</c:v>
                </c:pt>
                <c:pt idx="366">
                  <c:v>159000</c:v>
                </c:pt>
                <c:pt idx="367">
                  <c:v>165000</c:v>
                </c:pt>
                <c:pt idx="368">
                  <c:v>132000</c:v>
                </c:pt>
                <c:pt idx="369">
                  <c:v>162000</c:v>
                </c:pt>
                <c:pt idx="370">
                  <c:v>172400</c:v>
                </c:pt>
                <c:pt idx="371">
                  <c:v>134432</c:v>
                </c:pt>
                <c:pt idx="372">
                  <c:v>125000</c:v>
                </c:pt>
                <c:pt idx="373">
                  <c:v>123000</c:v>
                </c:pt>
                <c:pt idx="374">
                  <c:v>219500</c:v>
                </c:pt>
                <c:pt idx="375">
                  <c:v>61000</c:v>
                </c:pt>
                <c:pt idx="376">
                  <c:v>148000</c:v>
                </c:pt>
                <c:pt idx="377">
                  <c:v>340000</c:v>
                </c:pt>
                <c:pt idx="378">
                  <c:v>394432</c:v>
                </c:pt>
                <c:pt idx="379">
                  <c:v>179000</c:v>
                </c:pt>
                <c:pt idx="380">
                  <c:v>127000</c:v>
                </c:pt>
                <c:pt idx="381">
                  <c:v>187750</c:v>
                </c:pt>
                <c:pt idx="382">
                  <c:v>213500</c:v>
                </c:pt>
                <c:pt idx="383">
                  <c:v>76000</c:v>
                </c:pt>
                <c:pt idx="384">
                  <c:v>240000</c:v>
                </c:pt>
                <c:pt idx="385">
                  <c:v>192000</c:v>
                </c:pt>
                <c:pt idx="386">
                  <c:v>81000</c:v>
                </c:pt>
                <c:pt idx="387">
                  <c:v>125000</c:v>
                </c:pt>
                <c:pt idx="388">
                  <c:v>191000</c:v>
                </c:pt>
                <c:pt idx="389">
                  <c:v>426000</c:v>
                </c:pt>
                <c:pt idx="390">
                  <c:v>119000</c:v>
                </c:pt>
                <c:pt idx="391">
                  <c:v>215000</c:v>
                </c:pt>
                <c:pt idx="392">
                  <c:v>106500</c:v>
                </c:pt>
                <c:pt idx="393">
                  <c:v>100000</c:v>
                </c:pt>
                <c:pt idx="394">
                  <c:v>109000</c:v>
                </c:pt>
                <c:pt idx="395">
                  <c:v>129000</c:v>
                </c:pt>
                <c:pt idx="396">
                  <c:v>123000</c:v>
                </c:pt>
                <c:pt idx="397">
                  <c:v>169500</c:v>
                </c:pt>
                <c:pt idx="398">
                  <c:v>67000</c:v>
                </c:pt>
                <c:pt idx="399">
                  <c:v>241000</c:v>
                </c:pt>
                <c:pt idx="400">
                  <c:v>245500</c:v>
                </c:pt>
                <c:pt idx="401">
                  <c:v>164990</c:v>
                </c:pt>
                <c:pt idx="402">
                  <c:v>108000</c:v>
                </c:pt>
                <c:pt idx="403">
                  <c:v>258000</c:v>
                </c:pt>
                <c:pt idx="404">
                  <c:v>168000</c:v>
                </c:pt>
                <c:pt idx="405">
                  <c:v>150000</c:v>
                </c:pt>
                <c:pt idx="406">
                  <c:v>115000</c:v>
                </c:pt>
                <c:pt idx="407">
                  <c:v>177000</c:v>
                </c:pt>
                <c:pt idx="408">
                  <c:v>280000</c:v>
                </c:pt>
                <c:pt idx="409">
                  <c:v>339750</c:v>
                </c:pt>
                <c:pt idx="410">
                  <c:v>60000</c:v>
                </c:pt>
                <c:pt idx="411">
                  <c:v>145000</c:v>
                </c:pt>
                <c:pt idx="412">
                  <c:v>222000</c:v>
                </c:pt>
                <c:pt idx="413">
                  <c:v>115000</c:v>
                </c:pt>
                <c:pt idx="414">
                  <c:v>228000</c:v>
                </c:pt>
                <c:pt idx="415">
                  <c:v>181134</c:v>
                </c:pt>
                <c:pt idx="416">
                  <c:v>149500</c:v>
                </c:pt>
                <c:pt idx="417">
                  <c:v>239000</c:v>
                </c:pt>
                <c:pt idx="418">
                  <c:v>126000</c:v>
                </c:pt>
                <c:pt idx="419">
                  <c:v>142000</c:v>
                </c:pt>
                <c:pt idx="420">
                  <c:v>206300</c:v>
                </c:pt>
                <c:pt idx="421">
                  <c:v>215000</c:v>
                </c:pt>
                <c:pt idx="422">
                  <c:v>113000</c:v>
                </c:pt>
                <c:pt idx="423">
                  <c:v>315000</c:v>
                </c:pt>
                <c:pt idx="424">
                  <c:v>139000</c:v>
                </c:pt>
                <c:pt idx="425">
                  <c:v>135000</c:v>
                </c:pt>
                <c:pt idx="426">
                  <c:v>275000</c:v>
                </c:pt>
                <c:pt idx="427">
                  <c:v>109008</c:v>
                </c:pt>
                <c:pt idx="428">
                  <c:v>195400</c:v>
                </c:pt>
                <c:pt idx="429">
                  <c:v>175000</c:v>
                </c:pt>
                <c:pt idx="430">
                  <c:v>85400</c:v>
                </c:pt>
                <c:pt idx="431">
                  <c:v>79900</c:v>
                </c:pt>
                <c:pt idx="432">
                  <c:v>122500</c:v>
                </c:pt>
                <c:pt idx="433">
                  <c:v>181000</c:v>
                </c:pt>
                <c:pt idx="434">
                  <c:v>81000</c:v>
                </c:pt>
                <c:pt idx="435">
                  <c:v>212000</c:v>
                </c:pt>
                <c:pt idx="436">
                  <c:v>116000</c:v>
                </c:pt>
                <c:pt idx="437">
                  <c:v>119000</c:v>
                </c:pt>
                <c:pt idx="438">
                  <c:v>90350</c:v>
                </c:pt>
                <c:pt idx="439">
                  <c:v>110000</c:v>
                </c:pt>
                <c:pt idx="440">
                  <c:v>555000</c:v>
                </c:pt>
                <c:pt idx="441">
                  <c:v>118000</c:v>
                </c:pt>
                <c:pt idx="442">
                  <c:v>162900</c:v>
                </c:pt>
                <c:pt idx="443">
                  <c:v>172500</c:v>
                </c:pt>
                <c:pt idx="444">
                  <c:v>210000</c:v>
                </c:pt>
                <c:pt idx="445">
                  <c:v>127500</c:v>
                </c:pt>
                <c:pt idx="446">
                  <c:v>190000</c:v>
                </c:pt>
                <c:pt idx="447">
                  <c:v>199900</c:v>
                </c:pt>
                <c:pt idx="448">
                  <c:v>119500</c:v>
                </c:pt>
                <c:pt idx="449">
                  <c:v>120000</c:v>
                </c:pt>
                <c:pt idx="450">
                  <c:v>110000</c:v>
                </c:pt>
                <c:pt idx="451">
                  <c:v>280000</c:v>
                </c:pt>
                <c:pt idx="452">
                  <c:v>204000</c:v>
                </c:pt>
                <c:pt idx="453">
                  <c:v>210000</c:v>
                </c:pt>
                <c:pt idx="454">
                  <c:v>188000</c:v>
                </c:pt>
                <c:pt idx="455">
                  <c:v>175500</c:v>
                </c:pt>
                <c:pt idx="456">
                  <c:v>98000</c:v>
                </c:pt>
                <c:pt idx="457">
                  <c:v>256000</c:v>
                </c:pt>
                <c:pt idx="458">
                  <c:v>161000</c:v>
                </c:pt>
                <c:pt idx="459">
                  <c:v>110000</c:v>
                </c:pt>
                <c:pt idx="460">
                  <c:v>263435</c:v>
                </c:pt>
                <c:pt idx="461">
                  <c:v>155000</c:v>
                </c:pt>
                <c:pt idx="462">
                  <c:v>62383</c:v>
                </c:pt>
                <c:pt idx="463">
                  <c:v>188700</c:v>
                </c:pt>
                <c:pt idx="464">
                  <c:v>124000</c:v>
                </c:pt>
                <c:pt idx="465">
                  <c:v>178740</c:v>
                </c:pt>
                <c:pt idx="466">
                  <c:v>167000</c:v>
                </c:pt>
                <c:pt idx="467">
                  <c:v>146500</c:v>
                </c:pt>
                <c:pt idx="468">
                  <c:v>250000</c:v>
                </c:pt>
                <c:pt idx="469">
                  <c:v>187000</c:v>
                </c:pt>
                <c:pt idx="470">
                  <c:v>212000</c:v>
                </c:pt>
                <c:pt idx="471">
                  <c:v>190000</c:v>
                </c:pt>
                <c:pt idx="472">
                  <c:v>148000</c:v>
                </c:pt>
                <c:pt idx="473">
                  <c:v>440000</c:v>
                </c:pt>
                <c:pt idx="474">
                  <c:v>251000</c:v>
                </c:pt>
                <c:pt idx="475">
                  <c:v>132500</c:v>
                </c:pt>
                <c:pt idx="476">
                  <c:v>208900</c:v>
                </c:pt>
                <c:pt idx="477">
                  <c:v>380000</c:v>
                </c:pt>
                <c:pt idx="478">
                  <c:v>297000</c:v>
                </c:pt>
                <c:pt idx="479">
                  <c:v>89471</c:v>
                </c:pt>
                <c:pt idx="480">
                  <c:v>326000</c:v>
                </c:pt>
                <c:pt idx="481">
                  <c:v>374000</c:v>
                </c:pt>
                <c:pt idx="482">
                  <c:v>155000</c:v>
                </c:pt>
                <c:pt idx="483">
                  <c:v>164000</c:v>
                </c:pt>
                <c:pt idx="484">
                  <c:v>132500</c:v>
                </c:pt>
                <c:pt idx="485">
                  <c:v>147000</c:v>
                </c:pt>
                <c:pt idx="486">
                  <c:v>156000</c:v>
                </c:pt>
                <c:pt idx="487">
                  <c:v>175000</c:v>
                </c:pt>
                <c:pt idx="488">
                  <c:v>160000</c:v>
                </c:pt>
                <c:pt idx="489">
                  <c:v>86000</c:v>
                </c:pt>
                <c:pt idx="490">
                  <c:v>115000</c:v>
                </c:pt>
                <c:pt idx="491">
                  <c:v>133000</c:v>
                </c:pt>
                <c:pt idx="492">
                  <c:v>172785</c:v>
                </c:pt>
                <c:pt idx="493">
                  <c:v>155000</c:v>
                </c:pt>
                <c:pt idx="494">
                  <c:v>91300</c:v>
                </c:pt>
                <c:pt idx="495">
                  <c:v>34900</c:v>
                </c:pt>
                <c:pt idx="496">
                  <c:v>430000</c:v>
                </c:pt>
                <c:pt idx="497">
                  <c:v>184000</c:v>
                </c:pt>
                <c:pt idx="498">
                  <c:v>130000</c:v>
                </c:pt>
                <c:pt idx="499">
                  <c:v>120000</c:v>
                </c:pt>
                <c:pt idx="500">
                  <c:v>113000</c:v>
                </c:pt>
                <c:pt idx="501">
                  <c:v>226700</c:v>
                </c:pt>
                <c:pt idx="502">
                  <c:v>140000</c:v>
                </c:pt>
                <c:pt idx="503">
                  <c:v>289000</c:v>
                </c:pt>
                <c:pt idx="504">
                  <c:v>147000</c:v>
                </c:pt>
                <c:pt idx="505">
                  <c:v>124500</c:v>
                </c:pt>
                <c:pt idx="506">
                  <c:v>215000</c:v>
                </c:pt>
                <c:pt idx="507">
                  <c:v>208300</c:v>
                </c:pt>
                <c:pt idx="508">
                  <c:v>161000</c:v>
                </c:pt>
                <c:pt idx="509">
                  <c:v>124500</c:v>
                </c:pt>
                <c:pt idx="510">
                  <c:v>164900</c:v>
                </c:pt>
                <c:pt idx="511">
                  <c:v>202665</c:v>
                </c:pt>
                <c:pt idx="512">
                  <c:v>129900</c:v>
                </c:pt>
                <c:pt idx="513">
                  <c:v>134000</c:v>
                </c:pt>
                <c:pt idx="514">
                  <c:v>96500</c:v>
                </c:pt>
                <c:pt idx="515">
                  <c:v>402861</c:v>
                </c:pt>
                <c:pt idx="516">
                  <c:v>158000</c:v>
                </c:pt>
                <c:pt idx="517">
                  <c:v>265000</c:v>
                </c:pt>
                <c:pt idx="518">
                  <c:v>211000</c:v>
                </c:pt>
                <c:pt idx="519">
                  <c:v>234000</c:v>
                </c:pt>
                <c:pt idx="520">
                  <c:v>106250</c:v>
                </c:pt>
                <c:pt idx="521">
                  <c:v>150000</c:v>
                </c:pt>
                <c:pt idx="522">
                  <c:v>159000</c:v>
                </c:pt>
                <c:pt idx="523">
                  <c:v>184750</c:v>
                </c:pt>
                <c:pt idx="524">
                  <c:v>315750</c:v>
                </c:pt>
                <c:pt idx="525">
                  <c:v>176000</c:v>
                </c:pt>
                <c:pt idx="526">
                  <c:v>132000</c:v>
                </c:pt>
                <c:pt idx="527">
                  <c:v>446261</c:v>
                </c:pt>
                <c:pt idx="528">
                  <c:v>86000</c:v>
                </c:pt>
                <c:pt idx="529">
                  <c:v>200624</c:v>
                </c:pt>
                <c:pt idx="530">
                  <c:v>175000</c:v>
                </c:pt>
                <c:pt idx="531">
                  <c:v>128000</c:v>
                </c:pt>
                <c:pt idx="532">
                  <c:v>107500</c:v>
                </c:pt>
                <c:pt idx="533">
                  <c:v>39300</c:v>
                </c:pt>
                <c:pt idx="534">
                  <c:v>178000</c:v>
                </c:pt>
                <c:pt idx="535">
                  <c:v>107500</c:v>
                </c:pt>
                <c:pt idx="536">
                  <c:v>188000</c:v>
                </c:pt>
                <c:pt idx="537">
                  <c:v>111250</c:v>
                </c:pt>
                <c:pt idx="538">
                  <c:v>158000</c:v>
                </c:pt>
                <c:pt idx="539">
                  <c:v>272000</c:v>
                </c:pt>
                <c:pt idx="540">
                  <c:v>315000</c:v>
                </c:pt>
                <c:pt idx="541">
                  <c:v>248000</c:v>
                </c:pt>
                <c:pt idx="542">
                  <c:v>213250</c:v>
                </c:pt>
                <c:pt idx="543">
                  <c:v>133000</c:v>
                </c:pt>
                <c:pt idx="544">
                  <c:v>179665</c:v>
                </c:pt>
                <c:pt idx="545">
                  <c:v>229000</c:v>
                </c:pt>
                <c:pt idx="546">
                  <c:v>210000</c:v>
                </c:pt>
                <c:pt idx="547">
                  <c:v>129500</c:v>
                </c:pt>
                <c:pt idx="548">
                  <c:v>125000</c:v>
                </c:pt>
                <c:pt idx="549">
                  <c:v>263000</c:v>
                </c:pt>
                <c:pt idx="550">
                  <c:v>140000</c:v>
                </c:pt>
                <c:pt idx="551">
                  <c:v>112500</c:v>
                </c:pt>
                <c:pt idx="552">
                  <c:v>255500</c:v>
                </c:pt>
                <c:pt idx="553">
                  <c:v>108000</c:v>
                </c:pt>
                <c:pt idx="554">
                  <c:v>284000</c:v>
                </c:pt>
                <c:pt idx="555">
                  <c:v>113000</c:v>
                </c:pt>
                <c:pt idx="556">
                  <c:v>141000</c:v>
                </c:pt>
                <c:pt idx="557">
                  <c:v>108000</c:v>
                </c:pt>
                <c:pt idx="558">
                  <c:v>175000</c:v>
                </c:pt>
                <c:pt idx="559">
                  <c:v>234000</c:v>
                </c:pt>
                <c:pt idx="560">
                  <c:v>121500</c:v>
                </c:pt>
                <c:pt idx="561">
                  <c:v>170000</c:v>
                </c:pt>
                <c:pt idx="562">
                  <c:v>108000</c:v>
                </c:pt>
                <c:pt idx="563">
                  <c:v>185000</c:v>
                </c:pt>
                <c:pt idx="564">
                  <c:v>268000</c:v>
                </c:pt>
                <c:pt idx="565">
                  <c:v>128000</c:v>
                </c:pt>
                <c:pt idx="566">
                  <c:v>325000</c:v>
                </c:pt>
                <c:pt idx="567">
                  <c:v>214000</c:v>
                </c:pt>
                <c:pt idx="568">
                  <c:v>316600</c:v>
                </c:pt>
                <c:pt idx="569">
                  <c:v>135960</c:v>
                </c:pt>
                <c:pt idx="570">
                  <c:v>142600</c:v>
                </c:pt>
                <c:pt idx="571">
                  <c:v>120000</c:v>
                </c:pt>
                <c:pt idx="572">
                  <c:v>224500</c:v>
                </c:pt>
                <c:pt idx="573">
                  <c:v>170000</c:v>
                </c:pt>
                <c:pt idx="574">
                  <c:v>139000</c:v>
                </c:pt>
                <c:pt idx="575">
                  <c:v>118500</c:v>
                </c:pt>
                <c:pt idx="576">
                  <c:v>145000</c:v>
                </c:pt>
                <c:pt idx="577">
                  <c:v>164500</c:v>
                </c:pt>
                <c:pt idx="578">
                  <c:v>146000</c:v>
                </c:pt>
                <c:pt idx="579">
                  <c:v>131500</c:v>
                </c:pt>
                <c:pt idx="580">
                  <c:v>181900</c:v>
                </c:pt>
                <c:pt idx="581">
                  <c:v>253293</c:v>
                </c:pt>
                <c:pt idx="582">
                  <c:v>118500</c:v>
                </c:pt>
                <c:pt idx="583">
                  <c:v>325000</c:v>
                </c:pt>
                <c:pt idx="584">
                  <c:v>133000</c:v>
                </c:pt>
                <c:pt idx="585">
                  <c:v>369900</c:v>
                </c:pt>
                <c:pt idx="586">
                  <c:v>130000</c:v>
                </c:pt>
                <c:pt idx="587">
                  <c:v>137000</c:v>
                </c:pt>
                <c:pt idx="588">
                  <c:v>143000</c:v>
                </c:pt>
                <c:pt idx="589">
                  <c:v>79500</c:v>
                </c:pt>
                <c:pt idx="590">
                  <c:v>185900</c:v>
                </c:pt>
                <c:pt idx="591">
                  <c:v>451950</c:v>
                </c:pt>
                <c:pt idx="592">
                  <c:v>138000</c:v>
                </c:pt>
                <c:pt idx="593">
                  <c:v>140000</c:v>
                </c:pt>
                <c:pt idx="594">
                  <c:v>110000</c:v>
                </c:pt>
                <c:pt idx="595">
                  <c:v>319000</c:v>
                </c:pt>
                <c:pt idx="596">
                  <c:v>114504</c:v>
                </c:pt>
                <c:pt idx="597">
                  <c:v>194201</c:v>
                </c:pt>
                <c:pt idx="598">
                  <c:v>217500</c:v>
                </c:pt>
                <c:pt idx="599">
                  <c:v>151000</c:v>
                </c:pt>
                <c:pt idx="600">
                  <c:v>275000</c:v>
                </c:pt>
                <c:pt idx="601">
                  <c:v>141000</c:v>
                </c:pt>
                <c:pt idx="602">
                  <c:v>220000</c:v>
                </c:pt>
                <c:pt idx="603">
                  <c:v>151000</c:v>
                </c:pt>
                <c:pt idx="604">
                  <c:v>221000</c:v>
                </c:pt>
                <c:pt idx="605">
                  <c:v>205000</c:v>
                </c:pt>
                <c:pt idx="606">
                  <c:v>152000</c:v>
                </c:pt>
                <c:pt idx="607">
                  <c:v>225000</c:v>
                </c:pt>
                <c:pt idx="608">
                  <c:v>359100</c:v>
                </c:pt>
                <c:pt idx="609">
                  <c:v>118500</c:v>
                </c:pt>
                <c:pt idx="610">
                  <c:v>313000</c:v>
                </c:pt>
                <c:pt idx="611">
                  <c:v>148000</c:v>
                </c:pt>
                <c:pt idx="612">
                  <c:v>261500</c:v>
                </c:pt>
                <c:pt idx="613">
                  <c:v>147000</c:v>
                </c:pt>
                <c:pt idx="614">
                  <c:v>75500</c:v>
                </c:pt>
                <c:pt idx="615">
                  <c:v>137500</c:v>
                </c:pt>
                <c:pt idx="616">
                  <c:v>183200</c:v>
                </c:pt>
                <c:pt idx="617">
                  <c:v>105500</c:v>
                </c:pt>
                <c:pt idx="618">
                  <c:v>314813</c:v>
                </c:pt>
                <c:pt idx="619">
                  <c:v>305000</c:v>
                </c:pt>
                <c:pt idx="620">
                  <c:v>67000</c:v>
                </c:pt>
                <c:pt idx="621">
                  <c:v>240000</c:v>
                </c:pt>
                <c:pt idx="622">
                  <c:v>135000</c:v>
                </c:pt>
                <c:pt idx="623">
                  <c:v>168500</c:v>
                </c:pt>
                <c:pt idx="624">
                  <c:v>165150</c:v>
                </c:pt>
                <c:pt idx="625">
                  <c:v>160000</c:v>
                </c:pt>
                <c:pt idx="626">
                  <c:v>139900</c:v>
                </c:pt>
                <c:pt idx="627">
                  <c:v>153000</c:v>
                </c:pt>
                <c:pt idx="628">
                  <c:v>135000</c:v>
                </c:pt>
                <c:pt idx="629">
                  <c:v>168500</c:v>
                </c:pt>
                <c:pt idx="630">
                  <c:v>124000</c:v>
                </c:pt>
                <c:pt idx="631">
                  <c:v>209500</c:v>
                </c:pt>
                <c:pt idx="632">
                  <c:v>82500</c:v>
                </c:pt>
                <c:pt idx="633">
                  <c:v>139400</c:v>
                </c:pt>
                <c:pt idx="634">
                  <c:v>144000</c:v>
                </c:pt>
                <c:pt idx="635">
                  <c:v>200000</c:v>
                </c:pt>
                <c:pt idx="636">
                  <c:v>60000</c:v>
                </c:pt>
                <c:pt idx="637">
                  <c:v>93000</c:v>
                </c:pt>
                <c:pt idx="638">
                  <c:v>85000</c:v>
                </c:pt>
                <c:pt idx="639">
                  <c:v>264561</c:v>
                </c:pt>
                <c:pt idx="640">
                  <c:v>274000</c:v>
                </c:pt>
                <c:pt idx="641">
                  <c:v>226000</c:v>
                </c:pt>
                <c:pt idx="642">
                  <c:v>345000</c:v>
                </c:pt>
                <c:pt idx="643">
                  <c:v>152000</c:v>
                </c:pt>
                <c:pt idx="644">
                  <c:v>370878</c:v>
                </c:pt>
                <c:pt idx="645">
                  <c:v>143250</c:v>
                </c:pt>
                <c:pt idx="646">
                  <c:v>98300</c:v>
                </c:pt>
                <c:pt idx="647">
                  <c:v>155000</c:v>
                </c:pt>
                <c:pt idx="648">
                  <c:v>155000</c:v>
                </c:pt>
                <c:pt idx="649">
                  <c:v>84500</c:v>
                </c:pt>
                <c:pt idx="650">
                  <c:v>205950</c:v>
                </c:pt>
                <c:pt idx="651">
                  <c:v>108000</c:v>
                </c:pt>
                <c:pt idx="652">
                  <c:v>191000</c:v>
                </c:pt>
                <c:pt idx="653">
                  <c:v>135000</c:v>
                </c:pt>
                <c:pt idx="654">
                  <c:v>350000</c:v>
                </c:pt>
                <c:pt idx="655">
                  <c:v>88000</c:v>
                </c:pt>
                <c:pt idx="656">
                  <c:v>145500</c:v>
                </c:pt>
                <c:pt idx="657">
                  <c:v>149000</c:v>
                </c:pt>
                <c:pt idx="658">
                  <c:v>97500</c:v>
                </c:pt>
                <c:pt idx="659">
                  <c:v>167000</c:v>
                </c:pt>
                <c:pt idx="660">
                  <c:v>197900</c:v>
                </c:pt>
                <c:pt idx="661">
                  <c:v>402000</c:v>
                </c:pt>
                <c:pt idx="662">
                  <c:v>110000</c:v>
                </c:pt>
                <c:pt idx="663">
                  <c:v>137500</c:v>
                </c:pt>
                <c:pt idx="664">
                  <c:v>423000</c:v>
                </c:pt>
                <c:pt idx="665">
                  <c:v>230500</c:v>
                </c:pt>
                <c:pt idx="666">
                  <c:v>129000</c:v>
                </c:pt>
                <c:pt idx="667">
                  <c:v>193500</c:v>
                </c:pt>
                <c:pt idx="668">
                  <c:v>168000</c:v>
                </c:pt>
                <c:pt idx="669">
                  <c:v>137500</c:v>
                </c:pt>
                <c:pt idx="670">
                  <c:v>173500</c:v>
                </c:pt>
                <c:pt idx="671">
                  <c:v>103600</c:v>
                </c:pt>
                <c:pt idx="672">
                  <c:v>165000</c:v>
                </c:pt>
                <c:pt idx="673">
                  <c:v>257500</c:v>
                </c:pt>
                <c:pt idx="674">
                  <c:v>140000</c:v>
                </c:pt>
                <c:pt idx="675">
                  <c:v>148500</c:v>
                </c:pt>
                <c:pt idx="676">
                  <c:v>87000</c:v>
                </c:pt>
                <c:pt idx="677">
                  <c:v>109500</c:v>
                </c:pt>
                <c:pt idx="678">
                  <c:v>372500</c:v>
                </c:pt>
                <c:pt idx="679">
                  <c:v>128500</c:v>
                </c:pt>
                <c:pt idx="680">
                  <c:v>143000</c:v>
                </c:pt>
                <c:pt idx="681">
                  <c:v>159434</c:v>
                </c:pt>
                <c:pt idx="682">
                  <c:v>173000</c:v>
                </c:pt>
                <c:pt idx="683">
                  <c:v>285000</c:v>
                </c:pt>
                <c:pt idx="684">
                  <c:v>221000</c:v>
                </c:pt>
                <c:pt idx="685">
                  <c:v>207500</c:v>
                </c:pt>
                <c:pt idx="686">
                  <c:v>227875</c:v>
                </c:pt>
                <c:pt idx="687">
                  <c:v>148800</c:v>
                </c:pt>
                <c:pt idx="688">
                  <c:v>392000</c:v>
                </c:pt>
                <c:pt idx="689">
                  <c:v>194700</c:v>
                </c:pt>
                <c:pt idx="690">
                  <c:v>141000</c:v>
                </c:pt>
                <c:pt idx="691">
                  <c:v>755000</c:v>
                </c:pt>
                <c:pt idx="692">
                  <c:v>335000</c:v>
                </c:pt>
                <c:pt idx="693">
                  <c:v>108480</c:v>
                </c:pt>
                <c:pt idx="694">
                  <c:v>141500</c:v>
                </c:pt>
                <c:pt idx="695">
                  <c:v>176000</c:v>
                </c:pt>
                <c:pt idx="696">
                  <c:v>89000</c:v>
                </c:pt>
                <c:pt idx="697">
                  <c:v>123500</c:v>
                </c:pt>
                <c:pt idx="698">
                  <c:v>138500</c:v>
                </c:pt>
                <c:pt idx="699">
                  <c:v>196000</c:v>
                </c:pt>
                <c:pt idx="700">
                  <c:v>312500</c:v>
                </c:pt>
                <c:pt idx="701">
                  <c:v>140000</c:v>
                </c:pt>
                <c:pt idx="702">
                  <c:v>361919</c:v>
                </c:pt>
                <c:pt idx="703">
                  <c:v>140000</c:v>
                </c:pt>
                <c:pt idx="704">
                  <c:v>213000</c:v>
                </c:pt>
                <c:pt idx="705">
                  <c:v>55000</c:v>
                </c:pt>
                <c:pt idx="706">
                  <c:v>302000</c:v>
                </c:pt>
                <c:pt idx="707">
                  <c:v>254000</c:v>
                </c:pt>
                <c:pt idx="708">
                  <c:v>179540</c:v>
                </c:pt>
                <c:pt idx="709">
                  <c:v>109900</c:v>
                </c:pt>
                <c:pt idx="710">
                  <c:v>52000</c:v>
                </c:pt>
                <c:pt idx="711">
                  <c:v>102776</c:v>
                </c:pt>
                <c:pt idx="712">
                  <c:v>189000</c:v>
                </c:pt>
                <c:pt idx="713">
                  <c:v>129000</c:v>
                </c:pt>
                <c:pt idx="714">
                  <c:v>130500</c:v>
                </c:pt>
                <c:pt idx="715">
                  <c:v>165000</c:v>
                </c:pt>
                <c:pt idx="716">
                  <c:v>159500</c:v>
                </c:pt>
                <c:pt idx="717">
                  <c:v>157000</c:v>
                </c:pt>
                <c:pt idx="718">
                  <c:v>341000</c:v>
                </c:pt>
                <c:pt idx="719">
                  <c:v>128500</c:v>
                </c:pt>
                <c:pt idx="720">
                  <c:v>275000</c:v>
                </c:pt>
                <c:pt idx="721">
                  <c:v>143000</c:v>
                </c:pt>
                <c:pt idx="722">
                  <c:v>124500</c:v>
                </c:pt>
                <c:pt idx="723">
                  <c:v>135000</c:v>
                </c:pt>
                <c:pt idx="724">
                  <c:v>320000</c:v>
                </c:pt>
                <c:pt idx="725">
                  <c:v>120500</c:v>
                </c:pt>
                <c:pt idx="726">
                  <c:v>222000</c:v>
                </c:pt>
                <c:pt idx="727">
                  <c:v>194500</c:v>
                </c:pt>
                <c:pt idx="728">
                  <c:v>110000</c:v>
                </c:pt>
                <c:pt idx="729">
                  <c:v>103000</c:v>
                </c:pt>
                <c:pt idx="730">
                  <c:v>236500</c:v>
                </c:pt>
                <c:pt idx="731">
                  <c:v>187500</c:v>
                </c:pt>
                <c:pt idx="732">
                  <c:v>222500</c:v>
                </c:pt>
                <c:pt idx="733">
                  <c:v>131400</c:v>
                </c:pt>
                <c:pt idx="734">
                  <c:v>108000</c:v>
                </c:pt>
                <c:pt idx="735">
                  <c:v>163000</c:v>
                </c:pt>
                <c:pt idx="736">
                  <c:v>93500</c:v>
                </c:pt>
                <c:pt idx="737">
                  <c:v>239900</c:v>
                </c:pt>
                <c:pt idx="738">
                  <c:v>179000</c:v>
                </c:pt>
                <c:pt idx="739">
                  <c:v>190000</c:v>
                </c:pt>
                <c:pt idx="740">
                  <c:v>132000</c:v>
                </c:pt>
                <c:pt idx="741">
                  <c:v>142000</c:v>
                </c:pt>
                <c:pt idx="742">
                  <c:v>179000</c:v>
                </c:pt>
                <c:pt idx="743">
                  <c:v>175000</c:v>
                </c:pt>
                <c:pt idx="744">
                  <c:v>180000</c:v>
                </c:pt>
                <c:pt idx="745">
                  <c:v>299800</c:v>
                </c:pt>
                <c:pt idx="746">
                  <c:v>236000</c:v>
                </c:pt>
                <c:pt idx="747">
                  <c:v>265979</c:v>
                </c:pt>
                <c:pt idx="748">
                  <c:v>260400</c:v>
                </c:pt>
                <c:pt idx="749">
                  <c:v>98000</c:v>
                </c:pt>
                <c:pt idx="750">
                  <c:v>96500</c:v>
                </c:pt>
                <c:pt idx="751">
                  <c:v>162000</c:v>
                </c:pt>
                <c:pt idx="752">
                  <c:v>217000</c:v>
                </c:pt>
                <c:pt idx="753">
                  <c:v>275500</c:v>
                </c:pt>
                <c:pt idx="754">
                  <c:v>156000</c:v>
                </c:pt>
                <c:pt idx="755">
                  <c:v>172500</c:v>
                </c:pt>
                <c:pt idx="756">
                  <c:v>212000</c:v>
                </c:pt>
                <c:pt idx="757">
                  <c:v>158900</c:v>
                </c:pt>
                <c:pt idx="758">
                  <c:v>179400</c:v>
                </c:pt>
                <c:pt idx="759">
                  <c:v>290000</c:v>
                </c:pt>
                <c:pt idx="760">
                  <c:v>127500</c:v>
                </c:pt>
                <c:pt idx="761">
                  <c:v>100000</c:v>
                </c:pt>
                <c:pt idx="762">
                  <c:v>215200</c:v>
                </c:pt>
                <c:pt idx="763">
                  <c:v>337000</c:v>
                </c:pt>
                <c:pt idx="764">
                  <c:v>270000</c:v>
                </c:pt>
                <c:pt idx="765">
                  <c:v>264132</c:v>
                </c:pt>
                <c:pt idx="766">
                  <c:v>196500</c:v>
                </c:pt>
                <c:pt idx="767">
                  <c:v>160000</c:v>
                </c:pt>
                <c:pt idx="768">
                  <c:v>216837</c:v>
                </c:pt>
                <c:pt idx="769">
                  <c:v>538000</c:v>
                </c:pt>
                <c:pt idx="770">
                  <c:v>134900</c:v>
                </c:pt>
                <c:pt idx="771">
                  <c:v>102000</c:v>
                </c:pt>
                <c:pt idx="772">
                  <c:v>107000</c:v>
                </c:pt>
                <c:pt idx="773">
                  <c:v>114500</c:v>
                </c:pt>
                <c:pt idx="774">
                  <c:v>395000</c:v>
                </c:pt>
                <c:pt idx="775">
                  <c:v>162000</c:v>
                </c:pt>
                <c:pt idx="776">
                  <c:v>221500</c:v>
                </c:pt>
                <c:pt idx="777">
                  <c:v>142500</c:v>
                </c:pt>
                <c:pt idx="778">
                  <c:v>144000</c:v>
                </c:pt>
                <c:pt idx="779">
                  <c:v>135000</c:v>
                </c:pt>
                <c:pt idx="780">
                  <c:v>176000</c:v>
                </c:pt>
                <c:pt idx="781">
                  <c:v>175900</c:v>
                </c:pt>
                <c:pt idx="782">
                  <c:v>187100</c:v>
                </c:pt>
                <c:pt idx="783">
                  <c:v>165500</c:v>
                </c:pt>
                <c:pt idx="784">
                  <c:v>128000</c:v>
                </c:pt>
                <c:pt idx="785">
                  <c:v>161500</c:v>
                </c:pt>
                <c:pt idx="786">
                  <c:v>139000</c:v>
                </c:pt>
                <c:pt idx="787">
                  <c:v>233000</c:v>
                </c:pt>
                <c:pt idx="788">
                  <c:v>107900</c:v>
                </c:pt>
                <c:pt idx="789">
                  <c:v>187500</c:v>
                </c:pt>
                <c:pt idx="790">
                  <c:v>160200</c:v>
                </c:pt>
                <c:pt idx="791">
                  <c:v>146800</c:v>
                </c:pt>
                <c:pt idx="792">
                  <c:v>269790</c:v>
                </c:pt>
                <c:pt idx="793">
                  <c:v>225000</c:v>
                </c:pt>
                <c:pt idx="794">
                  <c:v>194500</c:v>
                </c:pt>
                <c:pt idx="795">
                  <c:v>171000</c:v>
                </c:pt>
                <c:pt idx="796">
                  <c:v>143500</c:v>
                </c:pt>
                <c:pt idx="797">
                  <c:v>110000</c:v>
                </c:pt>
                <c:pt idx="798">
                  <c:v>485000</c:v>
                </c:pt>
                <c:pt idx="799">
                  <c:v>175000</c:v>
                </c:pt>
                <c:pt idx="800">
                  <c:v>200000</c:v>
                </c:pt>
                <c:pt idx="801">
                  <c:v>109900</c:v>
                </c:pt>
                <c:pt idx="802">
                  <c:v>189000</c:v>
                </c:pt>
                <c:pt idx="803">
                  <c:v>582933</c:v>
                </c:pt>
                <c:pt idx="804">
                  <c:v>118000</c:v>
                </c:pt>
                <c:pt idx="805">
                  <c:v>227680</c:v>
                </c:pt>
                <c:pt idx="806">
                  <c:v>135500</c:v>
                </c:pt>
                <c:pt idx="807">
                  <c:v>223500</c:v>
                </c:pt>
                <c:pt idx="808">
                  <c:v>159950</c:v>
                </c:pt>
                <c:pt idx="809">
                  <c:v>106000</c:v>
                </c:pt>
                <c:pt idx="810">
                  <c:v>181000</c:v>
                </c:pt>
                <c:pt idx="811">
                  <c:v>144500</c:v>
                </c:pt>
                <c:pt idx="812">
                  <c:v>55993</c:v>
                </c:pt>
                <c:pt idx="813">
                  <c:v>157900</c:v>
                </c:pt>
                <c:pt idx="814">
                  <c:v>116000</c:v>
                </c:pt>
                <c:pt idx="815">
                  <c:v>224900</c:v>
                </c:pt>
                <c:pt idx="816">
                  <c:v>137000</c:v>
                </c:pt>
                <c:pt idx="817">
                  <c:v>271000</c:v>
                </c:pt>
                <c:pt idx="818">
                  <c:v>155000</c:v>
                </c:pt>
                <c:pt idx="819">
                  <c:v>224000</c:v>
                </c:pt>
                <c:pt idx="820">
                  <c:v>183000</c:v>
                </c:pt>
                <c:pt idx="821">
                  <c:v>93000</c:v>
                </c:pt>
                <c:pt idx="822">
                  <c:v>225000</c:v>
                </c:pt>
                <c:pt idx="823">
                  <c:v>139500</c:v>
                </c:pt>
                <c:pt idx="824">
                  <c:v>232600</c:v>
                </c:pt>
                <c:pt idx="825">
                  <c:v>385000</c:v>
                </c:pt>
                <c:pt idx="826">
                  <c:v>109500</c:v>
                </c:pt>
                <c:pt idx="827">
                  <c:v>189000</c:v>
                </c:pt>
                <c:pt idx="828">
                  <c:v>185000</c:v>
                </c:pt>
                <c:pt idx="829">
                  <c:v>147400</c:v>
                </c:pt>
                <c:pt idx="830">
                  <c:v>166000</c:v>
                </c:pt>
                <c:pt idx="831">
                  <c:v>151000</c:v>
                </c:pt>
                <c:pt idx="832">
                  <c:v>237000</c:v>
                </c:pt>
                <c:pt idx="833">
                  <c:v>167000</c:v>
                </c:pt>
                <c:pt idx="834">
                  <c:v>139950</c:v>
                </c:pt>
                <c:pt idx="835">
                  <c:v>128000</c:v>
                </c:pt>
                <c:pt idx="836">
                  <c:v>153500</c:v>
                </c:pt>
                <c:pt idx="837">
                  <c:v>100000</c:v>
                </c:pt>
                <c:pt idx="838">
                  <c:v>144000</c:v>
                </c:pt>
                <c:pt idx="839">
                  <c:v>130500</c:v>
                </c:pt>
                <c:pt idx="840">
                  <c:v>140000</c:v>
                </c:pt>
                <c:pt idx="841">
                  <c:v>157500</c:v>
                </c:pt>
                <c:pt idx="842">
                  <c:v>174900</c:v>
                </c:pt>
                <c:pt idx="843">
                  <c:v>141000</c:v>
                </c:pt>
                <c:pt idx="844">
                  <c:v>153900</c:v>
                </c:pt>
                <c:pt idx="845">
                  <c:v>171000</c:v>
                </c:pt>
                <c:pt idx="846">
                  <c:v>213000</c:v>
                </c:pt>
                <c:pt idx="847">
                  <c:v>133500</c:v>
                </c:pt>
                <c:pt idx="848">
                  <c:v>240000</c:v>
                </c:pt>
                <c:pt idx="849">
                  <c:v>187000</c:v>
                </c:pt>
                <c:pt idx="850">
                  <c:v>131500</c:v>
                </c:pt>
                <c:pt idx="851">
                  <c:v>215000</c:v>
                </c:pt>
                <c:pt idx="852">
                  <c:v>164000</c:v>
                </c:pt>
                <c:pt idx="853">
                  <c:v>158000</c:v>
                </c:pt>
                <c:pt idx="854">
                  <c:v>170000</c:v>
                </c:pt>
                <c:pt idx="855">
                  <c:v>127000</c:v>
                </c:pt>
                <c:pt idx="856">
                  <c:v>147000</c:v>
                </c:pt>
                <c:pt idx="857">
                  <c:v>174000</c:v>
                </c:pt>
                <c:pt idx="858">
                  <c:v>152000</c:v>
                </c:pt>
                <c:pt idx="859">
                  <c:v>250000</c:v>
                </c:pt>
                <c:pt idx="860">
                  <c:v>189950</c:v>
                </c:pt>
                <c:pt idx="861">
                  <c:v>131500</c:v>
                </c:pt>
                <c:pt idx="862">
                  <c:v>152000</c:v>
                </c:pt>
                <c:pt idx="863">
                  <c:v>132500</c:v>
                </c:pt>
                <c:pt idx="864">
                  <c:v>250580</c:v>
                </c:pt>
                <c:pt idx="865">
                  <c:v>148500</c:v>
                </c:pt>
                <c:pt idx="866">
                  <c:v>248900</c:v>
                </c:pt>
                <c:pt idx="867">
                  <c:v>129000</c:v>
                </c:pt>
                <c:pt idx="868">
                  <c:v>169000</c:v>
                </c:pt>
                <c:pt idx="869">
                  <c:v>236000</c:v>
                </c:pt>
                <c:pt idx="870">
                  <c:v>109500</c:v>
                </c:pt>
                <c:pt idx="871">
                  <c:v>200500</c:v>
                </c:pt>
                <c:pt idx="872">
                  <c:v>116000</c:v>
                </c:pt>
                <c:pt idx="873">
                  <c:v>133000</c:v>
                </c:pt>
                <c:pt idx="874">
                  <c:v>66500</c:v>
                </c:pt>
                <c:pt idx="875">
                  <c:v>303477</c:v>
                </c:pt>
                <c:pt idx="876">
                  <c:v>132250</c:v>
                </c:pt>
                <c:pt idx="877">
                  <c:v>350000</c:v>
                </c:pt>
                <c:pt idx="878">
                  <c:v>148000</c:v>
                </c:pt>
                <c:pt idx="879">
                  <c:v>136500</c:v>
                </c:pt>
                <c:pt idx="880">
                  <c:v>157000</c:v>
                </c:pt>
                <c:pt idx="881">
                  <c:v>187500</c:v>
                </c:pt>
                <c:pt idx="882">
                  <c:v>178000</c:v>
                </c:pt>
                <c:pt idx="883">
                  <c:v>118500</c:v>
                </c:pt>
                <c:pt idx="884">
                  <c:v>100000</c:v>
                </c:pt>
                <c:pt idx="885">
                  <c:v>328900</c:v>
                </c:pt>
                <c:pt idx="886">
                  <c:v>145000</c:v>
                </c:pt>
                <c:pt idx="887">
                  <c:v>135500</c:v>
                </c:pt>
                <c:pt idx="888">
                  <c:v>268000</c:v>
                </c:pt>
                <c:pt idx="889">
                  <c:v>149500</c:v>
                </c:pt>
                <c:pt idx="890">
                  <c:v>122900</c:v>
                </c:pt>
                <c:pt idx="891">
                  <c:v>172500</c:v>
                </c:pt>
                <c:pt idx="892">
                  <c:v>154500</c:v>
                </c:pt>
                <c:pt idx="893">
                  <c:v>165000</c:v>
                </c:pt>
                <c:pt idx="894">
                  <c:v>118858</c:v>
                </c:pt>
                <c:pt idx="895">
                  <c:v>140000</c:v>
                </c:pt>
                <c:pt idx="896">
                  <c:v>106500</c:v>
                </c:pt>
                <c:pt idx="897">
                  <c:v>142953</c:v>
                </c:pt>
                <c:pt idx="898">
                  <c:v>611657</c:v>
                </c:pt>
                <c:pt idx="899">
                  <c:v>135000</c:v>
                </c:pt>
                <c:pt idx="900">
                  <c:v>110000</c:v>
                </c:pt>
                <c:pt idx="901">
                  <c:v>153000</c:v>
                </c:pt>
                <c:pt idx="902">
                  <c:v>180000</c:v>
                </c:pt>
                <c:pt idx="903">
                  <c:v>240000</c:v>
                </c:pt>
                <c:pt idx="904">
                  <c:v>125500</c:v>
                </c:pt>
                <c:pt idx="905">
                  <c:v>128000</c:v>
                </c:pt>
                <c:pt idx="906">
                  <c:v>255000</c:v>
                </c:pt>
                <c:pt idx="907">
                  <c:v>250000</c:v>
                </c:pt>
                <c:pt idx="908">
                  <c:v>131000</c:v>
                </c:pt>
                <c:pt idx="909">
                  <c:v>174000</c:v>
                </c:pt>
                <c:pt idx="910">
                  <c:v>154300</c:v>
                </c:pt>
                <c:pt idx="911">
                  <c:v>143500</c:v>
                </c:pt>
                <c:pt idx="912">
                  <c:v>88000</c:v>
                </c:pt>
                <c:pt idx="913">
                  <c:v>145000</c:v>
                </c:pt>
                <c:pt idx="914">
                  <c:v>173733</c:v>
                </c:pt>
                <c:pt idx="915">
                  <c:v>75000</c:v>
                </c:pt>
                <c:pt idx="916">
                  <c:v>35311</c:v>
                </c:pt>
                <c:pt idx="917">
                  <c:v>135000</c:v>
                </c:pt>
                <c:pt idx="918">
                  <c:v>238000</c:v>
                </c:pt>
                <c:pt idx="919">
                  <c:v>176500</c:v>
                </c:pt>
                <c:pt idx="920">
                  <c:v>201000</c:v>
                </c:pt>
                <c:pt idx="921">
                  <c:v>145900</c:v>
                </c:pt>
                <c:pt idx="922">
                  <c:v>169990</c:v>
                </c:pt>
                <c:pt idx="923">
                  <c:v>193000</c:v>
                </c:pt>
                <c:pt idx="924">
                  <c:v>207500</c:v>
                </c:pt>
                <c:pt idx="925">
                  <c:v>175000</c:v>
                </c:pt>
                <c:pt idx="926">
                  <c:v>285000</c:v>
                </c:pt>
                <c:pt idx="927">
                  <c:v>176000</c:v>
                </c:pt>
                <c:pt idx="928">
                  <c:v>236500</c:v>
                </c:pt>
                <c:pt idx="929">
                  <c:v>222000</c:v>
                </c:pt>
                <c:pt idx="930">
                  <c:v>201000</c:v>
                </c:pt>
                <c:pt idx="931">
                  <c:v>117500</c:v>
                </c:pt>
                <c:pt idx="932">
                  <c:v>320000</c:v>
                </c:pt>
                <c:pt idx="933">
                  <c:v>190000</c:v>
                </c:pt>
                <c:pt idx="934">
                  <c:v>242000</c:v>
                </c:pt>
                <c:pt idx="935">
                  <c:v>79900</c:v>
                </c:pt>
                <c:pt idx="936">
                  <c:v>184900</c:v>
                </c:pt>
                <c:pt idx="937">
                  <c:v>253000</c:v>
                </c:pt>
                <c:pt idx="938">
                  <c:v>239799</c:v>
                </c:pt>
                <c:pt idx="939">
                  <c:v>244400</c:v>
                </c:pt>
                <c:pt idx="940">
                  <c:v>150900</c:v>
                </c:pt>
                <c:pt idx="941">
                  <c:v>214000</c:v>
                </c:pt>
                <c:pt idx="942">
                  <c:v>150000</c:v>
                </c:pt>
                <c:pt idx="943">
                  <c:v>143000</c:v>
                </c:pt>
                <c:pt idx="944">
                  <c:v>137500</c:v>
                </c:pt>
                <c:pt idx="945">
                  <c:v>124900</c:v>
                </c:pt>
                <c:pt idx="946">
                  <c:v>143000</c:v>
                </c:pt>
                <c:pt idx="947">
                  <c:v>270000</c:v>
                </c:pt>
                <c:pt idx="948">
                  <c:v>192500</c:v>
                </c:pt>
                <c:pt idx="949">
                  <c:v>197500</c:v>
                </c:pt>
                <c:pt idx="950">
                  <c:v>129000</c:v>
                </c:pt>
                <c:pt idx="951">
                  <c:v>119900</c:v>
                </c:pt>
                <c:pt idx="952">
                  <c:v>133900</c:v>
                </c:pt>
                <c:pt idx="953">
                  <c:v>172000</c:v>
                </c:pt>
                <c:pt idx="954">
                  <c:v>127500</c:v>
                </c:pt>
                <c:pt idx="955">
                  <c:v>145000</c:v>
                </c:pt>
                <c:pt idx="956">
                  <c:v>124000</c:v>
                </c:pt>
                <c:pt idx="957">
                  <c:v>132000</c:v>
                </c:pt>
                <c:pt idx="958">
                  <c:v>185000</c:v>
                </c:pt>
                <c:pt idx="959">
                  <c:v>155000</c:v>
                </c:pt>
                <c:pt idx="960">
                  <c:v>116500</c:v>
                </c:pt>
                <c:pt idx="961">
                  <c:v>272000</c:v>
                </c:pt>
                <c:pt idx="962">
                  <c:v>155000</c:v>
                </c:pt>
                <c:pt idx="963">
                  <c:v>239000</c:v>
                </c:pt>
                <c:pt idx="964">
                  <c:v>214900</c:v>
                </c:pt>
                <c:pt idx="965">
                  <c:v>178900</c:v>
                </c:pt>
                <c:pt idx="966">
                  <c:v>160000</c:v>
                </c:pt>
                <c:pt idx="967">
                  <c:v>135000</c:v>
                </c:pt>
                <c:pt idx="968">
                  <c:v>37900</c:v>
                </c:pt>
                <c:pt idx="969">
                  <c:v>140000</c:v>
                </c:pt>
                <c:pt idx="970">
                  <c:v>135000</c:v>
                </c:pt>
                <c:pt idx="971">
                  <c:v>173000</c:v>
                </c:pt>
                <c:pt idx="972">
                  <c:v>99500</c:v>
                </c:pt>
                <c:pt idx="973">
                  <c:v>182000</c:v>
                </c:pt>
                <c:pt idx="974">
                  <c:v>167500</c:v>
                </c:pt>
                <c:pt idx="975">
                  <c:v>165000</c:v>
                </c:pt>
                <c:pt idx="976">
                  <c:v>85500</c:v>
                </c:pt>
                <c:pt idx="977">
                  <c:v>199900</c:v>
                </c:pt>
                <c:pt idx="978">
                  <c:v>110000</c:v>
                </c:pt>
                <c:pt idx="979">
                  <c:v>139000</c:v>
                </c:pt>
                <c:pt idx="980">
                  <c:v>178400</c:v>
                </c:pt>
                <c:pt idx="981">
                  <c:v>336000</c:v>
                </c:pt>
                <c:pt idx="982">
                  <c:v>159895</c:v>
                </c:pt>
                <c:pt idx="983">
                  <c:v>255900</c:v>
                </c:pt>
                <c:pt idx="984">
                  <c:v>126000</c:v>
                </c:pt>
                <c:pt idx="985">
                  <c:v>125000</c:v>
                </c:pt>
                <c:pt idx="986">
                  <c:v>117000</c:v>
                </c:pt>
                <c:pt idx="987">
                  <c:v>395192</c:v>
                </c:pt>
                <c:pt idx="988">
                  <c:v>195000</c:v>
                </c:pt>
                <c:pt idx="989">
                  <c:v>197000</c:v>
                </c:pt>
                <c:pt idx="990">
                  <c:v>348000</c:v>
                </c:pt>
                <c:pt idx="991">
                  <c:v>168000</c:v>
                </c:pt>
                <c:pt idx="992">
                  <c:v>187000</c:v>
                </c:pt>
                <c:pt idx="993">
                  <c:v>173900</c:v>
                </c:pt>
                <c:pt idx="994">
                  <c:v>337500</c:v>
                </c:pt>
                <c:pt idx="995">
                  <c:v>121600</c:v>
                </c:pt>
                <c:pt idx="996">
                  <c:v>136500</c:v>
                </c:pt>
                <c:pt idx="997">
                  <c:v>185000</c:v>
                </c:pt>
                <c:pt idx="998">
                  <c:v>91000</c:v>
                </c:pt>
                <c:pt idx="999">
                  <c:v>206000</c:v>
                </c:pt>
                <c:pt idx="1000">
                  <c:v>82000</c:v>
                </c:pt>
                <c:pt idx="1001">
                  <c:v>86000</c:v>
                </c:pt>
                <c:pt idx="1002">
                  <c:v>232000</c:v>
                </c:pt>
                <c:pt idx="1003">
                  <c:v>136905</c:v>
                </c:pt>
                <c:pt idx="1004">
                  <c:v>181000</c:v>
                </c:pt>
                <c:pt idx="1005">
                  <c:v>149900</c:v>
                </c:pt>
                <c:pt idx="1006">
                  <c:v>163500</c:v>
                </c:pt>
                <c:pt idx="1007">
                  <c:v>88000</c:v>
                </c:pt>
                <c:pt idx="1008">
                  <c:v>240000</c:v>
                </c:pt>
                <c:pt idx="1009">
                  <c:v>102000</c:v>
                </c:pt>
                <c:pt idx="1010">
                  <c:v>135000</c:v>
                </c:pt>
                <c:pt idx="1011">
                  <c:v>100000</c:v>
                </c:pt>
                <c:pt idx="1012">
                  <c:v>165000</c:v>
                </c:pt>
                <c:pt idx="1013">
                  <c:v>85000</c:v>
                </c:pt>
                <c:pt idx="1014">
                  <c:v>119200</c:v>
                </c:pt>
                <c:pt idx="1015">
                  <c:v>227000</c:v>
                </c:pt>
                <c:pt idx="1016">
                  <c:v>203000</c:v>
                </c:pt>
                <c:pt idx="1017">
                  <c:v>187500</c:v>
                </c:pt>
                <c:pt idx="1018">
                  <c:v>160000</c:v>
                </c:pt>
                <c:pt idx="1019">
                  <c:v>213490</c:v>
                </c:pt>
                <c:pt idx="1020">
                  <c:v>176000</c:v>
                </c:pt>
                <c:pt idx="1021">
                  <c:v>194000</c:v>
                </c:pt>
                <c:pt idx="1022">
                  <c:v>87000</c:v>
                </c:pt>
                <c:pt idx="1023">
                  <c:v>191000</c:v>
                </c:pt>
                <c:pt idx="1024">
                  <c:v>287000</c:v>
                </c:pt>
                <c:pt idx="1025">
                  <c:v>112500</c:v>
                </c:pt>
                <c:pt idx="1026">
                  <c:v>167500</c:v>
                </c:pt>
                <c:pt idx="1027">
                  <c:v>293077</c:v>
                </c:pt>
                <c:pt idx="1028">
                  <c:v>105000</c:v>
                </c:pt>
                <c:pt idx="1029">
                  <c:v>118000</c:v>
                </c:pt>
                <c:pt idx="1030">
                  <c:v>160000</c:v>
                </c:pt>
                <c:pt idx="1031">
                  <c:v>197000</c:v>
                </c:pt>
                <c:pt idx="1032">
                  <c:v>310000</c:v>
                </c:pt>
                <c:pt idx="1033">
                  <c:v>230000</c:v>
                </c:pt>
                <c:pt idx="1034">
                  <c:v>119750</c:v>
                </c:pt>
                <c:pt idx="1035">
                  <c:v>84000</c:v>
                </c:pt>
                <c:pt idx="1036">
                  <c:v>315500</c:v>
                </c:pt>
                <c:pt idx="1037">
                  <c:v>287000</c:v>
                </c:pt>
                <c:pt idx="1038">
                  <c:v>97000</c:v>
                </c:pt>
                <c:pt idx="1039">
                  <c:v>80000</c:v>
                </c:pt>
                <c:pt idx="1040">
                  <c:v>155000</c:v>
                </c:pt>
                <c:pt idx="1041">
                  <c:v>173000</c:v>
                </c:pt>
                <c:pt idx="1042">
                  <c:v>196000</c:v>
                </c:pt>
                <c:pt idx="1043">
                  <c:v>262280</c:v>
                </c:pt>
                <c:pt idx="1044">
                  <c:v>278000</c:v>
                </c:pt>
                <c:pt idx="1045">
                  <c:v>139600</c:v>
                </c:pt>
                <c:pt idx="1046">
                  <c:v>556581</c:v>
                </c:pt>
                <c:pt idx="1047">
                  <c:v>145000</c:v>
                </c:pt>
                <c:pt idx="1048">
                  <c:v>115000</c:v>
                </c:pt>
                <c:pt idx="1049">
                  <c:v>84900</c:v>
                </c:pt>
                <c:pt idx="1050">
                  <c:v>176485</c:v>
                </c:pt>
                <c:pt idx="1051">
                  <c:v>200141</c:v>
                </c:pt>
                <c:pt idx="1052">
                  <c:v>165000</c:v>
                </c:pt>
                <c:pt idx="1053">
                  <c:v>144500</c:v>
                </c:pt>
                <c:pt idx="1054">
                  <c:v>255000</c:v>
                </c:pt>
                <c:pt idx="1055">
                  <c:v>180000</c:v>
                </c:pt>
                <c:pt idx="1056">
                  <c:v>185850</c:v>
                </c:pt>
                <c:pt idx="1057">
                  <c:v>248000</c:v>
                </c:pt>
                <c:pt idx="1058">
                  <c:v>335000</c:v>
                </c:pt>
                <c:pt idx="1059">
                  <c:v>220000</c:v>
                </c:pt>
                <c:pt idx="1060">
                  <c:v>213500</c:v>
                </c:pt>
                <c:pt idx="1061">
                  <c:v>81000</c:v>
                </c:pt>
                <c:pt idx="1062">
                  <c:v>90000</c:v>
                </c:pt>
                <c:pt idx="1063">
                  <c:v>110500</c:v>
                </c:pt>
                <c:pt idx="1064">
                  <c:v>154000</c:v>
                </c:pt>
                <c:pt idx="1065">
                  <c:v>328000</c:v>
                </c:pt>
                <c:pt idx="1066">
                  <c:v>178000</c:v>
                </c:pt>
                <c:pt idx="1067">
                  <c:v>167900</c:v>
                </c:pt>
                <c:pt idx="1068">
                  <c:v>151400</c:v>
                </c:pt>
                <c:pt idx="1069">
                  <c:v>135000</c:v>
                </c:pt>
                <c:pt idx="1070">
                  <c:v>135000</c:v>
                </c:pt>
                <c:pt idx="1071">
                  <c:v>154000</c:v>
                </c:pt>
                <c:pt idx="1072">
                  <c:v>91500</c:v>
                </c:pt>
                <c:pt idx="1073">
                  <c:v>159500</c:v>
                </c:pt>
                <c:pt idx="1074">
                  <c:v>194000</c:v>
                </c:pt>
                <c:pt idx="1075">
                  <c:v>219500</c:v>
                </c:pt>
                <c:pt idx="1076">
                  <c:v>170000</c:v>
                </c:pt>
                <c:pt idx="1077">
                  <c:v>138800</c:v>
                </c:pt>
                <c:pt idx="1078">
                  <c:v>155900</c:v>
                </c:pt>
                <c:pt idx="1079">
                  <c:v>126000</c:v>
                </c:pt>
                <c:pt idx="1080">
                  <c:v>145000</c:v>
                </c:pt>
                <c:pt idx="1081">
                  <c:v>133000</c:v>
                </c:pt>
                <c:pt idx="1082">
                  <c:v>192000</c:v>
                </c:pt>
                <c:pt idx="1083">
                  <c:v>160000</c:v>
                </c:pt>
                <c:pt idx="1084">
                  <c:v>187500</c:v>
                </c:pt>
                <c:pt idx="1085">
                  <c:v>147000</c:v>
                </c:pt>
                <c:pt idx="1086">
                  <c:v>83500</c:v>
                </c:pt>
                <c:pt idx="1087">
                  <c:v>252000</c:v>
                </c:pt>
                <c:pt idx="1088">
                  <c:v>137500</c:v>
                </c:pt>
                <c:pt idx="1089">
                  <c:v>197000</c:v>
                </c:pt>
                <c:pt idx="1090">
                  <c:v>92900</c:v>
                </c:pt>
                <c:pt idx="1091">
                  <c:v>160000</c:v>
                </c:pt>
                <c:pt idx="1092">
                  <c:v>136500</c:v>
                </c:pt>
                <c:pt idx="1093">
                  <c:v>146000</c:v>
                </c:pt>
                <c:pt idx="1094">
                  <c:v>129000</c:v>
                </c:pt>
                <c:pt idx="1095">
                  <c:v>176432</c:v>
                </c:pt>
                <c:pt idx="1096">
                  <c:v>127000</c:v>
                </c:pt>
                <c:pt idx="1097">
                  <c:v>170000</c:v>
                </c:pt>
                <c:pt idx="1098">
                  <c:v>128000</c:v>
                </c:pt>
                <c:pt idx="1099">
                  <c:v>157000</c:v>
                </c:pt>
                <c:pt idx="1100">
                  <c:v>60000</c:v>
                </c:pt>
                <c:pt idx="1101">
                  <c:v>119500</c:v>
                </c:pt>
                <c:pt idx="1102">
                  <c:v>135000</c:v>
                </c:pt>
                <c:pt idx="1103">
                  <c:v>159500</c:v>
                </c:pt>
                <c:pt idx="1104">
                  <c:v>106000</c:v>
                </c:pt>
                <c:pt idx="1105">
                  <c:v>325000</c:v>
                </c:pt>
                <c:pt idx="1106">
                  <c:v>179900</c:v>
                </c:pt>
                <c:pt idx="1107">
                  <c:v>274725</c:v>
                </c:pt>
                <c:pt idx="1108">
                  <c:v>181000</c:v>
                </c:pt>
                <c:pt idx="1109">
                  <c:v>280000</c:v>
                </c:pt>
                <c:pt idx="1110">
                  <c:v>188000</c:v>
                </c:pt>
                <c:pt idx="1111">
                  <c:v>205000</c:v>
                </c:pt>
                <c:pt idx="1112">
                  <c:v>129900</c:v>
                </c:pt>
                <c:pt idx="1113">
                  <c:v>134500</c:v>
                </c:pt>
                <c:pt idx="1114">
                  <c:v>117000</c:v>
                </c:pt>
                <c:pt idx="1115">
                  <c:v>318000</c:v>
                </c:pt>
                <c:pt idx="1116">
                  <c:v>184100</c:v>
                </c:pt>
                <c:pt idx="1117">
                  <c:v>130000</c:v>
                </c:pt>
                <c:pt idx="1118">
                  <c:v>140000</c:v>
                </c:pt>
                <c:pt idx="1119">
                  <c:v>133700</c:v>
                </c:pt>
                <c:pt idx="1120">
                  <c:v>118400</c:v>
                </c:pt>
                <c:pt idx="1121">
                  <c:v>212900</c:v>
                </c:pt>
                <c:pt idx="1122">
                  <c:v>112000</c:v>
                </c:pt>
                <c:pt idx="1123">
                  <c:v>118000</c:v>
                </c:pt>
                <c:pt idx="1124">
                  <c:v>163900</c:v>
                </c:pt>
                <c:pt idx="1125">
                  <c:v>115000</c:v>
                </c:pt>
                <c:pt idx="1126">
                  <c:v>174000</c:v>
                </c:pt>
                <c:pt idx="1127">
                  <c:v>259000</c:v>
                </c:pt>
                <c:pt idx="1128">
                  <c:v>215000</c:v>
                </c:pt>
                <c:pt idx="1129">
                  <c:v>140000</c:v>
                </c:pt>
                <c:pt idx="1130">
                  <c:v>135000</c:v>
                </c:pt>
                <c:pt idx="1131">
                  <c:v>93500</c:v>
                </c:pt>
                <c:pt idx="1132">
                  <c:v>117500</c:v>
                </c:pt>
                <c:pt idx="1133">
                  <c:v>239500</c:v>
                </c:pt>
                <c:pt idx="1134">
                  <c:v>169000</c:v>
                </c:pt>
                <c:pt idx="1135">
                  <c:v>102000</c:v>
                </c:pt>
                <c:pt idx="1136">
                  <c:v>119000</c:v>
                </c:pt>
                <c:pt idx="1137">
                  <c:v>94000</c:v>
                </c:pt>
                <c:pt idx="1138">
                  <c:v>196000</c:v>
                </c:pt>
                <c:pt idx="1139">
                  <c:v>144000</c:v>
                </c:pt>
                <c:pt idx="1140">
                  <c:v>139000</c:v>
                </c:pt>
                <c:pt idx="1141">
                  <c:v>197500</c:v>
                </c:pt>
                <c:pt idx="1142">
                  <c:v>424870</c:v>
                </c:pt>
                <c:pt idx="1143">
                  <c:v>80000</c:v>
                </c:pt>
                <c:pt idx="1144">
                  <c:v>80000</c:v>
                </c:pt>
                <c:pt idx="1145">
                  <c:v>149000</c:v>
                </c:pt>
                <c:pt idx="1146">
                  <c:v>180000</c:v>
                </c:pt>
                <c:pt idx="1147">
                  <c:v>174500</c:v>
                </c:pt>
                <c:pt idx="1148">
                  <c:v>116900</c:v>
                </c:pt>
                <c:pt idx="1149">
                  <c:v>143000</c:v>
                </c:pt>
                <c:pt idx="1150">
                  <c:v>124000</c:v>
                </c:pt>
                <c:pt idx="1151">
                  <c:v>149900</c:v>
                </c:pt>
                <c:pt idx="1152">
                  <c:v>230000</c:v>
                </c:pt>
                <c:pt idx="1153">
                  <c:v>120500</c:v>
                </c:pt>
                <c:pt idx="1154">
                  <c:v>201800</c:v>
                </c:pt>
                <c:pt idx="1155">
                  <c:v>218000</c:v>
                </c:pt>
                <c:pt idx="1156">
                  <c:v>179900</c:v>
                </c:pt>
                <c:pt idx="1157">
                  <c:v>230000</c:v>
                </c:pt>
                <c:pt idx="1158">
                  <c:v>235128</c:v>
                </c:pt>
                <c:pt idx="1159">
                  <c:v>185000</c:v>
                </c:pt>
                <c:pt idx="1160">
                  <c:v>146000</c:v>
                </c:pt>
                <c:pt idx="1161">
                  <c:v>224000</c:v>
                </c:pt>
                <c:pt idx="1162">
                  <c:v>129000</c:v>
                </c:pt>
                <c:pt idx="1163">
                  <c:v>108959</c:v>
                </c:pt>
                <c:pt idx="1164">
                  <c:v>194000</c:v>
                </c:pt>
                <c:pt idx="1165">
                  <c:v>233170</c:v>
                </c:pt>
                <c:pt idx="1166">
                  <c:v>245350</c:v>
                </c:pt>
                <c:pt idx="1167">
                  <c:v>173000</c:v>
                </c:pt>
                <c:pt idx="1168">
                  <c:v>235000</c:v>
                </c:pt>
                <c:pt idx="1169">
                  <c:v>625000</c:v>
                </c:pt>
                <c:pt idx="1170">
                  <c:v>171000</c:v>
                </c:pt>
                <c:pt idx="1171">
                  <c:v>163000</c:v>
                </c:pt>
                <c:pt idx="1172">
                  <c:v>171900</c:v>
                </c:pt>
                <c:pt idx="1173">
                  <c:v>200500</c:v>
                </c:pt>
                <c:pt idx="1174">
                  <c:v>239000</c:v>
                </c:pt>
                <c:pt idx="1175">
                  <c:v>285000</c:v>
                </c:pt>
                <c:pt idx="1176">
                  <c:v>119500</c:v>
                </c:pt>
                <c:pt idx="1177">
                  <c:v>115000</c:v>
                </c:pt>
                <c:pt idx="1178">
                  <c:v>154900</c:v>
                </c:pt>
                <c:pt idx="1179">
                  <c:v>93000</c:v>
                </c:pt>
                <c:pt idx="1180">
                  <c:v>250000</c:v>
                </c:pt>
                <c:pt idx="1181">
                  <c:v>392500</c:v>
                </c:pt>
                <c:pt idx="1182">
                  <c:v>745000</c:v>
                </c:pt>
                <c:pt idx="1183">
                  <c:v>120000</c:v>
                </c:pt>
                <c:pt idx="1184">
                  <c:v>186700</c:v>
                </c:pt>
                <c:pt idx="1185">
                  <c:v>104900</c:v>
                </c:pt>
                <c:pt idx="1186">
                  <c:v>95000</c:v>
                </c:pt>
                <c:pt idx="1187">
                  <c:v>262000</c:v>
                </c:pt>
                <c:pt idx="1188">
                  <c:v>195000</c:v>
                </c:pt>
                <c:pt idx="1189">
                  <c:v>189000</c:v>
                </c:pt>
                <c:pt idx="1190">
                  <c:v>168000</c:v>
                </c:pt>
                <c:pt idx="1191">
                  <c:v>174000</c:v>
                </c:pt>
                <c:pt idx="1192">
                  <c:v>125000</c:v>
                </c:pt>
                <c:pt idx="1193">
                  <c:v>165000</c:v>
                </c:pt>
                <c:pt idx="1194">
                  <c:v>158000</c:v>
                </c:pt>
                <c:pt idx="1195">
                  <c:v>176000</c:v>
                </c:pt>
                <c:pt idx="1196">
                  <c:v>219210</c:v>
                </c:pt>
                <c:pt idx="1197">
                  <c:v>144000</c:v>
                </c:pt>
                <c:pt idx="1198">
                  <c:v>178000</c:v>
                </c:pt>
                <c:pt idx="1199">
                  <c:v>148000</c:v>
                </c:pt>
                <c:pt idx="1200">
                  <c:v>116050</c:v>
                </c:pt>
                <c:pt idx="1201">
                  <c:v>197900</c:v>
                </c:pt>
                <c:pt idx="1202">
                  <c:v>117000</c:v>
                </c:pt>
                <c:pt idx="1203">
                  <c:v>213000</c:v>
                </c:pt>
                <c:pt idx="1204">
                  <c:v>153500</c:v>
                </c:pt>
                <c:pt idx="1205">
                  <c:v>271900</c:v>
                </c:pt>
                <c:pt idx="1206">
                  <c:v>107000</c:v>
                </c:pt>
                <c:pt idx="1207">
                  <c:v>200000</c:v>
                </c:pt>
                <c:pt idx="1208">
                  <c:v>140000</c:v>
                </c:pt>
                <c:pt idx="1209">
                  <c:v>290000</c:v>
                </c:pt>
                <c:pt idx="1210">
                  <c:v>189000</c:v>
                </c:pt>
                <c:pt idx="1211">
                  <c:v>164000</c:v>
                </c:pt>
                <c:pt idx="1212">
                  <c:v>113000</c:v>
                </c:pt>
                <c:pt idx="1213">
                  <c:v>145000</c:v>
                </c:pt>
                <c:pt idx="1214">
                  <c:v>134500</c:v>
                </c:pt>
                <c:pt idx="1215">
                  <c:v>125000</c:v>
                </c:pt>
                <c:pt idx="1216">
                  <c:v>112000</c:v>
                </c:pt>
                <c:pt idx="1217">
                  <c:v>229456</c:v>
                </c:pt>
                <c:pt idx="1218">
                  <c:v>80500</c:v>
                </c:pt>
                <c:pt idx="1219">
                  <c:v>91500</c:v>
                </c:pt>
                <c:pt idx="1220">
                  <c:v>115000</c:v>
                </c:pt>
                <c:pt idx="1221">
                  <c:v>134000</c:v>
                </c:pt>
                <c:pt idx="1222">
                  <c:v>143000</c:v>
                </c:pt>
                <c:pt idx="1223">
                  <c:v>137900</c:v>
                </c:pt>
                <c:pt idx="1224">
                  <c:v>184000</c:v>
                </c:pt>
                <c:pt idx="1225">
                  <c:v>145000</c:v>
                </c:pt>
                <c:pt idx="1226">
                  <c:v>214000</c:v>
                </c:pt>
                <c:pt idx="1227">
                  <c:v>147000</c:v>
                </c:pt>
                <c:pt idx="1228">
                  <c:v>367294</c:v>
                </c:pt>
                <c:pt idx="1229">
                  <c:v>127000</c:v>
                </c:pt>
                <c:pt idx="1230">
                  <c:v>190000</c:v>
                </c:pt>
                <c:pt idx="1231">
                  <c:v>132500</c:v>
                </c:pt>
                <c:pt idx="1232">
                  <c:v>101800</c:v>
                </c:pt>
                <c:pt idx="1233">
                  <c:v>142000</c:v>
                </c:pt>
                <c:pt idx="1234">
                  <c:v>130000</c:v>
                </c:pt>
                <c:pt idx="1235">
                  <c:v>138887</c:v>
                </c:pt>
                <c:pt idx="1236">
                  <c:v>175500</c:v>
                </c:pt>
                <c:pt idx="1237">
                  <c:v>195000</c:v>
                </c:pt>
                <c:pt idx="1238">
                  <c:v>142500</c:v>
                </c:pt>
                <c:pt idx="1239">
                  <c:v>265900</c:v>
                </c:pt>
                <c:pt idx="1240">
                  <c:v>224900</c:v>
                </c:pt>
                <c:pt idx="1241">
                  <c:v>248328</c:v>
                </c:pt>
                <c:pt idx="1242">
                  <c:v>170000</c:v>
                </c:pt>
                <c:pt idx="1243">
                  <c:v>465000</c:v>
                </c:pt>
                <c:pt idx="1244">
                  <c:v>230000</c:v>
                </c:pt>
                <c:pt idx="1245">
                  <c:v>178000</c:v>
                </c:pt>
                <c:pt idx="1246">
                  <c:v>186500</c:v>
                </c:pt>
                <c:pt idx="1247">
                  <c:v>169900</c:v>
                </c:pt>
                <c:pt idx="1248">
                  <c:v>129500</c:v>
                </c:pt>
                <c:pt idx="1249">
                  <c:v>119000</c:v>
                </c:pt>
                <c:pt idx="1250">
                  <c:v>244000</c:v>
                </c:pt>
                <c:pt idx="1251">
                  <c:v>171750</c:v>
                </c:pt>
                <c:pt idx="1252">
                  <c:v>130000</c:v>
                </c:pt>
                <c:pt idx="1253">
                  <c:v>294000</c:v>
                </c:pt>
                <c:pt idx="1254">
                  <c:v>165400</c:v>
                </c:pt>
                <c:pt idx="1255">
                  <c:v>127500</c:v>
                </c:pt>
                <c:pt idx="1256">
                  <c:v>301500</c:v>
                </c:pt>
                <c:pt idx="1257">
                  <c:v>99900</c:v>
                </c:pt>
                <c:pt idx="1258">
                  <c:v>190000</c:v>
                </c:pt>
                <c:pt idx="1259">
                  <c:v>151000</c:v>
                </c:pt>
                <c:pt idx="1260">
                  <c:v>181000</c:v>
                </c:pt>
                <c:pt idx="1261">
                  <c:v>128900</c:v>
                </c:pt>
                <c:pt idx="1262">
                  <c:v>161500</c:v>
                </c:pt>
                <c:pt idx="1263">
                  <c:v>180500</c:v>
                </c:pt>
                <c:pt idx="1264">
                  <c:v>181000</c:v>
                </c:pt>
                <c:pt idx="1265">
                  <c:v>183900</c:v>
                </c:pt>
                <c:pt idx="1266">
                  <c:v>122000</c:v>
                </c:pt>
                <c:pt idx="1267">
                  <c:v>378500</c:v>
                </c:pt>
                <c:pt idx="1268">
                  <c:v>381000</c:v>
                </c:pt>
                <c:pt idx="1269">
                  <c:v>144000</c:v>
                </c:pt>
                <c:pt idx="1270">
                  <c:v>260000</c:v>
                </c:pt>
                <c:pt idx="1271">
                  <c:v>185750</c:v>
                </c:pt>
                <c:pt idx="1272">
                  <c:v>137000</c:v>
                </c:pt>
                <c:pt idx="1273">
                  <c:v>177000</c:v>
                </c:pt>
                <c:pt idx="1274">
                  <c:v>139000</c:v>
                </c:pt>
                <c:pt idx="1275">
                  <c:v>137000</c:v>
                </c:pt>
                <c:pt idx="1276">
                  <c:v>162000</c:v>
                </c:pt>
                <c:pt idx="1277">
                  <c:v>197900</c:v>
                </c:pt>
                <c:pt idx="1278">
                  <c:v>237000</c:v>
                </c:pt>
                <c:pt idx="1279">
                  <c:v>68400</c:v>
                </c:pt>
                <c:pt idx="1280">
                  <c:v>227000</c:v>
                </c:pt>
                <c:pt idx="1281">
                  <c:v>180000</c:v>
                </c:pt>
                <c:pt idx="1282">
                  <c:v>150500</c:v>
                </c:pt>
                <c:pt idx="1283">
                  <c:v>139000</c:v>
                </c:pt>
                <c:pt idx="1284">
                  <c:v>169000</c:v>
                </c:pt>
                <c:pt idx="1285">
                  <c:v>132500</c:v>
                </c:pt>
                <c:pt idx="1286">
                  <c:v>143000</c:v>
                </c:pt>
                <c:pt idx="1287">
                  <c:v>190000</c:v>
                </c:pt>
                <c:pt idx="1288">
                  <c:v>278000</c:v>
                </c:pt>
                <c:pt idx="1289">
                  <c:v>281000</c:v>
                </c:pt>
                <c:pt idx="1290">
                  <c:v>180500</c:v>
                </c:pt>
                <c:pt idx="1291">
                  <c:v>119500</c:v>
                </c:pt>
                <c:pt idx="1292">
                  <c:v>107500</c:v>
                </c:pt>
                <c:pt idx="1293">
                  <c:v>162900</c:v>
                </c:pt>
                <c:pt idx="1294">
                  <c:v>115000</c:v>
                </c:pt>
                <c:pt idx="1295">
                  <c:v>138500</c:v>
                </c:pt>
                <c:pt idx="1296">
                  <c:v>155000</c:v>
                </c:pt>
                <c:pt idx="1297">
                  <c:v>140000</c:v>
                </c:pt>
                <c:pt idx="1298">
                  <c:v>160000</c:v>
                </c:pt>
                <c:pt idx="1299">
                  <c:v>154000</c:v>
                </c:pt>
                <c:pt idx="1300">
                  <c:v>225000</c:v>
                </c:pt>
                <c:pt idx="1301">
                  <c:v>177500</c:v>
                </c:pt>
                <c:pt idx="1302">
                  <c:v>290000</c:v>
                </c:pt>
                <c:pt idx="1303">
                  <c:v>232000</c:v>
                </c:pt>
                <c:pt idx="1304">
                  <c:v>130000</c:v>
                </c:pt>
                <c:pt idx="1305">
                  <c:v>325000</c:v>
                </c:pt>
                <c:pt idx="1306">
                  <c:v>202500</c:v>
                </c:pt>
                <c:pt idx="1307">
                  <c:v>138000</c:v>
                </c:pt>
                <c:pt idx="1308">
                  <c:v>147000</c:v>
                </c:pt>
                <c:pt idx="1309">
                  <c:v>179200</c:v>
                </c:pt>
                <c:pt idx="1310">
                  <c:v>335000</c:v>
                </c:pt>
                <c:pt idx="1311">
                  <c:v>203000</c:v>
                </c:pt>
                <c:pt idx="1312">
                  <c:v>302000</c:v>
                </c:pt>
                <c:pt idx="1313">
                  <c:v>333168</c:v>
                </c:pt>
                <c:pt idx="1314">
                  <c:v>119000</c:v>
                </c:pt>
                <c:pt idx="1315">
                  <c:v>206900</c:v>
                </c:pt>
                <c:pt idx="1316">
                  <c:v>295493</c:v>
                </c:pt>
                <c:pt idx="1317">
                  <c:v>208900</c:v>
                </c:pt>
                <c:pt idx="1318">
                  <c:v>275000</c:v>
                </c:pt>
                <c:pt idx="1319">
                  <c:v>111000</c:v>
                </c:pt>
                <c:pt idx="1320">
                  <c:v>156500</c:v>
                </c:pt>
                <c:pt idx="1321">
                  <c:v>72500</c:v>
                </c:pt>
                <c:pt idx="1322">
                  <c:v>190000</c:v>
                </c:pt>
                <c:pt idx="1323">
                  <c:v>82500</c:v>
                </c:pt>
                <c:pt idx="1324">
                  <c:v>147000</c:v>
                </c:pt>
                <c:pt idx="1325">
                  <c:v>55000</c:v>
                </c:pt>
                <c:pt idx="1326">
                  <c:v>79000</c:v>
                </c:pt>
                <c:pt idx="1327">
                  <c:v>130500</c:v>
                </c:pt>
                <c:pt idx="1328">
                  <c:v>256000</c:v>
                </c:pt>
                <c:pt idx="1329">
                  <c:v>176500</c:v>
                </c:pt>
                <c:pt idx="1330">
                  <c:v>227000</c:v>
                </c:pt>
                <c:pt idx="1331">
                  <c:v>132500</c:v>
                </c:pt>
                <c:pt idx="1332">
                  <c:v>100000</c:v>
                </c:pt>
                <c:pt idx="1333">
                  <c:v>125500</c:v>
                </c:pt>
                <c:pt idx="1334">
                  <c:v>125000</c:v>
                </c:pt>
                <c:pt idx="1335">
                  <c:v>167900</c:v>
                </c:pt>
                <c:pt idx="1336">
                  <c:v>135000</c:v>
                </c:pt>
                <c:pt idx="1337">
                  <c:v>52500</c:v>
                </c:pt>
                <c:pt idx="1338">
                  <c:v>200000</c:v>
                </c:pt>
                <c:pt idx="1339">
                  <c:v>128500</c:v>
                </c:pt>
                <c:pt idx="1340">
                  <c:v>123000</c:v>
                </c:pt>
                <c:pt idx="1341">
                  <c:v>155000</c:v>
                </c:pt>
                <c:pt idx="1342">
                  <c:v>228500</c:v>
                </c:pt>
                <c:pt idx="1343">
                  <c:v>177000</c:v>
                </c:pt>
                <c:pt idx="1344">
                  <c:v>155835</c:v>
                </c:pt>
                <c:pt idx="1345">
                  <c:v>108500</c:v>
                </c:pt>
                <c:pt idx="1346">
                  <c:v>262500</c:v>
                </c:pt>
                <c:pt idx="1347">
                  <c:v>283463</c:v>
                </c:pt>
                <c:pt idx="1348">
                  <c:v>215000</c:v>
                </c:pt>
                <c:pt idx="1349">
                  <c:v>122000</c:v>
                </c:pt>
                <c:pt idx="1350">
                  <c:v>200000</c:v>
                </c:pt>
                <c:pt idx="1351">
                  <c:v>171000</c:v>
                </c:pt>
                <c:pt idx="1352">
                  <c:v>134900</c:v>
                </c:pt>
                <c:pt idx="1353">
                  <c:v>410000</c:v>
                </c:pt>
                <c:pt idx="1354">
                  <c:v>235000</c:v>
                </c:pt>
                <c:pt idx="1355">
                  <c:v>170000</c:v>
                </c:pt>
                <c:pt idx="1356">
                  <c:v>110000</c:v>
                </c:pt>
                <c:pt idx="1357">
                  <c:v>149900</c:v>
                </c:pt>
                <c:pt idx="1358">
                  <c:v>177500</c:v>
                </c:pt>
                <c:pt idx="1359">
                  <c:v>315000</c:v>
                </c:pt>
                <c:pt idx="1360">
                  <c:v>189000</c:v>
                </c:pt>
                <c:pt idx="1361">
                  <c:v>260000</c:v>
                </c:pt>
                <c:pt idx="1362">
                  <c:v>104900</c:v>
                </c:pt>
                <c:pt idx="1363">
                  <c:v>156932</c:v>
                </c:pt>
                <c:pt idx="1364">
                  <c:v>144152</c:v>
                </c:pt>
                <c:pt idx="1365">
                  <c:v>216000</c:v>
                </c:pt>
                <c:pt idx="1366">
                  <c:v>193000</c:v>
                </c:pt>
                <c:pt idx="1367">
                  <c:v>127000</c:v>
                </c:pt>
                <c:pt idx="1368">
                  <c:v>144000</c:v>
                </c:pt>
                <c:pt idx="1369">
                  <c:v>232000</c:v>
                </c:pt>
                <c:pt idx="1370">
                  <c:v>105000</c:v>
                </c:pt>
                <c:pt idx="1371">
                  <c:v>165500</c:v>
                </c:pt>
                <c:pt idx="1372">
                  <c:v>274300</c:v>
                </c:pt>
                <c:pt idx="1373">
                  <c:v>466500</c:v>
                </c:pt>
                <c:pt idx="1374">
                  <c:v>250000</c:v>
                </c:pt>
                <c:pt idx="1375">
                  <c:v>239000</c:v>
                </c:pt>
                <c:pt idx="1376">
                  <c:v>91000</c:v>
                </c:pt>
                <c:pt idx="1377">
                  <c:v>117000</c:v>
                </c:pt>
                <c:pt idx="1378">
                  <c:v>83000</c:v>
                </c:pt>
                <c:pt idx="1379">
                  <c:v>167500</c:v>
                </c:pt>
                <c:pt idx="1380">
                  <c:v>58500</c:v>
                </c:pt>
                <c:pt idx="1381">
                  <c:v>237500</c:v>
                </c:pt>
                <c:pt idx="1382">
                  <c:v>157000</c:v>
                </c:pt>
                <c:pt idx="1383">
                  <c:v>112000</c:v>
                </c:pt>
                <c:pt idx="1384">
                  <c:v>105000</c:v>
                </c:pt>
                <c:pt idx="1385">
                  <c:v>125500</c:v>
                </c:pt>
                <c:pt idx="1386">
                  <c:v>250000</c:v>
                </c:pt>
                <c:pt idx="1387">
                  <c:v>136000</c:v>
                </c:pt>
                <c:pt idx="1388">
                  <c:v>377500</c:v>
                </c:pt>
                <c:pt idx="1389">
                  <c:v>131000</c:v>
                </c:pt>
                <c:pt idx="1390">
                  <c:v>235000</c:v>
                </c:pt>
                <c:pt idx="1391">
                  <c:v>124000</c:v>
                </c:pt>
                <c:pt idx="1392">
                  <c:v>123000</c:v>
                </c:pt>
                <c:pt idx="1393">
                  <c:v>163000</c:v>
                </c:pt>
                <c:pt idx="1394">
                  <c:v>246578</c:v>
                </c:pt>
                <c:pt idx="1395">
                  <c:v>281213</c:v>
                </c:pt>
                <c:pt idx="1396">
                  <c:v>160000</c:v>
                </c:pt>
                <c:pt idx="1397">
                  <c:v>137500</c:v>
                </c:pt>
                <c:pt idx="1398">
                  <c:v>138000</c:v>
                </c:pt>
                <c:pt idx="1399">
                  <c:v>137450</c:v>
                </c:pt>
                <c:pt idx="1400">
                  <c:v>120000</c:v>
                </c:pt>
                <c:pt idx="1401">
                  <c:v>193000</c:v>
                </c:pt>
                <c:pt idx="1402">
                  <c:v>193879</c:v>
                </c:pt>
                <c:pt idx="1403">
                  <c:v>282922</c:v>
                </c:pt>
                <c:pt idx="1404">
                  <c:v>105000</c:v>
                </c:pt>
                <c:pt idx="1405">
                  <c:v>275000</c:v>
                </c:pt>
                <c:pt idx="1406">
                  <c:v>133000</c:v>
                </c:pt>
                <c:pt idx="1407">
                  <c:v>112000</c:v>
                </c:pt>
                <c:pt idx="1408">
                  <c:v>125500</c:v>
                </c:pt>
                <c:pt idx="1409">
                  <c:v>215000</c:v>
                </c:pt>
                <c:pt idx="1410">
                  <c:v>230000</c:v>
                </c:pt>
                <c:pt idx="1411">
                  <c:v>140000</c:v>
                </c:pt>
                <c:pt idx="1412">
                  <c:v>90000</c:v>
                </c:pt>
                <c:pt idx="1413">
                  <c:v>257000</c:v>
                </c:pt>
                <c:pt idx="1414">
                  <c:v>207000</c:v>
                </c:pt>
                <c:pt idx="1415">
                  <c:v>175900</c:v>
                </c:pt>
                <c:pt idx="1416">
                  <c:v>122500</c:v>
                </c:pt>
                <c:pt idx="1417">
                  <c:v>340000</c:v>
                </c:pt>
                <c:pt idx="1418">
                  <c:v>124000</c:v>
                </c:pt>
                <c:pt idx="1419">
                  <c:v>223000</c:v>
                </c:pt>
                <c:pt idx="1420">
                  <c:v>179900</c:v>
                </c:pt>
                <c:pt idx="1421">
                  <c:v>127500</c:v>
                </c:pt>
                <c:pt idx="1422">
                  <c:v>136500</c:v>
                </c:pt>
                <c:pt idx="1423">
                  <c:v>274970</c:v>
                </c:pt>
                <c:pt idx="1424">
                  <c:v>144000</c:v>
                </c:pt>
                <c:pt idx="1425">
                  <c:v>142000</c:v>
                </c:pt>
                <c:pt idx="1426">
                  <c:v>271000</c:v>
                </c:pt>
                <c:pt idx="1427">
                  <c:v>140000</c:v>
                </c:pt>
                <c:pt idx="1428">
                  <c:v>119000</c:v>
                </c:pt>
                <c:pt idx="1429">
                  <c:v>182900</c:v>
                </c:pt>
                <c:pt idx="1430">
                  <c:v>192140</c:v>
                </c:pt>
                <c:pt idx="1431">
                  <c:v>143750</c:v>
                </c:pt>
                <c:pt idx="1432">
                  <c:v>64500</c:v>
                </c:pt>
                <c:pt idx="1433">
                  <c:v>186500</c:v>
                </c:pt>
                <c:pt idx="1434">
                  <c:v>160000</c:v>
                </c:pt>
                <c:pt idx="1435">
                  <c:v>174000</c:v>
                </c:pt>
                <c:pt idx="1436">
                  <c:v>120500</c:v>
                </c:pt>
                <c:pt idx="1437">
                  <c:v>394617</c:v>
                </c:pt>
                <c:pt idx="1438">
                  <c:v>149700</c:v>
                </c:pt>
                <c:pt idx="1439">
                  <c:v>197000</c:v>
                </c:pt>
                <c:pt idx="1440">
                  <c:v>191000</c:v>
                </c:pt>
                <c:pt idx="1441">
                  <c:v>149300</c:v>
                </c:pt>
                <c:pt idx="1442">
                  <c:v>310000</c:v>
                </c:pt>
                <c:pt idx="1443">
                  <c:v>121000</c:v>
                </c:pt>
                <c:pt idx="1444">
                  <c:v>179600</c:v>
                </c:pt>
                <c:pt idx="1445">
                  <c:v>129000</c:v>
                </c:pt>
                <c:pt idx="1446">
                  <c:v>157900</c:v>
                </c:pt>
                <c:pt idx="1447">
                  <c:v>240000</c:v>
                </c:pt>
                <c:pt idx="1448">
                  <c:v>112000</c:v>
                </c:pt>
                <c:pt idx="1449">
                  <c:v>92000</c:v>
                </c:pt>
                <c:pt idx="1450">
                  <c:v>136000</c:v>
                </c:pt>
                <c:pt idx="1451">
                  <c:v>287090</c:v>
                </c:pt>
                <c:pt idx="1452">
                  <c:v>145000</c:v>
                </c:pt>
                <c:pt idx="1453">
                  <c:v>84500</c:v>
                </c:pt>
                <c:pt idx="1454">
                  <c:v>185000</c:v>
                </c:pt>
                <c:pt idx="1455">
                  <c:v>175000</c:v>
                </c:pt>
                <c:pt idx="1456">
                  <c:v>210000</c:v>
                </c:pt>
                <c:pt idx="1457">
                  <c:v>266500</c:v>
                </c:pt>
                <c:pt idx="1458">
                  <c:v>142125</c:v>
                </c:pt>
                <c:pt idx="1459">
                  <c:v>147500</c:v>
                </c:pt>
              </c:numCache>
            </c:numRef>
          </c:yVal>
          <c:smooth val="0"/>
          <c:extLst>
            <c:ext xmlns:c16="http://schemas.microsoft.com/office/drawing/2014/chart" uri="{C3380CC4-5D6E-409C-BE32-E72D297353CC}">
              <c16:uniqueId val="{00000001-86EC-4740-AEEF-420D3044533C}"/>
            </c:ext>
          </c:extLst>
        </c:ser>
        <c:dLbls>
          <c:showLegendKey val="0"/>
          <c:showVal val="0"/>
          <c:showCatName val="0"/>
          <c:showSerName val="0"/>
          <c:showPercent val="0"/>
          <c:showBubbleSize val="0"/>
        </c:dLbls>
        <c:axId val="1711705984"/>
        <c:axId val="1716076160"/>
      </c:scatterChart>
      <c:valAx>
        <c:axId val="1711705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076160"/>
        <c:crosses val="autoZero"/>
        <c:crossBetween val="midCat"/>
      </c:valAx>
      <c:valAx>
        <c:axId val="171607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059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[CL_Capstone--2.xlsx]Neighborhood!PivotTable77</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Neighborhood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Neighborhood!$B$3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Neighborhood!$A$4:$A$28</c:f>
              <c:strCache>
                <c:ptCount val="25"/>
                <c:pt idx="0">
                  <c:v>MeadowV</c:v>
                </c:pt>
                <c:pt idx="1">
                  <c:v>IDOTRR</c:v>
                </c:pt>
                <c:pt idx="2">
                  <c:v>BrDale</c:v>
                </c:pt>
                <c:pt idx="3">
                  <c:v>BrkSide</c:v>
                </c:pt>
                <c:pt idx="4">
                  <c:v>Edwards</c:v>
                </c:pt>
                <c:pt idx="5">
                  <c:v>OldTown</c:v>
                </c:pt>
                <c:pt idx="6">
                  <c:v>Sawyer</c:v>
                </c:pt>
                <c:pt idx="7">
                  <c:v>Blueste</c:v>
                </c:pt>
                <c:pt idx="8">
                  <c:v>SWISU</c:v>
                </c:pt>
                <c:pt idx="9">
                  <c:v>NPkVill</c:v>
                </c:pt>
                <c:pt idx="10">
                  <c:v>NAmes</c:v>
                </c:pt>
                <c:pt idx="11">
                  <c:v>Mitchel</c:v>
                </c:pt>
                <c:pt idx="12">
                  <c:v>SawyerW</c:v>
                </c:pt>
                <c:pt idx="13">
                  <c:v>NWAmes</c:v>
                </c:pt>
                <c:pt idx="14">
                  <c:v>Gilbert</c:v>
                </c:pt>
                <c:pt idx="15">
                  <c:v>Blmngtn</c:v>
                </c:pt>
                <c:pt idx="16">
                  <c:v>CollgCr</c:v>
                </c:pt>
                <c:pt idx="17">
                  <c:v>Crawfor</c:v>
                </c:pt>
                <c:pt idx="18">
                  <c:v>ClearCr</c:v>
                </c:pt>
                <c:pt idx="19">
                  <c:v>Somerst</c:v>
                </c:pt>
                <c:pt idx="20">
                  <c:v>Veenker</c:v>
                </c:pt>
                <c:pt idx="21">
                  <c:v>Timber</c:v>
                </c:pt>
                <c:pt idx="22">
                  <c:v>StoneBr</c:v>
                </c:pt>
                <c:pt idx="23">
                  <c:v>NridgHt</c:v>
                </c:pt>
                <c:pt idx="24">
                  <c:v>NoRidge</c:v>
                </c:pt>
              </c:strCache>
            </c:strRef>
          </c:cat>
          <c:val>
            <c:numRef>
              <c:f>Neighborhood!$B$4:$B$28</c:f>
              <c:numCache>
                <c:formatCode>General</c:formatCode>
                <c:ptCount val="25"/>
                <c:pt idx="0">
                  <c:v>98576.470588235301</c:v>
                </c:pt>
                <c:pt idx="1">
                  <c:v>100123.78378378379</c:v>
                </c:pt>
                <c:pt idx="2">
                  <c:v>104493.75</c:v>
                </c:pt>
                <c:pt idx="3">
                  <c:v>124834.05172413793</c:v>
                </c:pt>
                <c:pt idx="4">
                  <c:v>128219.7</c:v>
                </c:pt>
                <c:pt idx="5">
                  <c:v>128225.30088495575</c:v>
                </c:pt>
                <c:pt idx="6">
                  <c:v>136793.13513513515</c:v>
                </c:pt>
                <c:pt idx="7">
                  <c:v>137500</c:v>
                </c:pt>
                <c:pt idx="8">
                  <c:v>142591.35999999999</c:v>
                </c:pt>
                <c:pt idx="9">
                  <c:v>142694.44444444444</c:v>
                </c:pt>
                <c:pt idx="10">
                  <c:v>145847.07999999999</c:v>
                </c:pt>
                <c:pt idx="11">
                  <c:v>156270.12244897959</c:v>
                </c:pt>
                <c:pt idx="12">
                  <c:v>186555.79661016949</c:v>
                </c:pt>
                <c:pt idx="13">
                  <c:v>189050.0684931507</c:v>
                </c:pt>
                <c:pt idx="14">
                  <c:v>192854.50632911394</c:v>
                </c:pt>
                <c:pt idx="15">
                  <c:v>194870.88235294117</c:v>
                </c:pt>
                <c:pt idx="16">
                  <c:v>197965.77333333335</c:v>
                </c:pt>
                <c:pt idx="17">
                  <c:v>210624.72549019608</c:v>
                </c:pt>
                <c:pt idx="18">
                  <c:v>212565.42857142858</c:v>
                </c:pt>
                <c:pt idx="19">
                  <c:v>225379.83720930232</c:v>
                </c:pt>
                <c:pt idx="20">
                  <c:v>238772.72727272726</c:v>
                </c:pt>
                <c:pt idx="21">
                  <c:v>242247.44736842104</c:v>
                </c:pt>
                <c:pt idx="22">
                  <c:v>310499</c:v>
                </c:pt>
                <c:pt idx="23">
                  <c:v>316270.62337662338</c:v>
                </c:pt>
                <c:pt idx="24">
                  <c:v>335295.31707317074</c:v>
                </c:pt>
              </c:numCache>
            </c:numRef>
          </c:val>
          <c:extLst>
            <c:ext xmlns:c16="http://schemas.microsoft.com/office/drawing/2014/chart" uri="{C3380CC4-5D6E-409C-BE32-E72D297353CC}">
              <c16:uniqueId val="{00000001-B842-4F85-9497-9E6DD9473A62}"/>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[CL_Capstone--2.xlsx]Central Air!PivotTable77</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Central Air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'Central Air'!$B$3</c:f>
              <c:strCache>
                <c:ptCount val="1"/>
                <c:pt idx="0">
                  <c:v>Total</c:v>
                </c:pt>
              </c:strCache>
            </c:strRef>
          </c:tx>
          <c:spPr>
            <a:solidFill>
              <a:schemeClr val="accent1"/>
            </a:solidFill>
            <a:ln>
              <a:noFill/>
            </a:ln>
            <a:effectLst/>
          </c:spPr>
          <c:invertIfNegative val="0"/>
          <c:cat>
            <c:strRef>
              <c:f>'Central Air'!$A$4:$A$5</c:f>
              <c:strCache>
                <c:ptCount val="2"/>
                <c:pt idx="0">
                  <c:v>N</c:v>
                </c:pt>
                <c:pt idx="1">
                  <c:v>Y</c:v>
                </c:pt>
              </c:strCache>
            </c:strRef>
          </c:cat>
          <c:val>
            <c:numRef>
              <c:f>'Central Air'!$B$4:$B$5</c:f>
              <c:numCache>
                <c:formatCode>General</c:formatCode>
                <c:ptCount val="2"/>
                <c:pt idx="0">
                  <c:v>105264.07368421053</c:v>
                </c:pt>
                <c:pt idx="1">
                  <c:v>186186.70989010989</c:v>
                </c:pt>
              </c:numCache>
            </c:numRef>
          </c:val>
          <c:extLst>
            <c:ext xmlns:c16="http://schemas.microsoft.com/office/drawing/2014/chart" uri="{C3380CC4-5D6E-409C-BE32-E72D297353CC}">
              <c16:uniqueId val="{00000000-1CF5-44B7-BE44-E1AC6571B87F}"/>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[CL_Capstone--2.xlsx]Paved Driveway!PivotTable77</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Paved Driveway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'Paved Driveway'!$B$3</c:f>
              <c:strCache>
                <c:ptCount val="1"/>
                <c:pt idx="0">
                  <c:v>Total</c:v>
                </c:pt>
              </c:strCache>
            </c:strRef>
          </c:tx>
          <c:spPr>
            <a:solidFill>
              <a:schemeClr val="accent1"/>
            </a:solidFill>
            <a:ln>
              <a:noFill/>
            </a:ln>
            <a:effectLst/>
          </c:spPr>
          <c:invertIfNegative val="0"/>
          <c:cat>
            <c:strRef>
              <c:f>'Paved Driveway'!$A$4:$A$6</c:f>
              <c:strCache>
                <c:ptCount val="3"/>
                <c:pt idx="0">
                  <c:v>N</c:v>
                </c:pt>
                <c:pt idx="1">
                  <c:v>P</c:v>
                </c:pt>
                <c:pt idx="2">
                  <c:v>Y</c:v>
                </c:pt>
              </c:strCache>
            </c:strRef>
          </c:cat>
          <c:val>
            <c:numRef>
              <c:f>'Paved Driveway'!$B$4:$B$6</c:f>
              <c:numCache>
                <c:formatCode>General</c:formatCode>
                <c:ptCount val="3"/>
                <c:pt idx="0">
                  <c:v>115039.12222222223</c:v>
                </c:pt>
                <c:pt idx="1">
                  <c:v>132330</c:v>
                </c:pt>
                <c:pt idx="2">
                  <c:v>186433.97388059701</c:v>
                </c:pt>
              </c:numCache>
            </c:numRef>
          </c:val>
          <c:extLst>
            <c:ext xmlns:c16="http://schemas.microsoft.com/office/drawing/2014/chart" uri="{C3380CC4-5D6E-409C-BE32-E72D297353CC}">
              <c16:uniqueId val="{00000000-8F10-4618-A7D0-940823FD7210}"/>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[CL_Capstone--2.xlsx]Basement Quality!PivotTable77</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Basement</a:t>
            </a:r>
            <a:r>
              <a:rPr lang="en-US" baseline="0"/>
              <a:t> 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'Basement Quality'!$B$3</c:f>
              <c:strCache>
                <c:ptCount val="1"/>
                <c:pt idx="0">
                  <c:v>Total</c:v>
                </c:pt>
              </c:strCache>
            </c:strRef>
          </c:tx>
          <c:spPr>
            <a:solidFill>
              <a:schemeClr val="accent1"/>
            </a:solidFill>
            <a:ln>
              <a:noFill/>
            </a:ln>
            <a:effectLst/>
          </c:spPr>
          <c:invertIfNegative val="0"/>
          <c:cat>
            <c:strRef>
              <c:f>'Basement Quality'!$A$4:$A$8</c:f>
              <c:strCache>
                <c:ptCount val="5"/>
                <c:pt idx="0">
                  <c:v>NA</c:v>
                </c:pt>
                <c:pt idx="1">
                  <c:v>Fa</c:v>
                </c:pt>
                <c:pt idx="2">
                  <c:v>TA</c:v>
                </c:pt>
                <c:pt idx="3">
                  <c:v>Gd</c:v>
                </c:pt>
                <c:pt idx="4">
                  <c:v>Ex</c:v>
                </c:pt>
              </c:strCache>
            </c:strRef>
          </c:cat>
          <c:val>
            <c:numRef>
              <c:f>'Basement Quality'!$B$4:$B$8</c:f>
              <c:numCache>
                <c:formatCode>General</c:formatCode>
                <c:ptCount val="5"/>
                <c:pt idx="0">
                  <c:v>105652.89189189189</c:v>
                </c:pt>
                <c:pt idx="1">
                  <c:v>115692.02857142857</c:v>
                </c:pt>
                <c:pt idx="2">
                  <c:v>140759.81818181818</c:v>
                </c:pt>
                <c:pt idx="3">
                  <c:v>202688.47896440129</c:v>
                </c:pt>
                <c:pt idx="4">
                  <c:v>327041.04132231406</c:v>
                </c:pt>
              </c:numCache>
            </c:numRef>
          </c:val>
          <c:extLst>
            <c:ext xmlns:c16="http://schemas.microsoft.com/office/drawing/2014/chart" uri="{C3380CC4-5D6E-409C-BE32-E72D297353CC}">
              <c16:uniqueId val="{00000000-69BA-4E11-BB1F-70ABB848F97A}"/>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[CL_Capstone--2.xlsx]Heating Quality!PivotTable77</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Heating</a:t>
            </a:r>
            <a:r>
              <a:rPr lang="en-US" baseline="0"/>
              <a:t> 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'Heating Quality'!$B$3</c:f>
              <c:strCache>
                <c:ptCount val="1"/>
                <c:pt idx="0">
                  <c:v>Total</c:v>
                </c:pt>
              </c:strCache>
            </c:strRef>
          </c:tx>
          <c:spPr>
            <a:solidFill>
              <a:schemeClr val="accent1"/>
            </a:solidFill>
            <a:ln>
              <a:noFill/>
            </a:ln>
            <a:effectLst/>
          </c:spPr>
          <c:invertIfNegative val="0"/>
          <c:cat>
            <c:strRef>
              <c:f>'Heating Quality'!$A$4:$A$8</c:f>
              <c:strCache>
                <c:ptCount val="5"/>
                <c:pt idx="0">
                  <c:v>Po</c:v>
                </c:pt>
                <c:pt idx="1">
                  <c:v>Fa</c:v>
                </c:pt>
                <c:pt idx="2">
                  <c:v>TA</c:v>
                </c:pt>
                <c:pt idx="3">
                  <c:v>Gd</c:v>
                </c:pt>
                <c:pt idx="4">
                  <c:v>Ex</c:v>
                </c:pt>
              </c:strCache>
            </c:strRef>
          </c:cat>
          <c:val>
            <c:numRef>
              <c:f>'Heating Quality'!$B$4:$B$8</c:f>
              <c:numCache>
                <c:formatCode>General</c:formatCode>
                <c:ptCount val="5"/>
                <c:pt idx="0">
                  <c:v>87000</c:v>
                </c:pt>
                <c:pt idx="1">
                  <c:v>123919.48979591837</c:v>
                </c:pt>
                <c:pt idx="2">
                  <c:v>142362.87616822429</c:v>
                </c:pt>
                <c:pt idx="3">
                  <c:v>156858.87136929462</c:v>
                </c:pt>
                <c:pt idx="4">
                  <c:v>214914.42914979756</c:v>
                </c:pt>
              </c:numCache>
            </c:numRef>
          </c:val>
          <c:extLst>
            <c:ext xmlns:c16="http://schemas.microsoft.com/office/drawing/2014/chart" uri="{C3380CC4-5D6E-409C-BE32-E72D297353CC}">
              <c16:uniqueId val="{00000000-6376-4349-B999-CC7BCE82A93D}"/>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[CL_Capstone--2.xlsx]Kitchen Quality!PivotTable77</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Kitchen </a:t>
            </a:r>
            <a:r>
              <a:rPr lang="en-US" baseline="0"/>
              <a:t>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'Kitchen Quality'!$B$3</c:f>
              <c:strCache>
                <c:ptCount val="1"/>
                <c:pt idx="0">
                  <c:v>Total</c:v>
                </c:pt>
              </c:strCache>
            </c:strRef>
          </c:tx>
          <c:spPr>
            <a:solidFill>
              <a:schemeClr val="accent1"/>
            </a:solidFill>
            <a:ln>
              <a:noFill/>
            </a:ln>
            <a:effectLst/>
          </c:spPr>
          <c:invertIfNegative val="0"/>
          <c:cat>
            <c:strRef>
              <c:f>'Kitchen Quality'!$A$4:$A$7</c:f>
              <c:strCache>
                <c:ptCount val="4"/>
                <c:pt idx="0">
                  <c:v>Fa</c:v>
                </c:pt>
                <c:pt idx="1">
                  <c:v>TA</c:v>
                </c:pt>
                <c:pt idx="2">
                  <c:v>Gd</c:v>
                </c:pt>
                <c:pt idx="3">
                  <c:v>Ex</c:v>
                </c:pt>
              </c:strCache>
            </c:strRef>
          </c:cat>
          <c:val>
            <c:numRef>
              <c:f>'Kitchen Quality'!$B$4:$B$7</c:f>
              <c:numCache>
                <c:formatCode>General</c:formatCode>
                <c:ptCount val="4"/>
                <c:pt idx="0">
                  <c:v>105565.20512820513</c:v>
                </c:pt>
                <c:pt idx="1">
                  <c:v>139962.51156462586</c:v>
                </c:pt>
                <c:pt idx="2">
                  <c:v>212116.02389078497</c:v>
                </c:pt>
                <c:pt idx="3">
                  <c:v>328554.67</c:v>
                </c:pt>
              </c:numCache>
            </c:numRef>
          </c:val>
          <c:extLst>
            <c:ext xmlns:c16="http://schemas.microsoft.com/office/drawing/2014/chart" uri="{C3380CC4-5D6E-409C-BE32-E72D297353CC}">
              <c16:uniqueId val="{00000000-132E-4331-9F8D-43F418C449F3}"/>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[CL_Capstone--2.xlsx]Garage Quality!PivotTable77</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Garage </a:t>
            </a:r>
            <a:r>
              <a:rPr lang="en-US" baseline="0"/>
              <a:t>Quality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'Garage Quality'!$B$3</c:f>
              <c:strCache>
                <c:ptCount val="1"/>
                <c:pt idx="0">
                  <c:v>Total</c:v>
                </c:pt>
              </c:strCache>
            </c:strRef>
          </c:tx>
          <c:spPr>
            <a:solidFill>
              <a:schemeClr val="accent1"/>
            </a:solidFill>
            <a:ln>
              <a:noFill/>
            </a:ln>
            <a:effectLst/>
          </c:spPr>
          <c:invertIfNegative val="0"/>
          <c:cat>
            <c:strRef>
              <c:f>'Garage Quality'!$A$4:$A$9</c:f>
              <c:strCache>
                <c:ptCount val="6"/>
                <c:pt idx="0">
                  <c:v>Po</c:v>
                </c:pt>
                <c:pt idx="1">
                  <c:v>NA</c:v>
                </c:pt>
                <c:pt idx="2">
                  <c:v>Fa</c:v>
                </c:pt>
                <c:pt idx="3">
                  <c:v>TA</c:v>
                </c:pt>
                <c:pt idx="4">
                  <c:v>Gd</c:v>
                </c:pt>
                <c:pt idx="5">
                  <c:v>Ex</c:v>
                </c:pt>
              </c:strCache>
            </c:strRef>
          </c:cat>
          <c:val>
            <c:numRef>
              <c:f>'Garage Quality'!$B$4:$B$9</c:f>
              <c:numCache>
                <c:formatCode>General</c:formatCode>
                <c:ptCount val="6"/>
                <c:pt idx="0">
                  <c:v>100166.66666666667</c:v>
                </c:pt>
                <c:pt idx="1">
                  <c:v>103317.28395061729</c:v>
                </c:pt>
                <c:pt idx="2">
                  <c:v>123573.35416666667</c:v>
                </c:pt>
                <c:pt idx="3">
                  <c:v>187489.83600305111</c:v>
                </c:pt>
                <c:pt idx="4">
                  <c:v>215860.71428571429</c:v>
                </c:pt>
                <c:pt idx="5">
                  <c:v>241000</c:v>
                </c:pt>
              </c:numCache>
            </c:numRef>
          </c:val>
          <c:extLst>
            <c:ext xmlns:c16="http://schemas.microsoft.com/office/drawing/2014/chart" uri="{C3380CC4-5D6E-409C-BE32-E72D297353CC}">
              <c16:uniqueId val="{00000000-2F08-43CF-8976-D1F9C97470BC}"/>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[CL_Capstone--2.xlsx]Overall Condition!PivotTable77</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Overall</a:t>
            </a:r>
            <a:r>
              <a:rPr lang="en-US" baseline="0"/>
              <a:t> Condition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'Overall Condition'!$B$3</c:f>
              <c:strCache>
                <c:ptCount val="1"/>
                <c:pt idx="0">
                  <c:v>Total</c:v>
                </c:pt>
              </c:strCache>
            </c:strRef>
          </c:tx>
          <c:spPr>
            <a:solidFill>
              <a:schemeClr val="accent1"/>
            </a:solidFill>
            <a:ln>
              <a:noFill/>
            </a:ln>
            <a:effectLst/>
          </c:spPr>
          <c:invertIfNegative val="0"/>
          <c:cat>
            <c:strRef>
              <c:f>'Overall Condition'!$A$4:$A$12</c:f>
              <c:strCache>
                <c:ptCount val="9"/>
                <c:pt idx="0">
                  <c:v>1</c:v>
                </c:pt>
                <c:pt idx="1">
                  <c:v>3</c:v>
                </c:pt>
                <c:pt idx="2">
                  <c:v>4</c:v>
                </c:pt>
                <c:pt idx="3">
                  <c:v>2</c:v>
                </c:pt>
                <c:pt idx="4">
                  <c:v>6</c:v>
                </c:pt>
                <c:pt idx="5">
                  <c:v>8</c:v>
                </c:pt>
                <c:pt idx="6">
                  <c:v>7</c:v>
                </c:pt>
                <c:pt idx="7">
                  <c:v>5</c:v>
                </c:pt>
                <c:pt idx="8">
                  <c:v>9</c:v>
                </c:pt>
              </c:strCache>
            </c:strRef>
          </c:cat>
          <c:val>
            <c:numRef>
              <c:f>'Overall Condition'!$B$4:$B$12</c:f>
              <c:numCache>
                <c:formatCode>General</c:formatCode>
                <c:ptCount val="9"/>
                <c:pt idx="0">
                  <c:v>61000</c:v>
                </c:pt>
                <c:pt idx="1">
                  <c:v>101929.4</c:v>
                </c:pt>
                <c:pt idx="2">
                  <c:v>120438.43859649122</c:v>
                </c:pt>
                <c:pt idx="3">
                  <c:v>141986.4</c:v>
                </c:pt>
                <c:pt idx="4">
                  <c:v>153961.59126984127</c:v>
                </c:pt>
                <c:pt idx="5">
                  <c:v>155651.73611111112</c:v>
                </c:pt>
                <c:pt idx="6">
                  <c:v>158145.48780487804</c:v>
                </c:pt>
                <c:pt idx="7">
                  <c:v>203146.91473812424</c:v>
                </c:pt>
                <c:pt idx="8">
                  <c:v>216004.54545454544</c:v>
                </c:pt>
              </c:numCache>
            </c:numRef>
          </c:val>
          <c:extLst>
            <c:ext xmlns:c16="http://schemas.microsoft.com/office/drawing/2014/chart" uri="{C3380CC4-5D6E-409C-BE32-E72D297353CC}">
              <c16:uniqueId val="{00000000-BEC6-447E-8FEF-9DE682499C12}"/>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[CL_Capstone--2.xlsx]External Condition!PivotTable77</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t>
            </a:r>
            <a:r>
              <a:rPr lang="en-US"/>
              <a:t>Sale Price by External</a:t>
            </a:r>
            <a:r>
              <a:rPr lang="en-US" baseline="0"/>
              <a:t> Condition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'External Condition'!$B$3</c:f>
              <c:strCache>
                <c:ptCount val="1"/>
                <c:pt idx="0">
                  <c:v>Total</c:v>
                </c:pt>
              </c:strCache>
            </c:strRef>
          </c:tx>
          <c:spPr>
            <a:solidFill>
              <a:schemeClr val="accent1"/>
            </a:solidFill>
            <a:ln>
              <a:noFill/>
            </a:ln>
            <a:effectLst/>
          </c:spPr>
          <c:invertIfNegative val="0"/>
          <c:cat>
            <c:strRef>
              <c:f>'External Condition'!$A$4:$A$8</c:f>
              <c:strCache>
                <c:ptCount val="5"/>
                <c:pt idx="0">
                  <c:v>Po</c:v>
                </c:pt>
                <c:pt idx="1">
                  <c:v>Fa</c:v>
                </c:pt>
                <c:pt idx="2">
                  <c:v>Gd</c:v>
                </c:pt>
                <c:pt idx="3">
                  <c:v>TA</c:v>
                </c:pt>
                <c:pt idx="4">
                  <c:v>Ex</c:v>
                </c:pt>
              </c:strCache>
            </c:strRef>
          </c:cat>
          <c:val>
            <c:numRef>
              <c:f>'External Condition'!$B$4:$B$8</c:f>
              <c:numCache>
                <c:formatCode>General</c:formatCode>
                <c:ptCount val="5"/>
                <c:pt idx="0">
                  <c:v>76500</c:v>
                </c:pt>
                <c:pt idx="1">
                  <c:v>102595.14285714286</c:v>
                </c:pt>
                <c:pt idx="2">
                  <c:v>168897.5684931507</c:v>
                </c:pt>
                <c:pt idx="3">
                  <c:v>184034.89625585024</c:v>
                </c:pt>
                <c:pt idx="4">
                  <c:v>201333.33333333334</c:v>
                </c:pt>
              </c:numCache>
            </c:numRef>
          </c:val>
          <c:extLst>
            <c:ext xmlns:c16="http://schemas.microsoft.com/office/drawing/2014/chart" uri="{C3380CC4-5D6E-409C-BE32-E72D297353CC}">
              <c16:uniqueId val="{00000000-D2EC-41D4-A9B0-0BA76C542F00}"/>
            </c:ext>
          </c:extLst>
        </c:ser>
        <c:dLbls>
          <c:showLegendKey val="0"/>
          <c:showVal val="0"/>
          <c:showCatName val="0"/>
          <c:showSerName val="0"/>
          <c:showPercent val="0"/>
          <c:showBubbleSize val="0"/>
        </c:dLbls>
        <c:gapWidth val="219"/>
        <c:overlap val="-27"/>
        <c:axId val="1631326416"/>
        <c:axId val="1721142304"/>
      </c:barChart>
      <c:catAx>
        <c:axId val="163132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42304"/>
        <c:crosses val="autoZero"/>
        <c:auto val="1"/>
        <c:lblAlgn val="ctr"/>
        <c:lblOffset val="100"/>
        <c:noMultiLvlLbl val="0"/>
      </c:catAx>
      <c:valAx>
        <c:axId val="172114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32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B29B7-2337-45B5-A03C-364DEFB82D96}" type="datetimeFigureOut">
              <a:rPr lang="en-US" smtClean="0"/>
              <a:t>11/29/2023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EF76FDF-CA2B-499D-B0E1-6F1AC73B2F5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74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B29B7-2337-45B5-A03C-364DEFB82D9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76FDF-CA2B-499D-B0E1-6F1AC73B2F5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10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B29B7-2337-45B5-A03C-364DEFB82D9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76FDF-CA2B-499D-B0E1-6F1AC73B2F5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870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B29B7-2337-45B5-A03C-364DEFB82D9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76FDF-CA2B-499D-B0E1-6F1AC73B2F5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26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B29B7-2337-45B5-A03C-364DEFB82D96}"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76FDF-CA2B-499D-B0E1-6F1AC73B2F5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158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B29B7-2337-45B5-A03C-364DEFB82D96}"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76FDF-CA2B-499D-B0E1-6F1AC73B2F5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60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B29B7-2337-45B5-A03C-364DEFB82D96}"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76FDF-CA2B-499D-B0E1-6F1AC73B2F5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95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B29B7-2337-45B5-A03C-364DEFB82D96}"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76FDF-CA2B-499D-B0E1-6F1AC73B2F5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38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B29B7-2337-45B5-A03C-364DEFB82D96}"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76FDF-CA2B-499D-B0E1-6F1AC73B2F53}" type="slidenum">
              <a:rPr lang="en-US" smtClean="0"/>
              <a:t>‹#›</a:t>
            </a:fld>
            <a:endParaRPr lang="en-US"/>
          </a:p>
        </p:txBody>
      </p:sp>
    </p:spTree>
    <p:extLst>
      <p:ext uri="{BB962C8B-B14F-4D97-AF65-F5344CB8AC3E}">
        <p14:creationId xmlns:p14="http://schemas.microsoft.com/office/powerpoint/2010/main" val="348107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B29B7-2337-45B5-A03C-364DEFB82D96}"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76FDF-CA2B-499D-B0E1-6F1AC73B2F5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4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2B29B7-2337-45B5-A03C-364DEFB82D96}" type="datetimeFigureOut">
              <a:rPr lang="en-US" smtClean="0"/>
              <a:t>11/29/2023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EF76FDF-CA2B-499D-B0E1-6F1AC73B2F5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07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2B29B7-2337-45B5-A03C-364DEFB82D96}" type="datetimeFigureOut">
              <a:rPr lang="en-US" smtClean="0"/>
              <a:t>11/29/2023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F76FDF-CA2B-499D-B0E1-6F1AC73B2F5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190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1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hart" Target="../charts/chart33.xml"/><Relationship Id="rId3" Type="http://schemas.openxmlformats.org/officeDocument/2006/relationships/chart" Target="../charts/chart28.xml"/><Relationship Id="rId7" Type="http://schemas.openxmlformats.org/officeDocument/2006/relationships/chart" Target="../charts/chart32.xml"/><Relationship Id="rId2" Type="http://schemas.openxmlformats.org/officeDocument/2006/relationships/chart" Target="../charts/chart27.xml"/><Relationship Id="rId1" Type="http://schemas.openxmlformats.org/officeDocument/2006/relationships/slideLayout" Target="../slideLayouts/slideLayout2.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chart" Target="../charts/char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2E6B-8318-4BFB-EE93-3FB036DAE7B1}"/>
              </a:ext>
            </a:extLst>
          </p:cNvPr>
          <p:cNvSpPr>
            <a:spLocks noGrp="1"/>
          </p:cNvSpPr>
          <p:nvPr>
            <p:ph type="ctrTitle"/>
          </p:nvPr>
        </p:nvSpPr>
        <p:spPr/>
        <p:txBody>
          <a:bodyPr>
            <a:normAutofit fontScale="90000"/>
          </a:bodyPr>
          <a:lstStyle/>
          <a:p>
            <a:pPr algn="ctr"/>
            <a:r>
              <a:rPr lang="en-US" dirty="0"/>
              <a:t>Data Analysis For potential housing investments</a:t>
            </a:r>
          </a:p>
        </p:txBody>
      </p:sp>
      <p:sp>
        <p:nvSpPr>
          <p:cNvPr id="3" name="Subtitle 2">
            <a:extLst>
              <a:ext uri="{FF2B5EF4-FFF2-40B4-BE49-F238E27FC236}">
                <a16:creationId xmlns:a16="http://schemas.microsoft.com/office/drawing/2014/main" id="{3810F79C-E400-866A-0A18-714C690DD9AF}"/>
              </a:ext>
            </a:extLst>
          </p:cNvPr>
          <p:cNvSpPr>
            <a:spLocks noGrp="1"/>
          </p:cNvSpPr>
          <p:nvPr>
            <p:ph type="subTitle" idx="1"/>
          </p:nvPr>
        </p:nvSpPr>
        <p:spPr/>
        <p:txBody>
          <a:bodyPr/>
          <a:lstStyle/>
          <a:p>
            <a:pPr algn="r"/>
            <a:r>
              <a:rPr lang="en-US" dirty="0"/>
              <a:t>Presented by Cory Lepage</a:t>
            </a:r>
          </a:p>
        </p:txBody>
      </p:sp>
    </p:spTree>
    <p:extLst>
      <p:ext uri="{BB962C8B-B14F-4D97-AF65-F5344CB8AC3E}">
        <p14:creationId xmlns:p14="http://schemas.microsoft.com/office/powerpoint/2010/main" val="334131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3E5F-484A-43E6-9156-F6C9CB1E8735}"/>
              </a:ext>
            </a:extLst>
          </p:cNvPr>
          <p:cNvSpPr>
            <a:spLocks noGrp="1"/>
          </p:cNvSpPr>
          <p:nvPr>
            <p:ph type="title"/>
          </p:nvPr>
        </p:nvSpPr>
        <p:spPr/>
        <p:txBody>
          <a:bodyPr/>
          <a:lstStyle/>
          <a:p>
            <a:pPr algn="ctr"/>
            <a:r>
              <a:rPr lang="en-US" dirty="0"/>
              <a:t>Category 2: Square feet</a:t>
            </a:r>
            <a:br>
              <a:rPr lang="en-US" dirty="0"/>
            </a:br>
            <a:r>
              <a:rPr lang="en-US" dirty="0"/>
              <a:t>and number of bedrooms/bathrooms</a:t>
            </a:r>
          </a:p>
        </p:txBody>
      </p:sp>
      <p:graphicFrame>
        <p:nvGraphicFramePr>
          <p:cNvPr id="4" name="Chart 3">
            <a:extLst>
              <a:ext uri="{FF2B5EF4-FFF2-40B4-BE49-F238E27FC236}">
                <a16:creationId xmlns:a16="http://schemas.microsoft.com/office/drawing/2014/main" id="{6701EF80-1264-455C-A723-DD162B8C2BC9}"/>
              </a:ext>
            </a:extLst>
          </p:cNvPr>
          <p:cNvGraphicFramePr>
            <a:graphicFrameLocks/>
          </p:cNvGraphicFramePr>
          <p:nvPr>
            <p:extLst>
              <p:ext uri="{D42A27DB-BD31-4B8C-83A1-F6EECF244321}">
                <p14:modId xmlns:p14="http://schemas.microsoft.com/office/powerpoint/2010/main" val="3809930334"/>
              </p:ext>
            </p:extLst>
          </p:nvPr>
        </p:nvGraphicFramePr>
        <p:xfrm>
          <a:off x="3861276" y="1853754"/>
          <a:ext cx="434980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856A639-29E1-4C85-8FA1-63808BED61A4}"/>
              </a:ext>
            </a:extLst>
          </p:cNvPr>
          <p:cNvGraphicFramePr>
            <a:graphicFrameLocks/>
          </p:cNvGraphicFramePr>
          <p:nvPr>
            <p:extLst>
              <p:ext uri="{D42A27DB-BD31-4B8C-83A1-F6EECF244321}">
                <p14:modId xmlns:p14="http://schemas.microsoft.com/office/powerpoint/2010/main" val="1366358683"/>
              </p:ext>
            </p:extLst>
          </p:nvPr>
        </p:nvGraphicFramePr>
        <p:xfrm>
          <a:off x="-1" y="1853754"/>
          <a:ext cx="408631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0057C78-67F6-4847-B988-378E7B149727}"/>
              </a:ext>
            </a:extLst>
          </p:cNvPr>
          <p:cNvGraphicFramePr>
            <a:graphicFrameLocks/>
          </p:cNvGraphicFramePr>
          <p:nvPr>
            <p:extLst>
              <p:ext uri="{D42A27DB-BD31-4B8C-83A1-F6EECF244321}">
                <p14:modId xmlns:p14="http://schemas.microsoft.com/office/powerpoint/2010/main" val="4050044676"/>
              </p:ext>
            </p:extLst>
          </p:nvPr>
        </p:nvGraphicFramePr>
        <p:xfrm>
          <a:off x="8067231" y="1853754"/>
          <a:ext cx="412477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a:extLst>
              <a:ext uri="{FF2B5EF4-FFF2-40B4-BE49-F238E27FC236}">
                <a16:creationId xmlns:a16="http://schemas.microsoft.com/office/drawing/2014/main" id="{7987D565-8D7F-DE6E-E4E6-C1D4A211F838}"/>
              </a:ext>
            </a:extLst>
          </p:cNvPr>
          <p:cNvSpPr/>
          <p:nvPr/>
        </p:nvSpPr>
        <p:spPr>
          <a:xfrm>
            <a:off x="3403118" y="4657948"/>
            <a:ext cx="5385764" cy="751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In general</a:t>
            </a:r>
            <a:r>
              <a:rPr lang="en-US" sz="1200" baseline="0" dirty="0"/>
              <a:t>, it appears that Square Feet throughout different categories is an important factor in housing prices. Be it a bigger basement, garage, or general living area, people tend to pay more for more space - at least up to a certain point.</a:t>
            </a:r>
            <a:endParaRPr lang="en-US" sz="1200" dirty="0"/>
          </a:p>
        </p:txBody>
      </p:sp>
    </p:spTree>
    <p:extLst>
      <p:ext uri="{BB962C8B-B14F-4D97-AF65-F5344CB8AC3E}">
        <p14:creationId xmlns:p14="http://schemas.microsoft.com/office/powerpoint/2010/main" val="351069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0A27-FB4A-A347-0E70-646B83770B61}"/>
              </a:ext>
            </a:extLst>
          </p:cNvPr>
          <p:cNvSpPr>
            <a:spLocks noGrp="1"/>
          </p:cNvSpPr>
          <p:nvPr>
            <p:ph type="title"/>
          </p:nvPr>
        </p:nvSpPr>
        <p:spPr>
          <a:xfrm>
            <a:off x="1294362" y="240497"/>
            <a:ext cx="9603275" cy="1049235"/>
          </a:xfrm>
        </p:spPr>
        <p:txBody>
          <a:bodyPr/>
          <a:lstStyle/>
          <a:p>
            <a:pPr algn="ctr"/>
            <a:r>
              <a:rPr lang="en-US" dirty="0"/>
              <a:t>Bedrooms, bathrooms, etc.</a:t>
            </a:r>
          </a:p>
        </p:txBody>
      </p:sp>
      <p:graphicFrame>
        <p:nvGraphicFramePr>
          <p:cNvPr id="4" name="Chart 3">
            <a:extLst>
              <a:ext uri="{FF2B5EF4-FFF2-40B4-BE49-F238E27FC236}">
                <a16:creationId xmlns:a16="http://schemas.microsoft.com/office/drawing/2014/main" id="{917E4EC7-D309-4EE6-8919-C57141A062D4}"/>
              </a:ext>
            </a:extLst>
          </p:cNvPr>
          <p:cNvGraphicFramePr>
            <a:graphicFrameLocks/>
          </p:cNvGraphicFramePr>
          <p:nvPr>
            <p:extLst>
              <p:ext uri="{D42A27DB-BD31-4B8C-83A1-F6EECF244321}">
                <p14:modId xmlns:p14="http://schemas.microsoft.com/office/powerpoint/2010/main" val="104643129"/>
              </p:ext>
            </p:extLst>
          </p:nvPr>
        </p:nvGraphicFramePr>
        <p:xfrm>
          <a:off x="3871245" y="1493377"/>
          <a:ext cx="430423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1578579-F21B-4941-B152-46A66EE72BC0}"/>
              </a:ext>
            </a:extLst>
          </p:cNvPr>
          <p:cNvGraphicFramePr>
            <a:graphicFrameLocks/>
          </p:cNvGraphicFramePr>
          <p:nvPr>
            <p:extLst>
              <p:ext uri="{D42A27DB-BD31-4B8C-83A1-F6EECF244321}">
                <p14:modId xmlns:p14="http://schemas.microsoft.com/office/powerpoint/2010/main" val="150734607"/>
              </p:ext>
            </p:extLst>
          </p:nvPr>
        </p:nvGraphicFramePr>
        <p:xfrm>
          <a:off x="-2" y="3965250"/>
          <a:ext cx="4016525" cy="21535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CDD3976-0BB1-44FF-B244-575BF3EFCE9F}"/>
              </a:ext>
            </a:extLst>
          </p:cNvPr>
          <p:cNvGraphicFramePr>
            <a:graphicFrameLocks/>
          </p:cNvGraphicFramePr>
          <p:nvPr>
            <p:extLst>
              <p:ext uri="{D42A27DB-BD31-4B8C-83A1-F6EECF244321}">
                <p14:modId xmlns:p14="http://schemas.microsoft.com/office/powerpoint/2010/main" val="26759633"/>
              </p:ext>
            </p:extLst>
          </p:nvPr>
        </p:nvGraphicFramePr>
        <p:xfrm>
          <a:off x="8057260" y="3965249"/>
          <a:ext cx="4134740" cy="21535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2A32EC75-E277-4B9F-A7B2-CA44F5E80016}"/>
              </a:ext>
            </a:extLst>
          </p:cNvPr>
          <p:cNvGraphicFramePr>
            <a:graphicFrameLocks/>
          </p:cNvGraphicFramePr>
          <p:nvPr>
            <p:extLst>
              <p:ext uri="{D42A27DB-BD31-4B8C-83A1-F6EECF244321}">
                <p14:modId xmlns:p14="http://schemas.microsoft.com/office/powerpoint/2010/main" val="999764030"/>
              </p:ext>
            </p:extLst>
          </p:nvPr>
        </p:nvGraphicFramePr>
        <p:xfrm>
          <a:off x="-2" y="1493377"/>
          <a:ext cx="4016525" cy="247187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A21DE79E-2259-4707-BF85-166FC2CF7632}"/>
              </a:ext>
            </a:extLst>
          </p:cNvPr>
          <p:cNvGraphicFramePr>
            <a:graphicFrameLocks/>
          </p:cNvGraphicFramePr>
          <p:nvPr>
            <p:extLst>
              <p:ext uri="{D42A27DB-BD31-4B8C-83A1-F6EECF244321}">
                <p14:modId xmlns:p14="http://schemas.microsoft.com/office/powerpoint/2010/main" val="2704406280"/>
              </p:ext>
            </p:extLst>
          </p:nvPr>
        </p:nvGraphicFramePr>
        <p:xfrm>
          <a:off x="8057260" y="1491241"/>
          <a:ext cx="4134740" cy="2471872"/>
        </p:xfrm>
        <a:graphic>
          <a:graphicData uri="http://schemas.openxmlformats.org/drawingml/2006/chart">
            <c:chart xmlns:c="http://schemas.openxmlformats.org/drawingml/2006/chart" xmlns:r="http://schemas.openxmlformats.org/officeDocument/2006/relationships" r:id="rId6"/>
          </a:graphicData>
        </a:graphic>
      </p:graphicFrame>
      <p:sp>
        <p:nvSpPr>
          <p:cNvPr id="10" name="Rectangle 9">
            <a:extLst>
              <a:ext uri="{FF2B5EF4-FFF2-40B4-BE49-F238E27FC236}">
                <a16:creationId xmlns:a16="http://schemas.microsoft.com/office/drawing/2014/main" id="{6517AE4C-9834-FB55-1671-5BCD89C879BD}"/>
              </a:ext>
            </a:extLst>
          </p:cNvPr>
          <p:cNvSpPr/>
          <p:nvPr/>
        </p:nvSpPr>
        <p:spPr>
          <a:xfrm>
            <a:off x="3991196" y="4236577"/>
            <a:ext cx="4067175" cy="1785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As</a:t>
            </a:r>
            <a:r>
              <a:rPr lang="en-US" sz="1200" baseline="0" dirty="0"/>
              <a:t> with the Square Feet, the number of bedrooms, bathrooms, fireplaces, garage capacity, etc., seems to be an important factor in house pricing. Again similar to the Square Feet, there does appear to be a point at which a higher number does not equal a generally higher price. Overall though, there is definitely a relationship that trends upwards when it comes to the size / number or rooms and the average sale price, but there is a limit to how many bathrooms/</a:t>
            </a:r>
            <a:r>
              <a:rPr lang="en-US" sz="1200" dirty="0"/>
              <a:t>fireplaces</a:t>
            </a:r>
            <a:r>
              <a:rPr lang="en-US" sz="1200" baseline="0" dirty="0"/>
              <a:t>/capacity of cars people are willing to pay more for.</a:t>
            </a:r>
            <a:endParaRPr lang="en-US" sz="1200" dirty="0"/>
          </a:p>
        </p:txBody>
      </p:sp>
    </p:spTree>
    <p:extLst>
      <p:ext uri="{BB962C8B-B14F-4D97-AF65-F5344CB8AC3E}">
        <p14:creationId xmlns:p14="http://schemas.microsoft.com/office/powerpoint/2010/main" val="319061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60BB-E368-1280-3083-EE4F9902B3D9}"/>
              </a:ext>
            </a:extLst>
          </p:cNvPr>
          <p:cNvSpPr>
            <a:spLocks noGrp="1"/>
          </p:cNvSpPr>
          <p:nvPr>
            <p:ph type="title"/>
          </p:nvPr>
        </p:nvSpPr>
        <p:spPr/>
        <p:txBody>
          <a:bodyPr/>
          <a:lstStyle/>
          <a:p>
            <a:pPr algn="ctr"/>
            <a:r>
              <a:rPr lang="en-US" dirty="0"/>
              <a:t>Hypothesis 2 Testing</a:t>
            </a:r>
          </a:p>
        </p:txBody>
      </p:sp>
      <p:graphicFrame>
        <p:nvGraphicFramePr>
          <p:cNvPr id="4" name="Chart 3">
            <a:extLst>
              <a:ext uri="{FF2B5EF4-FFF2-40B4-BE49-F238E27FC236}">
                <a16:creationId xmlns:a16="http://schemas.microsoft.com/office/drawing/2014/main" id="{9608517F-5ADB-4764-BE89-9827CDD976D1}"/>
              </a:ext>
            </a:extLst>
          </p:cNvPr>
          <p:cNvGraphicFramePr>
            <a:graphicFrameLocks/>
          </p:cNvGraphicFramePr>
          <p:nvPr>
            <p:extLst>
              <p:ext uri="{D42A27DB-BD31-4B8C-83A1-F6EECF244321}">
                <p14:modId xmlns:p14="http://schemas.microsoft.com/office/powerpoint/2010/main" val="2376249073"/>
              </p:ext>
            </p:extLst>
          </p:nvPr>
        </p:nvGraphicFramePr>
        <p:xfrm>
          <a:off x="3652837" y="1510335"/>
          <a:ext cx="4886325" cy="28289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5756A86D-AB03-4B58-556F-68F76F2D82BB}"/>
              </a:ext>
            </a:extLst>
          </p:cNvPr>
          <p:cNvSpPr/>
          <p:nvPr/>
        </p:nvSpPr>
        <p:spPr>
          <a:xfrm>
            <a:off x="8870534" y="2639492"/>
            <a:ext cx="3019425" cy="1579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As you can see from the scatter plot chart, there appears to be a significant trend in an increase in Living Area Square Feet equaling</a:t>
            </a:r>
            <a:r>
              <a:rPr lang="en-US" sz="1200" baseline="0" dirty="0"/>
              <a:t> an increased Sale Price. By running a correlation test, we can come up with a correlation score of .73, indicating that there is indeed a strong positive relationship between the two variables.</a:t>
            </a:r>
            <a:endParaRPr lang="en-US" sz="1200" dirty="0"/>
          </a:p>
        </p:txBody>
      </p:sp>
      <p:graphicFrame>
        <p:nvGraphicFramePr>
          <p:cNvPr id="6" name="Table 5">
            <a:extLst>
              <a:ext uri="{FF2B5EF4-FFF2-40B4-BE49-F238E27FC236}">
                <a16:creationId xmlns:a16="http://schemas.microsoft.com/office/drawing/2014/main" id="{54A4306F-C43D-5FFF-B7AB-9CF781987E04}"/>
              </a:ext>
            </a:extLst>
          </p:cNvPr>
          <p:cNvGraphicFramePr>
            <a:graphicFrameLocks noGrp="1"/>
          </p:cNvGraphicFramePr>
          <p:nvPr>
            <p:extLst>
              <p:ext uri="{D42A27DB-BD31-4B8C-83A1-F6EECF244321}">
                <p14:modId xmlns:p14="http://schemas.microsoft.com/office/powerpoint/2010/main" val="176853382"/>
              </p:ext>
            </p:extLst>
          </p:nvPr>
        </p:nvGraphicFramePr>
        <p:xfrm>
          <a:off x="1183102" y="3571254"/>
          <a:ext cx="1828800" cy="7810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238795524"/>
                    </a:ext>
                  </a:extLst>
                </a:gridCol>
                <a:gridCol w="609600">
                  <a:extLst>
                    <a:ext uri="{9D8B030D-6E8A-4147-A177-3AD203B41FA5}">
                      <a16:colId xmlns:a16="http://schemas.microsoft.com/office/drawing/2014/main" val="4008431881"/>
                    </a:ext>
                  </a:extLst>
                </a:gridCol>
                <a:gridCol w="609600">
                  <a:extLst>
                    <a:ext uri="{9D8B030D-6E8A-4147-A177-3AD203B41FA5}">
                      <a16:colId xmlns:a16="http://schemas.microsoft.com/office/drawing/2014/main" val="1595215090"/>
                    </a:ext>
                  </a:extLst>
                </a:gridCol>
              </a:tblGrid>
              <a:tr h="200025">
                <a:tc gridSpan="3">
                  <a:txBody>
                    <a:bodyPr/>
                    <a:lstStyle/>
                    <a:p>
                      <a:pPr algn="ctr" fontAlgn="b"/>
                      <a:r>
                        <a:rPr lang="en-US" sz="1100" u="none" strike="noStrike" dirty="0">
                          <a:effectLst/>
                        </a:rPr>
                        <a:t>Correlation Test Results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r>
                        <a:rPr lang="en-US" sz="1100" u="none" strike="noStrike" dirty="0">
                          <a:effectLst/>
                        </a:rPr>
                        <a:t>Correlation Test Results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62743"/>
                  </a:ext>
                </a:extLst>
              </a:tr>
              <a:tr h="190500">
                <a:tc>
                  <a:txBody>
                    <a:bodyPr/>
                    <a:lstStyle/>
                    <a:p>
                      <a:pPr algn="ctr" fontAlgn="b"/>
                      <a:r>
                        <a:rPr lang="en-US" sz="1100" u="none" strike="noStrike">
                          <a:effectLst/>
                        </a:rPr>
                        <a:t> </a:t>
                      </a:r>
                      <a:endParaRPr lang="en-US"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Column 1</a:t>
                      </a:r>
                      <a:endParaRPr lang="en-US"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Column 2</a:t>
                      </a:r>
                      <a:endParaRPr lang="en-US"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4892079"/>
                  </a:ext>
                </a:extLst>
              </a:tr>
              <a:tr h="190500">
                <a:tc>
                  <a:txBody>
                    <a:bodyPr/>
                    <a:lstStyle/>
                    <a:p>
                      <a:pPr algn="l" fontAlgn="b"/>
                      <a:r>
                        <a:rPr lang="en-US" sz="1100" u="none" strike="noStrike">
                          <a:effectLst/>
                        </a:rPr>
                        <a:t>Column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70763"/>
                  </a:ext>
                </a:extLst>
              </a:tr>
              <a:tr h="200025">
                <a:tc>
                  <a:txBody>
                    <a:bodyPr/>
                    <a:lstStyle/>
                    <a:p>
                      <a:pPr algn="l" fontAlgn="b"/>
                      <a:r>
                        <a:rPr lang="en-US" sz="1100" u="none" strike="noStrike">
                          <a:effectLst/>
                        </a:rPr>
                        <a:t>Column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0.728844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5892755"/>
                  </a:ext>
                </a:extLst>
              </a:tr>
            </a:tbl>
          </a:graphicData>
        </a:graphic>
      </p:graphicFrame>
      <p:sp>
        <p:nvSpPr>
          <p:cNvPr id="7" name="Flowchart: Process 6">
            <a:extLst>
              <a:ext uri="{FF2B5EF4-FFF2-40B4-BE49-F238E27FC236}">
                <a16:creationId xmlns:a16="http://schemas.microsoft.com/office/drawing/2014/main" id="{DF968829-9677-C052-B78B-5A442291655C}"/>
              </a:ext>
            </a:extLst>
          </p:cNvPr>
          <p:cNvSpPr/>
          <p:nvPr/>
        </p:nvSpPr>
        <p:spPr>
          <a:xfrm>
            <a:off x="873540" y="2562847"/>
            <a:ext cx="2447925" cy="723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Hypothesis 2: There is a distinct positive</a:t>
            </a:r>
            <a:r>
              <a:rPr lang="en-US" sz="1200" baseline="0" dirty="0"/>
              <a:t> relationship between Living Area Square Feet and Sale Price</a:t>
            </a:r>
            <a:endParaRPr lang="en-US" sz="1200" dirty="0"/>
          </a:p>
        </p:txBody>
      </p:sp>
    </p:spTree>
    <p:extLst>
      <p:ext uri="{BB962C8B-B14F-4D97-AF65-F5344CB8AC3E}">
        <p14:creationId xmlns:p14="http://schemas.microsoft.com/office/powerpoint/2010/main" val="413981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7DB6-0B70-E587-FB38-10D6AEEDA4EF}"/>
              </a:ext>
            </a:extLst>
          </p:cNvPr>
          <p:cNvSpPr>
            <a:spLocks noGrp="1"/>
          </p:cNvSpPr>
          <p:nvPr>
            <p:ph type="title"/>
          </p:nvPr>
        </p:nvSpPr>
        <p:spPr/>
        <p:txBody>
          <a:bodyPr/>
          <a:lstStyle/>
          <a:p>
            <a:pPr algn="ctr"/>
            <a:r>
              <a:rPr lang="en-US" dirty="0"/>
              <a:t>Category 3: External features / Amenities</a:t>
            </a:r>
          </a:p>
        </p:txBody>
      </p:sp>
      <p:graphicFrame>
        <p:nvGraphicFramePr>
          <p:cNvPr id="4" name="Chart 3">
            <a:extLst>
              <a:ext uri="{FF2B5EF4-FFF2-40B4-BE49-F238E27FC236}">
                <a16:creationId xmlns:a16="http://schemas.microsoft.com/office/drawing/2014/main" id="{75C1C4F4-4E61-DCEC-98E6-83459DCB53C6}"/>
              </a:ext>
            </a:extLst>
          </p:cNvPr>
          <p:cNvGraphicFramePr>
            <a:graphicFrameLocks/>
          </p:cNvGraphicFramePr>
          <p:nvPr>
            <p:extLst>
              <p:ext uri="{D42A27DB-BD31-4B8C-83A1-F6EECF244321}">
                <p14:modId xmlns:p14="http://schemas.microsoft.com/office/powerpoint/2010/main" val="1625396191"/>
              </p:ext>
            </p:extLst>
          </p:nvPr>
        </p:nvGraphicFramePr>
        <p:xfrm>
          <a:off x="1451579" y="1486969"/>
          <a:ext cx="8128257" cy="464492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1D9AB72E-97EC-A521-6D9D-1B1C007988F4}"/>
              </a:ext>
            </a:extLst>
          </p:cNvPr>
          <p:cNvSpPr/>
          <p:nvPr/>
        </p:nvSpPr>
        <p:spPr>
          <a:xfrm>
            <a:off x="9501765" y="3086089"/>
            <a:ext cx="2690235" cy="1446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There is definitely</a:t>
            </a:r>
            <a:r>
              <a:rPr lang="en-US" sz="1200" baseline="0" dirty="0"/>
              <a:t> a disparity between neighborhoods when it comes to price. People are certainly willing to pay more to live in a neighborhood they deem to be "nicer". It's worth looking into what houses tend to sell for in the immediate surroundings when looking to invest.</a:t>
            </a:r>
            <a:endParaRPr lang="en-US" sz="1200" dirty="0"/>
          </a:p>
        </p:txBody>
      </p:sp>
    </p:spTree>
    <p:extLst>
      <p:ext uri="{BB962C8B-B14F-4D97-AF65-F5344CB8AC3E}">
        <p14:creationId xmlns:p14="http://schemas.microsoft.com/office/powerpoint/2010/main" val="193883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731E-99C1-0793-DF7C-172B285D61E2}"/>
              </a:ext>
            </a:extLst>
          </p:cNvPr>
          <p:cNvSpPr>
            <a:spLocks noGrp="1"/>
          </p:cNvSpPr>
          <p:nvPr>
            <p:ph type="title"/>
          </p:nvPr>
        </p:nvSpPr>
        <p:spPr/>
        <p:txBody>
          <a:bodyPr/>
          <a:lstStyle/>
          <a:p>
            <a:pPr algn="ctr"/>
            <a:r>
              <a:rPr lang="en-US" dirty="0"/>
              <a:t>House style</a:t>
            </a:r>
          </a:p>
        </p:txBody>
      </p:sp>
      <p:graphicFrame>
        <p:nvGraphicFramePr>
          <p:cNvPr id="4" name="Chart 3">
            <a:extLst>
              <a:ext uri="{FF2B5EF4-FFF2-40B4-BE49-F238E27FC236}">
                <a16:creationId xmlns:a16="http://schemas.microsoft.com/office/drawing/2014/main" id="{9C9E2CE1-378C-4ECE-BF22-551A7FC6DFC8}"/>
              </a:ext>
            </a:extLst>
          </p:cNvPr>
          <p:cNvGraphicFramePr>
            <a:graphicFrameLocks/>
          </p:cNvGraphicFramePr>
          <p:nvPr>
            <p:extLst>
              <p:ext uri="{D42A27DB-BD31-4B8C-83A1-F6EECF244321}">
                <p14:modId xmlns:p14="http://schemas.microsoft.com/office/powerpoint/2010/main" val="3489033241"/>
              </p:ext>
            </p:extLst>
          </p:nvPr>
        </p:nvGraphicFramePr>
        <p:xfrm>
          <a:off x="1451579" y="1504060"/>
          <a:ext cx="7934325" cy="454942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300C215-06AE-6304-B162-F0B68DB3E41E}"/>
              </a:ext>
            </a:extLst>
          </p:cNvPr>
          <p:cNvSpPr/>
          <p:nvPr/>
        </p:nvSpPr>
        <p:spPr>
          <a:xfrm>
            <a:off x="9246550" y="2962579"/>
            <a:ext cx="2945450" cy="1754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Houses</a:t>
            </a:r>
            <a:r>
              <a:rPr lang="en-US" sz="1200" baseline="0" dirty="0"/>
              <a:t> that are unfinished tend to have a lower average sale price, which is understandable. Most people probably aren't willing to pay as much for something they'll have to sink more money into. 2 and 2.5 story houses also lead the various styles in average sale price, again contributing to the size of the house being a major factor in what people are willing to spend.</a:t>
            </a:r>
            <a:endParaRPr lang="en-US" sz="1200" dirty="0"/>
          </a:p>
        </p:txBody>
      </p:sp>
    </p:spTree>
    <p:extLst>
      <p:ext uri="{BB962C8B-B14F-4D97-AF65-F5344CB8AC3E}">
        <p14:creationId xmlns:p14="http://schemas.microsoft.com/office/powerpoint/2010/main" val="283363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7DC5-564B-9105-F9C8-EF02AD3EABFF}"/>
              </a:ext>
            </a:extLst>
          </p:cNvPr>
          <p:cNvSpPr>
            <a:spLocks noGrp="1"/>
          </p:cNvSpPr>
          <p:nvPr>
            <p:ph type="title"/>
          </p:nvPr>
        </p:nvSpPr>
        <p:spPr/>
        <p:txBody>
          <a:bodyPr/>
          <a:lstStyle/>
          <a:p>
            <a:pPr algn="ctr"/>
            <a:r>
              <a:rPr lang="en-US" dirty="0"/>
              <a:t>Heating</a:t>
            </a:r>
          </a:p>
        </p:txBody>
      </p:sp>
      <p:graphicFrame>
        <p:nvGraphicFramePr>
          <p:cNvPr id="4" name="Chart 3">
            <a:extLst>
              <a:ext uri="{FF2B5EF4-FFF2-40B4-BE49-F238E27FC236}">
                <a16:creationId xmlns:a16="http://schemas.microsoft.com/office/drawing/2014/main" id="{D19E5DA8-F019-4D61-A337-7D8B6F516173}"/>
              </a:ext>
            </a:extLst>
          </p:cNvPr>
          <p:cNvGraphicFramePr>
            <a:graphicFrameLocks/>
          </p:cNvGraphicFramePr>
          <p:nvPr>
            <p:extLst>
              <p:ext uri="{D42A27DB-BD31-4B8C-83A1-F6EECF244321}">
                <p14:modId xmlns:p14="http://schemas.microsoft.com/office/powerpoint/2010/main" val="3741340193"/>
              </p:ext>
            </p:extLst>
          </p:nvPr>
        </p:nvGraphicFramePr>
        <p:xfrm>
          <a:off x="1451579" y="1486967"/>
          <a:ext cx="7931703" cy="456651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1841025-03CA-AB64-9A01-6FC3295B409D}"/>
              </a:ext>
            </a:extLst>
          </p:cNvPr>
          <p:cNvSpPr/>
          <p:nvPr/>
        </p:nvSpPr>
        <p:spPr>
          <a:xfrm>
            <a:off x="9383282" y="3184435"/>
            <a:ext cx="2604153" cy="1171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There</a:t>
            </a:r>
            <a:r>
              <a:rPr lang="en-US" sz="1200" baseline="0" dirty="0"/>
              <a:t> are various factors that appear to have an impact when it comes to pricing, and certainly it looks like homes with gas heat sell on average for a </a:t>
            </a:r>
            <a:r>
              <a:rPr lang="en-US" sz="1200" baseline="0" dirty="0" err="1"/>
              <a:t>noticably</a:t>
            </a:r>
            <a:r>
              <a:rPr lang="en-US" sz="1200" baseline="0" dirty="0"/>
              <a:t> higher price.</a:t>
            </a:r>
            <a:endParaRPr lang="en-US" sz="1200" dirty="0"/>
          </a:p>
        </p:txBody>
      </p:sp>
    </p:spTree>
    <p:extLst>
      <p:ext uri="{BB962C8B-B14F-4D97-AF65-F5344CB8AC3E}">
        <p14:creationId xmlns:p14="http://schemas.microsoft.com/office/powerpoint/2010/main" val="333544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5522-783D-4F01-0343-7D1250BE7CE3}"/>
              </a:ext>
            </a:extLst>
          </p:cNvPr>
          <p:cNvSpPr>
            <a:spLocks noGrp="1"/>
          </p:cNvSpPr>
          <p:nvPr>
            <p:ph type="title"/>
          </p:nvPr>
        </p:nvSpPr>
        <p:spPr/>
        <p:txBody>
          <a:bodyPr/>
          <a:lstStyle/>
          <a:p>
            <a:pPr algn="ctr"/>
            <a:r>
              <a:rPr lang="en-US" dirty="0"/>
              <a:t>Central Air</a:t>
            </a:r>
          </a:p>
        </p:txBody>
      </p:sp>
      <p:graphicFrame>
        <p:nvGraphicFramePr>
          <p:cNvPr id="4" name="Chart 3">
            <a:extLst>
              <a:ext uri="{FF2B5EF4-FFF2-40B4-BE49-F238E27FC236}">
                <a16:creationId xmlns:a16="http://schemas.microsoft.com/office/drawing/2014/main" id="{1DE9731F-946C-4E78-A493-37FC239A7583}"/>
              </a:ext>
            </a:extLst>
          </p:cNvPr>
          <p:cNvGraphicFramePr>
            <a:graphicFrameLocks/>
          </p:cNvGraphicFramePr>
          <p:nvPr>
            <p:extLst>
              <p:ext uri="{D42A27DB-BD31-4B8C-83A1-F6EECF244321}">
                <p14:modId xmlns:p14="http://schemas.microsoft.com/office/powerpoint/2010/main" val="2265664048"/>
              </p:ext>
            </p:extLst>
          </p:nvPr>
        </p:nvGraphicFramePr>
        <p:xfrm>
          <a:off x="1451579" y="1521151"/>
          <a:ext cx="7934325" cy="453233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6D771A02-9E60-9C07-A654-612FC0A44A1D}"/>
              </a:ext>
            </a:extLst>
          </p:cNvPr>
          <p:cNvSpPr/>
          <p:nvPr/>
        </p:nvSpPr>
        <p:spPr>
          <a:xfrm>
            <a:off x="8540254" y="3063416"/>
            <a:ext cx="2514600"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There's</a:t>
            </a:r>
            <a:r>
              <a:rPr lang="en-US" sz="1200" baseline="0" dirty="0"/>
              <a:t> also a </a:t>
            </a:r>
            <a:r>
              <a:rPr lang="en-US" sz="1200" baseline="0" dirty="0" err="1"/>
              <a:t>noticable</a:t>
            </a:r>
            <a:r>
              <a:rPr lang="en-US" sz="1200" baseline="0" dirty="0"/>
              <a:t> difference in prices between houses that have central air and those that don't.</a:t>
            </a:r>
            <a:endParaRPr lang="en-US" sz="1200" dirty="0"/>
          </a:p>
        </p:txBody>
      </p:sp>
    </p:spTree>
    <p:extLst>
      <p:ext uri="{BB962C8B-B14F-4D97-AF65-F5344CB8AC3E}">
        <p14:creationId xmlns:p14="http://schemas.microsoft.com/office/powerpoint/2010/main" val="239596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04EF-CBB6-6768-578E-B82F446883A3}"/>
              </a:ext>
            </a:extLst>
          </p:cNvPr>
          <p:cNvSpPr>
            <a:spLocks noGrp="1"/>
          </p:cNvSpPr>
          <p:nvPr>
            <p:ph type="title"/>
          </p:nvPr>
        </p:nvSpPr>
        <p:spPr/>
        <p:txBody>
          <a:bodyPr/>
          <a:lstStyle/>
          <a:p>
            <a:pPr algn="ctr"/>
            <a:r>
              <a:rPr lang="en-US" dirty="0"/>
              <a:t>Hypothesis 3 Testing</a:t>
            </a:r>
          </a:p>
        </p:txBody>
      </p:sp>
      <p:graphicFrame>
        <p:nvGraphicFramePr>
          <p:cNvPr id="4" name="Table 3">
            <a:extLst>
              <a:ext uri="{FF2B5EF4-FFF2-40B4-BE49-F238E27FC236}">
                <a16:creationId xmlns:a16="http://schemas.microsoft.com/office/drawing/2014/main" id="{C53F6996-2DDA-BAB7-4BA4-006CCE172528}"/>
              </a:ext>
            </a:extLst>
          </p:cNvPr>
          <p:cNvGraphicFramePr>
            <a:graphicFrameLocks noGrp="1"/>
          </p:cNvGraphicFramePr>
          <p:nvPr>
            <p:extLst>
              <p:ext uri="{D42A27DB-BD31-4B8C-83A1-F6EECF244321}">
                <p14:modId xmlns:p14="http://schemas.microsoft.com/office/powerpoint/2010/main" val="1860859592"/>
              </p:ext>
            </p:extLst>
          </p:nvPr>
        </p:nvGraphicFramePr>
        <p:xfrm>
          <a:off x="1451579" y="1918620"/>
          <a:ext cx="3598146" cy="4134864"/>
        </p:xfrm>
        <a:graphic>
          <a:graphicData uri="http://schemas.openxmlformats.org/drawingml/2006/table">
            <a:tbl>
              <a:tblPr>
                <a:tableStyleId>{5C22544A-7EE6-4342-B048-85BDC9FD1C3A}</a:tableStyleId>
              </a:tblPr>
              <a:tblGrid>
                <a:gridCol w="2011228">
                  <a:extLst>
                    <a:ext uri="{9D8B030D-6E8A-4147-A177-3AD203B41FA5}">
                      <a16:colId xmlns:a16="http://schemas.microsoft.com/office/drawing/2014/main" val="1209607743"/>
                    </a:ext>
                  </a:extLst>
                </a:gridCol>
                <a:gridCol w="619492">
                  <a:extLst>
                    <a:ext uri="{9D8B030D-6E8A-4147-A177-3AD203B41FA5}">
                      <a16:colId xmlns:a16="http://schemas.microsoft.com/office/drawing/2014/main" val="1293379349"/>
                    </a:ext>
                  </a:extLst>
                </a:gridCol>
                <a:gridCol w="967426">
                  <a:extLst>
                    <a:ext uri="{9D8B030D-6E8A-4147-A177-3AD203B41FA5}">
                      <a16:colId xmlns:a16="http://schemas.microsoft.com/office/drawing/2014/main" val="1852515100"/>
                    </a:ext>
                  </a:extLst>
                </a:gridCol>
              </a:tblGrid>
              <a:tr h="152578">
                <a:tc>
                  <a:txBody>
                    <a:bodyPr/>
                    <a:lstStyle/>
                    <a:p>
                      <a:pPr algn="l" fontAlgn="b"/>
                      <a:r>
                        <a:rPr lang="en-US" sz="700" u="none" strike="noStrike">
                          <a:effectLst/>
                        </a:rPr>
                        <a:t>t-Test: Two-Sample Assuming Unequal Variances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878656549"/>
                  </a:ext>
                </a:extLst>
              </a:tr>
              <a:tr h="160207">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701209083"/>
                  </a:ext>
                </a:extLst>
              </a:tr>
              <a:tr h="152578">
                <a:tc>
                  <a:txBody>
                    <a:bodyPr/>
                    <a:lstStyle/>
                    <a:p>
                      <a:pPr algn="ctr" fontAlgn="b"/>
                      <a:r>
                        <a:rPr lang="en-US" sz="700" u="none" strike="noStrike">
                          <a:effectLst/>
                        </a:rPr>
                        <a:t> </a:t>
                      </a:r>
                      <a:endParaRPr lang="en-US" sz="700" b="0" i="1" u="none" strike="noStrike">
                        <a:solidFill>
                          <a:srgbClr val="000000"/>
                        </a:solidFill>
                        <a:effectLst/>
                        <a:latin typeface="Calibri" panose="020F0502020204030204" pitchFamily="34" charset="0"/>
                      </a:endParaRPr>
                    </a:p>
                  </a:txBody>
                  <a:tcPr marL="6365" marR="6365" marT="6365" marB="0" anchor="b"/>
                </a:tc>
                <a:tc>
                  <a:txBody>
                    <a:bodyPr/>
                    <a:lstStyle/>
                    <a:p>
                      <a:pPr algn="ctr" fontAlgn="b"/>
                      <a:r>
                        <a:rPr lang="en-US" sz="700" u="none" strike="noStrike">
                          <a:effectLst/>
                        </a:rPr>
                        <a:t>No Central Air</a:t>
                      </a:r>
                      <a:endParaRPr lang="en-US" sz="700" b="0" i="1" u="none" strike="noStrike">
                        <a:solidFill>
                          <a:srgbClr val="000000"/>
                        </a:solidFill>
                        <a:effectLst/>
                        <a:latin typeface="Calibri" panose="020F0502020204030204" pitchFamily="34" charset="0"/>
                      </a:endParaRPr>
                    </a:p>
                  </a:txBody>
                  <a:tcPr marL="6365" marR="6365" marT="6365" marB="0" anchor="b"/>
                </a:tc>
                <a:tc>
                  <a:txBody>
                    <a:bodyPr/>
                    <a:lstStyle/>
                    <a:p>
                      <a:pPr algn="ctr" fontAlgn="b"/>
                      <a:r>
                        <a:rPr lang="en-US" sz="700" u="none" strike="noStrike">
                          <a:effectLst/>
                        </a:rPr>
                        <a:t>Yes Central Air</a:t>
                      </a:r>
                      <a:endParaRPr lang="en-US" sz="700" b="0" i="1"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423625164"/>
                  </a:ext>
                </a:extLst>
              </a:tr>
              <a:tr h="152578">
                <a:tc>
                  <a:txBody>
                    <a:bodyPr/>
                    <a:lstStyle/>
                    <a:p>
                      <a:pPr algn="l" fontAlgn="b"/>
                      <a:r>
                        <a:rPr lang="en-US" sz="700" u="none" strike="noStrike">
                          <a:effectLst/>
                        </a:rPr>
                        <a:t>Mean</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105264.0737</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186186.7099</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501687620"/>
                  </a:ext>
                </a:extLst>
              </a:tr>
              <a:tr h="152578">
                <a:tc>
                  <a:txBody>
                    <a:bodyPr/>
                    <a:lstStyle/>
                    <a:p>
                      <a:pPr algn="l" fontAlgn="b"/>
                      <a:r>
                        <a:rPr lang="en-US" sz="700" u="none" strike="noStrike">
                          <a:effectLst/>
                        </a:rPr>
                        <a:t>Variance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1654152526</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6210260622</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763384866"/>
                  </a:ext>
                </a:extLst>
              </a:tr>
              <a:tr h="152578">
                <a:tc>
                  <a:txBody>
                    <a:bodyPr/>
                    <a:lstStyle/>
                    <a:p>
                      <a:pPr algn="l" fontAlgn="b"/>
                      <a:r>
                        <a:rPr lang="en-US" sz="700" u="none" strike="noStrike">
                          <a:effectLst/>
                        </a:rPr>
                        <a:t>Observations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95</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1365</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677181093"/>
                  </a:ext>
                </a:extLst>
              </a:tr>
              <a:tr h="152578">
                <a:tc>
                  <a:txBody>
                    <a:bodyPr/>
                    <a:lstStyle/>
                    <a:p>
                      <a:pPr algn="l" fontAlgn="b"/>
                      <a:r>
                        <a:rPr lang="en-US" sz="700" u="none" strike="noStrike">
                          <a:effectLst/>
                        </a:rPr>
                        <a:t>Hypothesized Mean Difference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592672057"/>
                  </a:ext>
                </a:extLst>
              </a:tr>
              <a:tr h="152578">
                <a:tc>
                  <a:txBody>
                    <a:bodyPr/>
                    <a:lstStyle/>
                    <a:p>
                      <a:pPr algn="l" fontAlgn="b"/>
                      <a:r>
                        <a:rPr lang="en-US" sz="700" u="none" strike="noStrike">
                          <a:effectLst/>
                        </a:rPr>
                        <a:t>df</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149</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614711090"/>
                  </a:ext>
                </a:extLst>
              </a:tr>
              <a:tr h="152578">
                <a:tc>
                  <a:txBody>
                    <a:bodyPr/>
                    <a:lstStyle/>
                    <a:p>
                      <a:pPr algn="l" fontAlgn="b"/>
                      <a:r>
                        <a:rPr lang="en-US" sz="700" u="none" strike="noStrike">
                          <a:effectLst/>
                        </a:rPr>
                        <a:t>t Stat</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-17.26777256</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679341280"/>
                  </a:ext>
                </a:extLst>
              </a:tr>
              <a:tr h="152578">
                <a:tc>
                  <a:txBody>
                    <a:bodyPr/>
                    <a:lstStyle/>
                    <a:p>
                      <a:pPr algn="l" fontAlgn="b"/>
                      <a:r>
                        <a:rPr lang="en-US" sz="700" u="none" strike="noStrike">
                          <a:effectLst/>
                        </a:rPr>
                        <a:t>P(T&lt;=t) one-tail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1.10128E-37</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511802205"/>
                  </a:ext>
                </a:extLst>
              </a:tr>
              <a:tr h="152578">
                <a:tc>
                  <a:txBody>
                    <a:bodyPr/>
                    <a:lstStyle/>
                    <a:p>
                      <a:pPr algn="l" fontAlgn="b"/>
                      <a:r>
                        <a:rPr lang="en-US" sz="700" u="none" strike="noStrike">
                          <a:effectLst/>
                        </a:rPr>
                        <a:t>t Critical one-tail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1.655144534</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767810667"/>
                  </a:ext>
                </a:extLst>
              </a:tr>
              <a:tr h="152578">
                <a:tc>
                  <a:txBody>
                    <a:bodyPr/>
                    <a:lstStyle/>
                    <a:p>
                      <a:pPr algn="l" fontAlgn="b"/>
                      <a:r>
                        <a:rPr lang="en-US" sz="700" u="none" strike="noStrike">
                          <a:effectLst/>
                        </a:rPr>
                        <a:t>P(T&lt;=t) two-tail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2.20256E-37</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510131833"/>
                  </a:ext>
                </a:extLst>
              </a:tr>
              <a:tr h="160207">
                <a:tc>
                  <a:txBody>
                    <a:bodyPr/>
                    <a:lstStyle/>
                    <a:p>
                      <a:pPr algn="l" fontAlgn="b"/>
                      <a:r>
                        <a:rPr lang="en-US" sz="700" u="none" strike="noStrike">
                          <a:effectLst/>
                        </a:rPr>
                        <a:t>t Critical two-tail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1.976013178</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808703985"/>
                  </a:ext>
                </a:extLst>
              </a:tr>
              <a:tr h="152578">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38877714"/>
                  </a:ext>
                </a:extLst>
              </a:tr>
              <a:tr h="152578">
                <a:tc>
                  <a:txBody>
                    <a:bodyPr/>
                    <a:lstStyle/>
                    <a:p>
                      <a:pPr algn="l" fontAlgn="b"/>
                      <a:r>
                        <a:rPr lang="en-US" sz="700" u="none" strike="noStrike">
                          <a:effectLst/>
                        </a:rPr>
                        <a:t>Total Sample Size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1460</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435017470"/>
                  </a:ext>
                </a:extLst>
              </a:tr>
              <a:tr h="152578">
                <a:tc>
                  <a:txBody>
                    <a:bodyPr/>
                    <a:lstStyle/>
                    <a:p>
                      <a:pPr algn="l" fontAlgn="b"/>
                      <a:r>
                        <a:rPr lang="en-US" sz="700" u="none" strike="noStrike">
                          <a:effectLst/>
                        </a:rPr>
                        <a:t>Mean Difference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-80922.63621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146596775"/>
                  </a:ext>
                </a:extLst>
              </a:tr>
              <a:tr h="152578">
                <a:tc>
                  <a:txBody>
                    <a:bodyPr/>
                    <a:lstStyle/>
                    <a:p>
                      <a:pPr algn="l" fontAlgn="b"/>
                      <a:r>
                        <a:rPr lang="en-US" sz="700" u="none" strike="noStrike">
                          <a:effectLst/>
                        </a:rPr>
                        <a:t>Standard Error of Difference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4686.339011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109633119"/>
                  </a:ext>
                </a:extLst>
              </a:tr>
              <a:tr h="152578">
                <a:tc>
                  <a:txBody>
                    <a:bodyPr/>
                    <a:lstStyle/>
                    <a:p>
                      <a:pPr algn="l" fontAlgn="b"/>
                      <a:r>
                        <a:rPr lang="en-US" sz="700" u="none" strike="noStrike">
                          <a:effectLst/>
                        </a:rPr>
                        <a:t>Margin of Error Difference of Means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9260.267642</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4251983249"/>
                  </a:ext>
                </a:extLst>
              </a:tr>
              <a:tr h="152578">
                <a:tc>
                  <a:txBody>
                    <a:bodyPr/>
                    <a:lstStyle/>
                    <a:p>
                      <a:pPr algn="l" fontAlgn="b"/>
                      <a:r>
                        <a:rPr lang="en-US" sz="700" u="none" strike="noStrike">
                          <a:effectLst/>
                        </a:rPr>
                        <a:t>CI Lower Limit</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-90182.90385</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456471650"/>
                  </a:ext>
                </a:extLst>
              </a:tr>
              <a:tr h="152578">
                <a:tc>
                  <a:txBody>
                    <a:bodyPr/>
                    <a:lstStyle/>
                    <a:p>
                      <a:pPr algn="l" fontAlgn="b"/>
                      <a:r>
                        <a:rPr lang="en-US" sz="700" u="none" strike="noStrike">
                          <a:effectLst/>
                        </a:rPr>
                        <a:t>CI Upper Limit</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-71662.36856</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651822984"/>
                  </a:ext>
                </a:extLst>
              </a:tr>
              <a:tr h="152578">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959526127"/>
                  </a:ext>
                </a:extLst>
              </a:tr>
              <a:tr h="152578">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r>
                        <a:rPr lang="en-US" sz="700" u="none" strike="noStrike">
                          <a:effectLst/>
                        </a:rPr>
                        <a:t>No Central Air</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r>
                        <a:rPr lang="en-US" sz="700" u="none" strike="noStrike">
                          <a:effectLst/>
                        </a:rPr>
                        <a:t>Yes Central Air</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589992209"/>
                  </a:ext>
                </a:extLst>
              </a:tr>
              <a:tr h="152578">
                <a:tc>
                  <a:txBody>
                    <a:bodyPr/>
                    <a:lstStyle/>
                    <a:p>
                      <a:pPr algn="l" fontAlgn="b"/>
                      <a:r>
                        <a:rPr lang="en-US" sz="700" u="none" strike="noStrike">
                          <a:effectLst/>
                        </a:rPr>
                        <a:t>Mean</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105264.0737</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186186.7099</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701834839"/>
                  </a:ext>
                </a:extLst>
              </a:tr>
              <a:tr h="152578">
                <a:tc>
                  <a:txBody>
                    <a:bodyPr/>
                    <a:lstStyle/>
                    <a:p>
                      <a:pPr algn="l" fontAlgn="b"/>
                      <a:r>
                        <a:rPr lang="en-US" sz="700" u="none" strike="noStrike">
                          <a:effectLst/>
                        </a:rPr>
                        <a:t>Variance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1654152526</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6210260622</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4207719237"/>
                  </a:ext>
                </a:extLst>
              </a:tr>
              <a:tr h="152578">
                <a:tc>
                  <a:txBody>
                    <a:bodyPr/>
                    <a:lstStyle/>
                    <a:p>
                      <a:pPr algn="l" fontAlgn="b"/>
                      <a:r>
                        <a:rPr lang="en-US" sz="700" u="none" strike="noStrike">
                          <a:effectLst/>
                        </a:rPr>
                        <a:t>Observations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95</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1365</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775170560"/>
                  </a:ext>
                </a:extLst>
              </a:tr>
              <a:tr h="152578">
                <a:tc>
                  <a:txBody>
                    <a:bodyPr/>
                    <a:lstStyle/>
                    <a:p>
                      <a:pPr algn="l" fontAlgn="b"/>
                      <a:r>
                        <a:rPr lang="en-US" sz="700" u="none" strike="noStrike">
                          <a:effectLst/>
                        </a:rPr>
                        <a:t>Standard Error</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4172.784664</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2132.988861</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298810042"/>
                  </a:ext>
                </a:extLst>
              </a:tr>
              <a:tr h="152578">
                <a:tc>
                  <a:txBody>
                    <a:bodyPr/>
                    <a:lstStyle/>
                    <a:p>
                      <a:pPr algn="l" fontAlgn="b"/>
                      <a:r>
                        <a:rPr lang="en-US" sz="700" u="none" strike="noStrike">
                          <a:effectLst/>
                        </a:rPr>
                        <a:t>Margin of Error Sample Means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8245.477483</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dirty="0">
                          <a:effectLst/>
                        </a:rPr>
                        <a:t>4214.814097</a:t>
                      </a:r>
                      <a:endParaRPr lang="en-US" sz="700" b="0" i="0" u="none" strike="noStrike" dirty="0">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894935680"/>
                  </a:ext>
                </a:extLst>
              </a:tr>
            </a:tbl>
          </a:graphicData>
        </a:graphic>
      </p:graphicFrame>
      <p:graphicFrame>
        <p:nvGraphicFramePr>
          <p:cNvPr id="5" name="Chart 4">
            <a:extLst>
              <a:ext uri="{FF2B5EF4-FFF2-40B4-BE49-F238E27FC236}">
                <a16:creationId xmlns:a16="http://schemas.microsoft.com/office/drawing/2014/main" id="{74DBEE7C-3237-5133-7750-CDF3E7B60C36}"/>
              </a:ext>
            </a:extLst>
          </p:cNvPr>
          <p:cNvGraphicFramePr>
            <a:graphicFrameLocks/>
          </p:cNvGraphicFramePr>
          <p:nvPr>
            <p:extLst>
              <p:ext uri="{D42A27DB-BD31-4B8C-83A1-F6EECF244321}">
                <p14:modId xmlns:p14="http://schemas.microsoft.com/office/powerpoint/2010/main" val="1370507920"/>
              </p:ext>
            </p:extLst>
          </p:nvPr>
        </p:nvGraphicFramePr>
        <p:xfrm>
          <a:off x="5049725" y="337515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F481EB77-E6CA-6846-17B7-D5D411BBC612}"/>
              </a:ext>
            </a:extLst>
          </p:cNvPr>
          <p:cNvSpPr/>
          <p:nvPr/>
        </p:nvSpPr>
        <p:spPr>
          <a:xfrm>
            <a:off x="5185472" y="2035812"/>
            <a:ext cx="3000375" cy="519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Hypothesis 3: Presence</a:t>
            </a:r>
            <a:r>
              <a:rPr lang="en-US" sz="1200" baseline="0" dirty="0"/>
              <a:t> or lack of </a:t>
            </a:r>
            <a:r>
              <a:rPr lang="en-US" sz="1200" baseline="0" dirty="0" err="1"/>
              <a:t>Cental</a:t>
            </a:r>
            <a:r>
              <a:rPr lang="en-US" sz="1200" baseline="0" dirty="0"/>
              <a:t> Air has a significant effect on the Sale Price</a:t>
            </a:r>
            <a:endParaRPr lang="en-US" sz="1200" dirty="0"/>
          </a:p>
        </p:txBody>
      </p:sp>
      <p:graphicFrame>
        <p:nvGraphicFramePr>
          <p:cNvPr id="7" name="Table 6">
            <a:extLst>
              <a:ext uri="{FF2B5EF4-FFF2-40B4-BE49-F238E27FC236}">
                <a16:creationId xmlns:a16="http://schemas.microsoft.com/office/drawing/2014/main" id="{1FE9FDE5-C058-3915-4C20-F9B8A247960E}"/>
              </a:ext>
            </a:extLst>
          </p:cNvPr>
          <p:cNvGraphicFramePr>
            <a:graphicFrameLocks noGrp="1"/>
          </p:cNvGraphicFramePr>
          <p:nvPr>
            <p:extLst>
              <p:ext uri="{D42A27DB-BD31-4B8C-83A1-F6EECF244321}">
                <p14:modId xmlns:p14="http://schemas.microsoft.com/office/powerpoint/2010/main" val="998755912"/>
              </p:ext>
            </p:extLst>
          </p:nvPr>
        </p:nvGraphicFramePr>
        <p:xfrm>
          <a:off x="8321594" y="2105002"/>
          <a:ext cx="3225800" cy="381000"/>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158479546"/>
                    </a:ext>
                  </a:extLst>
                </a:gridCol>
                <a:gridCol w="1778000">
                  <a:extLst>
                    <a:ext uri="{9D8B030D-6E8A-4147-A177-3AD203B41FA5}">
                      <a16:colId xmlns:a16="http://schemas.microsoft.com/office/drawing/2014/main" val="2337120968"/>
                    </a:ext>
                  </a:extLst>
                </a:gridCol>
              </a:tblGrid>
              <a:tr h="190500">
                <a:tc>
                  <a:txBody>
                    <a:bodyPr/>
                    <a:lstStyle/>
                    <a:p>
                      <a:pPr algn="l" fontAlgn="b"/>
                      <a:r>
                        <a:rPr lang="en-US" sz="1100" u="none" strike="noStrike">
                          <a:effectLst/>
                        </a:rPr>
                        <a:t>Null Hypothesis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Sample means are equal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2510785"/>
                  </a:ext>
                </a:extLst>
              </a:tr>
              <a:tr h="190500">
                <a:tc>
                  <a:txBody>
                    <a:bodyPr/>
                    <a:lstStyle/>
                    <a:p>
                      <a:pPr algn="l" fontAlgn="b"/>
                      <a:r>
                        <a:rPr lang="en-US" sz="1100" u="none" strike="noStrike">
                          <a:effectLst/>
                        </a:rPr>
                        <a:t>Alternative Hypothesis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Sample means are not equal</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0105896"/>
                  </a:ext>
                </a:extLst>
              </a:tr>
            </a:tbl>
          </a:graphicData>
        </a:graphic>
      </p:graphicFrame>
      <p:sp>
        <p:nvSpPr>
          <p:cNvPr id="8" name="Rectangle 7">
            <a:extLst>
              <a:ext uri="{FF2B5EF4-FFF2-40B4-BE49-F238E27FC236}">
                <a16:creationId xmlns:a16="http://schemas.microsoft.com/office/drawing/2014/main" id="{B5E5EFBA-03F4-4C33-9226-11E0C74829FF}"/>
              </a:ext>
            </a:extLst>
          </p:cNvPr>
          <p:cNvSpPr/>
          <p:nvPr/>
        </p:nvSpPr>
        <p:spPr>
          <a:xfrm>
            <a:off x="9351637" y="3361163"/>
            <a:ext cx="2458652" cy="1249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With the resulting t Stat and P value we can reject</a:t>
            </a:r>
            <a:r>
              <a:rPr lang="en-US" sz="1200" baseline="0" dirty="0"/>
              <a:t> the null hypothesis and determine that that is indeed a significant difference in the means between No Central Air and having Central Air</a:t>
            </a:r>
            <a:endParaRPr lang="en-US" sz="1200" dirty="0"/>
          </a:p>
        </p:txBody>
      </p:sp>
    </p:spTree>
    <p:extLst>
      <p:ext uri="{BB962C8B-B14F-4D97-AF65-F5344CB8AC3E}">
        <p14:creationId xmlns:p14="http://schemas.microsoft.com/office/powerpoint/2010/main" val="98953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7617-E7F9-619D-DE52-24FAC5829F49}"/>
              </a:ext>
            </a:extLst>
          </p:cNvPr>
          <p:cNvSpPr>
            <a:spLocks noGrp="1"/>
          </p:cNvSpPr>
          <p:nvPr>
            <p:ph type="title"/>
          </p:nvPr>
        </p:nvSpPr>
        <p:spPr>
          <a:xfrm>
            <a:off x="1294362" y="78126"/>
            <a:ext cx="9603275" cy="1049235"/>
          </a:xfrm>
        </p:spPr>
        <p:txBody>
          <a:bodyPr/>
          <a:lstStyle/>
          <a:p>
            <a:pPr algn="ctr"/>
            <a:r>
              <a:rPr lang="en-US" dirty="0"/>
              <a:t>Summary</a:t>
            </a:r>
          </a:p>
        </p:txBody>
      </p:sp>
      <p:graphicFrame>
        <p:nvGraphicFramePr>
          <p:cNvPr id="7" name="Chart 6">
            <a:extLst>
              <a:ext uri="{FF2B5EF4-FFF2-40B4-BE49-F238E27FC236}">
                <a16:creationId xmlns:a16="http://schemas.microsoft.com/office/drawing/2014/main" id="{D0A32555-811F-4A0C-8CFA-E1EBA7908758}"/>
              </a:ext>
            </a:extLst>
          </p:cNvPr>
          <p:cNvGraphicFramePr>
            <a:graphicFrameLocks/>
          </p:cNvGraphicFramePr>
          <p:nvPr>
            <p:extLst>
              <p:ext uri="{D42A27DB-BD31-4B8C-83A1-F6EECF244321}">
                <p14:modId xmlns:p14="http://schemas.microsoft.com/office/powerpoint/2010/main" val="2957610035"/>
              </p:ext>
            </p:extLst>
          </p:nvPr>
        </p:nvGraphicFramePr>
        <p:xfrm>
          <a:off x="-19049" y="109538"/>
          <a:ext cx="3648074" cy="1895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BAEFFB-3FE5-4928-9273-CF415AE6CC73}"/>
              </a:ext>
            </a:extLst>
          </p:cNvPr>
          <p:cNvGraphicFramePr>
            <a:graphicFrameLocks/>
          </p:cNvGraphicFramePr>
          <p:nvPr>
            <p:extLst>
              <p:ext uri="{D42A27DB-BD31-4B8C-83A1-F6EECF244321}">
                <p14:modId xmlns:p14="http://schemas.microsoft.com/office/powerpoint/2010/main" val="3560073657"/>
              </p:ext>
            </p:extLst>
          </p:nvPr>
        </p:nvGraphicFramePr>
        <p:xfrm>
          <a:off x="-19049" y="2014538"/>
          <a:ext cx="3648074" cy="1914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1BB96636-4BF4-4A5C-8F1D-B6FD468E20DE}"/>
              </a:ext>
            </a:extLst>
          </p:cNvPr>
          <p:cNvGraphicFramePr>
            <a:graphicFrameLocks/>
          </p:cNvGraphicFramePr>
          <p:nvPr>
            <p:extLst>
              <p:ext uri="{D42A27DB-BD31-4B8C-83A1-F6EECF244321}">
                <p14:modId xmlns:p14="http://schemas.microsoft.com/office/powerpoint/2010/main" val="945886434"/>
              </p:ext>
            </p:extLst>
          </p:nvPr>
        </p:nvGraphicFramePr>
        <p:xfrm>
          <a:off x="7101925" y="-61913"/>
          <a:ext cx="3657600" cy="19145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7E8F419F-C9E0-49F2-A232-E8CBA96CB03B}"/>
              </a:ext>
            </a:extLst>
          </p:cNvPr>
          <p:cNvGraphicFramePr>
            <a:graphicFrameLocks/>
          </p:cNvGraphicFramePr>
          <p:nvPr>
            <p:extLst>
              <p:ext uri="{D42A27DB-BD31-4B8C-83A1-F6EECF244321}">
                <p14:modId xmlns:p14="http://schemas.microsoft.com/office/powerpoint/2010/main" val="27120581"/>
              </p:ext>
            </p:extLst>
          </p:nvPr>
        </p:nvGraphicFramePr>
        <p:xfrm>
          <a:off x="7092400" y="1843086"/>
          <a:ext cx="3667125" cy="18764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735F2FCE-1C21-47AE-BD9D-3B413D603289}"/>
              </a:ext>
            </a:extLst>
          </p:cNvPr>
          <p:cNvGraphicFramePr>
            <a:graphicFrameLocks/>
          </p:cNvGraphicFramePr>
          <p:nvPr>
            <p:extLst>
              <p:ext uri="{D42A27DB-BD31-4B8C-83A1-F6EECF244321}">
                <p14:modId xmlns:p14="http://schemas.microsoft.com/office/powerpoint/2010/main" val="1928920272"/>
              </p:ext>
            </p:extLst>
          </p:nvPr>
        </p:nvGraphicFramePr>
        <p:xfrm>
          <a:off x="1" y="3758965"/>
          <a:ext cx="4267200" cy="232275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3CB77BBD-7C75-40C4-93DF-4D954CB45455}"/>
              </a:ext>
            </a:extLst>
          </p:cNvPr>
          <p:cNvGraphicFramePr>
            <a:graphicFrameLocks/>
          </p:cNvGraphicFramePr>
          <p:nvPr>
            <p:extLst>
              <p:ext uri="{D42A27DB-BD31-4B8C-83A1-F6EECF244321}">
                <p14:modId xmlns:p14="http://schemas.microsoft.com/office/powerpoint/2010/main" val="2368275949"/>
              </p:ext>
            </p:extLst>
          </p:nvPr>
        </p:nvGraphicFramePr>
        <p:xfrm>
          <a:off x="4181475" y="3758965"/>
          <a:ext cx="3481021" cy="223837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a:extLst>
              <a:ext uri="{FF2B5EF4-FFF2-40B4-BE49-F238E27FC236}">
                <a16:creationId xmlns:a16="http://schemas.microsoft.com/office/drawing/2014/main" id="{59DD764C-1D7E-40F9-B941-D9986A78AF1C}"/>
              </a:ext>
            </a:extLst>
          </p:cNvPr>
          <p:cNvGraphicFramePr>
            <a:graphicFrameLocks/>
          </p:cNvGraphicFramePr>
          <p:nvPr>
            <p:extLst>
              <p:ext uri="{D42A27DB-BD31-4B8C-83A1-F6EECF244321}">
                <p14:modId xmlns:p14="http://schemas.microsoft.com/office/powerpoint/2010/main" val="673369672"/>
              </p:ext>
            </p:extLst>
          </p:nvPr>
        </p:nvGraphicFramePr>
        <p:xfrm>
          <a:off x="7276734" y="3719511"/>
          <a:ext cx="3319462" cy="2238377"/>
        </p:xfrm>
        <a:graphic>
          <a:graphicData uri="http://schemas.openxmlformats.org/drawingml/2006/chart">
            <c:chart xmlns:c="http://schemas.openxmlformats.org/drawingml/2006/chart" xmlns:r="http://schemas.openxmlformats.org/officeDocument/2006/relationships" r:id="rId8"/>
          </a:graphicData>
        </a:graphic>
      </p:graphicFrame>
      <p:sp>
        <p:nvSpPr>
          <p:cNvPr id="14" name="Rectangle 13">
            <a:extLst>
              <a:ext uri="{FF2B5EF4-FFF2-40B4-BE49-F238E27FC236}">
                <a16:creationId xmlns:a16="http://schemas.microsoft.com/office/drawing/2014/main" id="{F527E649-85CC-19ED-93AD-9302E3BB8A6E}"/>
              </a:ext>
            </a:extLst>
          </p:cNvPr>
          <p:cNvSpPr/>
          <p:nvPr/>
        </p:nvSpPr>
        <p:spPr>
          <a:xfrm>
            <a:off x="10827604" y="518552"/>
            <a:ext cx="1251500" cy="31731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5" name="TextBox 12">
            <a:extLst>
              <a:ext uri="{FF2B5EF4-FFF2-40B4-BE49-F238E27FC236}">
                <a16:creationId xmlns:a16="http://schemas.microsoft.com/office/drawing/2014/main" id="{4D183083-853E-4D7F-835D-D24CB64168E2}"/>
              </a:ext>
            </a:extLst>
          </p:cNvPr>
          <p:cNvSpPr txBox="1"/>
          <p:nvPr/>
        </p:nvSpPr>
        <p:spPr>
          <a:xfrm>
            <a:off x="10940500" y="681038"/>
            <a:ext cx="1089575" cy="28670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t>It's easy to see there's a clear positively trending relationship between Sale Price and Total</a:t>
            </a:r>
            <a:r>
              <a:rPr lang="en-US" sz="1400" baseline="0" dirty="0"/>
              <a:t> Living Area Square Feet </a:t>
            </a:r>
          </a:p>
          <a:p>
            <a:pPr algn="ctr"/>
            <a:r>
              <a:rPr lang="en-US" sz="1400" baseline="0" dirty="0"/>
              <a:t>/ Total rooms.</a:t>
            </a:r>
            <a:endParaRPr lang="en-US" sz="1400" dirty="0"/>
          </a:p>
        </p:txBody>
      </p:sp>
      <p:sp>
        <p:nvSpPr>
          <p:cNvPr id="16" name="Arrow: Left 15">
            <a:extLst>
              <a:ext uri="{FF2B5EF4-FFF2-40B4-BE49-F238E27FC236}">
                <a16:creationId xmlns:a16="http://schemas.microsoft.com/office/drawing/2014/main" id="{DA89324E-08ED-1EA1-43E0-101A37B4BA46}"/>
              </a:ext>
            </a:extLst>
          </p:cNvPr>
          <p:cNvSpPr/>
          <p:nvPr/>
        </p:nvSpPr>
        <p:spPr>
          <a:xfrm>
            <a:off x="10376144" y="714374"/>
            <a:ext cx="361950" cy="1809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 name="Arrow: Left 16">
            <a:extLst>
              <a:ext uri="{FF2B5EF4-FFF2-40B4-BE49-F238E27FC236}">
                <a16:creationId xmlns:a16="http://schemas.microsoft.com/office/drawing/2014/main" id="{429E0999-D948-453F-B6E4-C4C4F7EC5DEB}"/>
              </a:ext>
            </a:extLst>
          </p:cNvPr>
          <p:cNvSpPr/>
          <p:nvPr/>
        </p:nvSpPr>
        <p:spPr>
          <a:xfrm>
            <a:off x="10420593" y="2905125"/>
            <a:ext cx="361950" cy="1809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 name="Rectangle 17">
            <a:extLst>
              <a:ext uri="{FF2B5EF4-FFF2-40B4-BE49-F238E27FC236}">
                <a16:creationId xmlns:a16="http://schemas.microsoft.com/office/drawing/2014/main" id="{79A0340C-E769-8074-DE4B-3A77C1F41D06}"/>
              </a:ext>
            </a:extLst>
          </p:cNvPr>
          <p:cNvSpPr/>
          <p:nvPr/>
        </p:nvSpPr>
        <p:spPr>
          <a:xfrm>
            <a:off x="10509860" y="3790949"/>
            <a:ext cx="1682139" cy="209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 name="TextBox 17">
            <a:extLst>
              <a:ext uri="{FF2B5EF4-FFF2-40B4-BE49-F238E27FC236}">
                <a16:creationId xmlns:a16="http://schemas.microsoft.com/office/drawing/2014/main" id="{3CAF2597-AC27-7D58-F12F-2D0543D6A5C1}"/>
              </a:ext>
            </a:extLst>
          </p:cNvPr>
          <p:cNvSpPr txBox="1"/>
          <p:nvPr/>
        </p:nvSpPr>
        <p:spPr>
          <a:xfrm>
            <a:off x="10672028" y="3929063"/>
            <a:ext cx="1407075" cy="18206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t>Presence or absence of external features / amenities tends to also have a significant relationship with</a:t>
            </a:r>
            <a:r>
              <a:rPr lang="en-US" sz="1400" baseline="0" dirty="0"/>
              <a:t> Sale Price</a:t>
            </a:r>
            <a:endParaRPr lang="en-US" sz="1400" dirty="0"/>
          </a:p>
        </p:txBody>
      </p:sp>
      <p:sp>
        <p:nvSpPr>
          <p:cNvPr id="20" name="Rectangle 19">
            <a:extLst>
              <a:ext uri="{FF2B5EF4-FFF2-40B4-BE49-F238E27FC236}">
                <a16:creationId xmlns:a16="http://schemas.microsoft.com/office/drawing/2014/main" id="{953009DE-3B9A-D32F-8666-05CDAD47B55D}"/>
              </a:ext>
            </a:extLst>
          </p:cNvPr>
          <p:cNvSpPr/>
          <p:nvPr/>
        </p:nvSpPr>
        <p:spPr>
          <a:xfrm>
            <a:off x="4238625" y="919162"/>
            <a:ext cx="2795221" cy="87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 name="Rectangle 20">
            <a:extLst>
              <a:ext uri="{FF2B5EF4-FFF2-40B4-BE49-F238E27FC236}">
                <a16:creationId xmlns:a16="http://schemas.microsoft.com/office/drawing/2014/main" id="{9D3EF9CC-8904-622C-FFA5-9740BD51FA65}"/>
              </a:ext>
            </a:extLst>
          </p:cNvPr>
          <p:cNvSpPr/>
          <p:nvPr/>
        </p:nvSpPr>
        <p:spPr>
          <a:xfrm>
            <a:off x="4267200" y="2243139"/>
            <a:ext cx="1819275" cy="1504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 name="TextBox 24">
            <a:extLst>
              <a:ext uri="{FF2B5EF4-FFF2-40B4-BE49-F238E27FC236}">
                <a16:creationId xmlns:a16="http://schemas.microsoft.com/office/drawing/2014/main" id="{8A851F76-BA44-1E2B-A263-233AF34A8BB5}"/>
              </a:ext>
            </a:extLst>
          </p:cNvPr>
          <p:cNvSpPr txBox="1"/>
          <p:nvPr/>
        </p:nvSpPr>
        <p:spPr>
          <a:xfrm>
            <a:off x="4352925" y="985837"/>
            <a:ext cx="2557829" cy="714376"/>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t>It's clear</a:t>
            </a:r>
            <a:r>
              <a:rPr lang="en-US" sz="1400" baseline="0" dirty="0"/>
              <a:t> that potential buyers are willing to pay more for higher quality / condition homes.</a:t>
            </a:r>
            <a:endParaRPr lang="en-US" sz="1400" dirty="0"/>
          </a:p>
        </p:txBody>
      </p:sp>
      <p:sp>
        <p:nvSpPr>
          <p:cNvPr id="23" name="TextBox 25">
            <a:extLst>
              <a:ext uri="{FF2B5EF4-FFF2-40B4-BE49-F238E27FC236}">
                <a16:creationId xmlns:a16="http://schemas.microsoft.com/office/drawing/2014/main" id="{F685F326-CE1F-7169-C471-93D68AB215CE}"/>
              </a:ext>
            </a:extLst>
          </p:cNvPr>
          <p:cNvSpPr txBox="1"/>
          <p:nvPr/>
        </p:nvSpPr>
        <p:spPr>
          <a:xfrm>
            <a:off x="4352925" y="2366963"/>
            <a:ext cx="1657350" cy="12573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a:t>It's recommended to look into sales data</a:t>
            </a:r>
            <a:r>
              <a:rPr lang="en-US" sz="1200" baseline="0"/>
              <a:t> for locations of potential investments. Price can vary by location significantly.</a:t>
            </a:r>
            <a:r>
              <a:rPr lang="en-US" sz="1200"/>
              <a:t> </a:t>
            </a:r>
          </a:p>
        </p:txBody>
      </p:sp>
      <p:sp>
        <p:nvSpPr>
          <p:cNvPr id="24" name="Arrow: Left-Up 23">
            <a:extLst>
              <a:ext uri="{FF2B5EF4-FFF2-40B4-BE49-F238E27FC236}">
                <a16:creationId xmlns:a16="http://schemas.microsoft.com/office/drawing/2014/main" id="{7710731E-5AD8-35F2-418B-4A2C91DFCB33}"/>
              </a:ext>
            </a:extLst>
          </p:cNvPr>
          <p:cNvSpPr/>
          <p:nvPr/>
        </p:nvSpPr>
        <p:spPr>
          <a:xfrm rot="10800000">
            <a:off x="3895725" y="3576638"/>
            <a:ext cx="257175" cy="24765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5" name="Arrow: Bent-Up 24">
            <a:extLst>
              <a:ext uri="{FF2B5EF4-FFF2-40B4-BE49-F238E27FC236}">
                <a16:creationId xmlns:a16="http://schemas.microsoft.com/office/drawing/2014/main" id="{07E5B41D-5AA4-6C88-98A3-2ED42E33F2BD}"/>
              </a:ext>
            </a:extLst>
          </p:cNvPr>
          <p:cNvSpPr/>
          <p:nvPr/>
        </p:nvSpPr>
        <p:spPr>
          <a:xfrm rot="5400000" flipV="1">
            <a:off x="2852741" y="2090740"/>
            <a:ext cx="1976435" cy="22384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 name="Arrow: Left-Right 25">
            <a:extLst>
              <a:ext uri="{FF2B5EF4-FFF2-40B4-BE49-F238E27FC236}">
                <a16:creationId xmlns:a16="http://schemas.microsoft.com/office/drawing/2014/main" id="{06A1D0FE-F786-13B3-EEB5-B758B8F43E00}"/>
              </a:ext>
            </a:extLst>
          </p:cNvPr>
          <p:cNvSpPr/>
          <p:nvPr/>
        </p:nvSpPr>
        <p:spPr>
          <a:xfrm>
            <a:off x="3686175" y="1128713"/>
            <a:ext cx="485775" cy="1143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Arrow: Left 26">
            <a:extLst>
              <a:ext uri="{FF2B5EF4-FFF2-40B4-BE49-F238E27FC236}">
                <a16:creationId xmlns:a16="http://schemas.microsoft.com/office/drawing/2014/main" id="{F98942DA-2CC9-47A7-BFB4-C422155CA09B}"/>
              </a:ext>
            </a:extLst>
          </p:cNvPr>
          <p:cNvSpPr/>
          <p:nvPr/>
        </p:nvSpPr>
        <p:spPr>
          <a:xfrm rot="5400000">
            <a:off x="9042901" y="5918427"/>
            <a:ext cx="172888" cy="1089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Arrow: Bent-Up 27">
            <a:extLst>
              <a:ext uri="{FF2B5EF4-FFF2-40B4-BE49-F238E27FC236}">
                <a16:creationId xmlns:a16="http://schemas.microsoft.com/office/drawing/2014/main" id="{6E1EDD33-53DE-5D75-5022-7D3EE3A2AC42}"/>
              </a:ext>
            </a:extLst>
          </p:cNvPr>
          <p:cNvSpPr/>
          <p:nvPr/>
        </p:nvSpPr>
        <p:spPr>
          <a:xfrm flipH="1">
            <a:off x="5962651" y="5894740"/>
            <a:ext cx="4267200" cy="21515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Arrow: Bent-Up 28">
            <a:extLst>
              <a:ext uri="{FF2B5EF4-FFF2-40B4-BE49-F238E27FC236}">
                <a16:creationId xmlns:a16="http://schemas.microsoft.com/office/drawing/2014/main" id="{18091778-79E8-4AC2-4BD9-520A0655E8C4}"/>
              </a:ext>
            </a:extLst>
          </p:cNvPr>
          <p:cNvSpPr/>
          <p:nvPr/>
        </p:nvSpPr>
        <p:spPr>
          <a:xfrm>
            <a:off x="10229852" y="5887056"/>
            <a:ext cx="1257300" cy="22283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Tree>
    <p:extLst>
      <p:ext uri="{BB962C8B-B14F-4D97-AF65-F5344CB8AC3E}">
        <p14:creationId xmlns:p14="http://schemas.microsoft.com/office/powerpoint/2010/main" val="419954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7E26-17B4-454F-1860-01142410FF69}"/>
              </a:ext>
            </a:extLst>
          </p:cNvPr>
          <p:cNvSpPr>
            <a:spLocks noGrp="1"/>
          </p:cNvSpPr>
          <p:nvPr>
            <p:ph type="title"/>
          </p:nvPr>
        </p:nvSpPr>
        <p:spPr/>
        <p:txBody>
          <a:bodyPr/>
          <a:lstStyle/>
          <a:p>
            <a:pPr algn="ctr"/>
            <a:r>
              <a:rPr lang="en-US" dirty="0"/>
              <a:t>Recommendation</a:t>
            </a:r>
          </a:p>
        </p:txBody>
      </p:sp>
      <p:sp>
        <p:nvSpPr>
          <p:cNvPr id="4" name="Rectangle 3">
            <a:extLst>
              <a:ext uri="{FF2B5EF4-FFF2-40B4-BE49-F238E27FC236}">
                <a16:creationId xmlns:a16="http://schemas.microsoft.com/office/drawing/2014/main" id="{823F7432-B945-E12D-3F6D-B507402E704C}"/>
              </a:ext>
            </a:extLst>
          </p:cNvPr>
          <p:cNvSpPr/>
          <p:nvPr/>
        </p:nvSpPr>
        <p:spPr>
          <a:xfrm>
            <a:off x="3790949" y="1901261"/>
            <a:ext cx="4610100" cy="3619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5" name="TextBox 9">
            <a:extLst>
              <a:ext uri="{FF2B5EF4-FFF2-40B4-BE49-F238E27FC236}">
                <a16:creationId xmlns:a16="http://schemas.microsoft.com/office/drawing/2014/main" id="{26365195-0E2C-E7D3-B031-D11DB12EF824}"/>
              </a:ext>
            </a:extLst>
          </p:cNvPr>
          <p:cNvSpPr txBox="1"/>
          <p:nvPr/>
        </p:nvSpPr>
        <p:spPr>
          <a:xfrm>
            <a:off x="4876799" y="2082236"/>
            <a:ext cx="2600325" cy="3905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Recommendation</a:t>
            </a:r>
          </a:p>
        </p:txBody>
      </p:sp>
      <p:sp>
        <p:nvSpPr>
          <p:cNvPr id="6" name="TextBox 10">
            <a:extLst>
              <a:ext uri="{FF2B5EF4-FFF2-40B4-BE49-F238E27FC236}">
                <a16:creationId xmlns:a16="http://schemas.microsoft.com/office/drawing/2014/main" id="{E806D6D1-1A68-86A9-4EBC-B41B92444026}"/>
              </a:ext>
            </a:extLst>
          </p:cNvPr>
          <p:cNvSpPr txBox="1"/>
          <p:nvPr/>
        </p:nvSpPr>
        <p:spPr>
          <a:xfrm>
            <a:off x="4086224" y="2644210"/>
            <a:ext cx="4019550" cy="270510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a:t>To sum things up, I took a look at all the variables</a:t>
            </a:r>
            <a:r>
              <a:rPr lang="en-US" sz="1400" baseline="0" dirty="0"/>
              <a:t> and their relationship to Sale Price. After some initial data exploration, there were a few that stood out as having a positive relationship between themselves and the Sale Price. Overall I recommend focusing on the following:</a:t>
            </a:r>
          </a:p>
          <a:p>
            <a:r>
              <a:rPr lang="en-US" sz="1400" baseline="0" dirty="0"/>
              <a:t>	- Overall quality and condition</a:t>
            </a:r>
          </a:p>
          <a:p>
            <a:r>
              <a:rPr lang="en-US" sz="1400" baseline="0" dirty="0"/>
              <a:t>	- Livable square feet/# of 	bedrooms/bathrooms</a:t>
            </a:r>
          </a:p>
          <a:p>
            <a:r>
              <a:rPr lang="en-US" sz="1400" baseline="0" dirty="0"/>
              <a:t>	- External features such as location + 	presence of amenities (Garage, Central 	Air, Type of heating)</a:t>
            </a:r>
            <a:endParaRPr lang="en-US" sz="1400" dirty="0"/>
          </a:p>
        </p:txBody>
      </p:sp>
    </p:spTree>
    <p:extLst>
      <p:ext uri="{BB962C8B-B14F-4D97-AF65-F5344CB8AC3E}">
        <p14:creationId xmlns:p14="http://schemas.microsoft.com/office/powerpoint/2010/main" val="21976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8044-46CE-0B70-8273-5BB873594811}"/>
              </a:ext>
            </a:extLst>
          </p:cNvPr>
          <p:cNvSpPr>
            <a:spLocks noGrp="1"/>
          </p:cNvSpPr>
          <p:nvPr>
            <p:ph type="title"/>
          </p:nvPr>
        </p:nvSpPr>
        <p:spPr/>
        <p:txBody>
          <a:bodyPr/>
          <a:lstStyle/>
          <a:p>
            <a:pPr algn="ctr"/>
            <a:r>
              <a:rPr lang="en-US" dirty="0"/>
              <a:t>Introduction</a:t>
            </a:r>
            <a:br>
              <a:rPr lang="en-US" dirty="0"/>
            </a:br>
            <a:r>
              <a:rPr lang="en-US" dirty="0"/>
              <a:t>+ Project Goal</a:t>
            </a:r>
          </a:p>
        </p:txBody>
      </p:sp>
      <p:sp>
        <p:nvSpPr>
          <p:cNvPr id="3" name="Content Placeholder 2">
            <a:extLst>
              <a:ext uri="{FF2B5EF4-FFF2-40B4-BE49-F238E27FC236}">
                <a16:creationId xmlns:a16="http://schemas.microsoft.com/office/drawing/2014/main" id="{9216BCEF-DC28-A568-E5C1-64CE5255E234}"/>
              </a:ext>
            </a:extLst>
          </p:cNvPr>
          <p:cNvSpPr>
            <a:spLocks noGrp="1"/>
          </p:cNvSpPr>
          <p:nvPr>
            <p:ph idx="1"/>
          </p:nvPr>
        </p:nvSpPr>
        <p:spPr/>
        <p:txBody>
          <a:bodyPr/>
          <a:lstStyle/>
          <a:p>
            <a:pPr marL="0" indent="0" algn="ctr">
              <a:buNone/>
            </a:pPr>
            <a:r>
              <a:rPr lang="en-US" dirty="0"/>
              <a:t>	The purpose of this study is simple. Explore the given dataset of home sales and, in order to allocate investment funds, determine the following:</a:t>
            </a:r>
          </a:p>
          <a:p>
            <a:pPr marL="0" indent="0" algn="ctr">
              <a:buNone/>
            </a:pPr>
            <a:endParaRPr lang="en-US" dirty="0"/>
          </a:p>
          <a:p>
            <a:pPr marL="0" indent="0" algn="ctr">
              <a:buNone/>
            </a:pPr>
            <a:r>
              <a:rPr lang="en-US" dirty="0"/>
              <a:t>What are the driving factors of housing sale prices?</a:t>
            </a:r>
          </a:p>
          <a:p>
            <a:pPr marL="0" indent="0" algn="ctr">
              <a:buNone/>
            </a:pPr>
            <a:endParaRPr lang="en-US" dirty="0"/>
          </a:p>
          <a:p>
            <a:pPr marL="0" indent="0" algn="ctr">
              <a:buNone/>
            </a:pPr>
            <a:r>
              <a:rPr lang="en-US" dirty="0"/>
              <a:t>Following is the results of my analysis of the data, the testing I put into effect to determine the validity of the data, and my overall recommendations.</a:t>
            </a:r>
          </a:p>
        </p:txBody>
      </p:sp>
    </p:spTree>
    <p:extLst>
      <p:ext uri="{BB962C8B-B14F-4D97-AF65-F5344CB8AC3E}">
        <p14:creationId xmlns:p14="http://schemas.microsoft.com/office/powerpoint/2010/main" val="28116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7465-327C-131F-3DE2-16EC04CFAB32}"/>
              </a:ext>
            </a:extLst>
          </p:cNvPr>
          <p:cNvSpPr>
            <a:spLocks noGrp="1"/>
          </p:cNvSpPr>
          <p:nvPr>
            <p:ph type="title"/>
          </p:nvPr>
        </p:nvSpPr>
        <p:spPr/>
        <p:txBody>
          <a:bodyPr/>
          <a:lstStyle/>
          <a:p>
            <a:pPr algn="ctr"/>
            <a:r>
              <a:rPr lang="en-US" dirty="0"/>
              <a:t>Hypotheses</a:t>
            </a:r>
          </a:p>
        </p:txBody>
      </p:sp>
      <p:sp>
        <p:nvSpPr>
          <p:cNvPr id="3" name="Content Placeholder 2">
            <a:extLst>
              <a:ext uri="{FF2B5EF4-FFF2-40B4-BE49-F238E27FC236}">
                <a16:creationId xmlns:a16="http://schemas.microsoft.com/office/drawing/2014/main" id="{9A0BCA25-A9B7-1603-70BC-DB6620A9C141}"/>
              </a:ext>
            </a:extLst>
          </p:cNvPr>
          <p:cNvSpPr>
            <a:spLocks noGrp="1"/>
          </p:cNvSpPr>
          <p:nvPr>
            <p:ph idx="1"/>
          </p:nvPr>
        </p:nvSpPr>
        <p:spPr/>
        <p:txBody>
          <a:bodyPr/>
          <a:lstStyle/>
          <a:p>
            <a:r>
              <a:rPr lang="en-US" dirty="0"/>
              <a:t>After exploring the relationship of the given variables and sale prices it was clear that there were some with a more distinct positive relationship than others. That led me to the following hypotheses:</a:t>
            </a:r>
          </a:p>
          <a:p>
            <a:r>
              <a:rPr lang="en-US" dirty="0"/>
              <a:t>1. Overall Quality and Condition have a significant impact on Sale Price.</a:t>
            </a:r>
          </a:p>
          <a:p>
            <a:r>
              <a:rPr lang="en-US" dirty="0"/>
              <a:t>2. There is a distinct positive relationship between Overall Living Area Square Feet and Sale Price.</a:t>
            </a:r>
          </a:p>
          <a:p>
            <a:r>
              <a:rPr lang="en-US" dirty="0"/>
              <a:t>3. Presence or lack of amenities such as Central Air has a significant effect on Sale Price.</a:t>
            </a:r>
          </a:p>
        </p:txBody>
      </p:sp>
    </p:spTree>
    <p:extLst>
      <p:ext uri="{BB962C8B-B14F-4D97-AF65-F5344CB8AC3E}">
        <p14:creationId xmlns:p14="http://schemas.microsoft.com/office/powerpoint/2010/main" val="303831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C34E-0D53-50AA-E4DC-CB2003F0D780}"/>
              </a:ext>
            </a:extLst>
          </p:cNvPr>
          <p:cNvSpPr>
            <a:spLocks noGrp="1"/>
          </p:cNvSpPr>
          <p:nvPr>
            <p:ph type="title"/>
          </p:nvPr>
        </p:nvSpPr>
        <p:spPr/>
        <p:txBody>
          <a:bodyPr/>
          <a:lstStyle/>
          <a:p>
            <a:pPr algn="ctr"/>
            <a:r>
              <a:rPr lang="en-US" dirty="0"/>
              <a:t>Dataset</a:t>
            </a:r>
          </a:p>
        </p:txBody>
      </p:sp>
      <p:sp>
        <p:nvSpPr>
          <p:cNvPr id="3" name="Content Placeholder 2">
            <a:extLst>
              <a:ext uri="{FF2B5EF4-FFF2-40B4-BE49-F238E27FC236}">
                <a16:creationId xmlns:a16="http://schemas.microsoft.com/office/drawing/2014/main" id="{22EC809E-794C-F0AE-5D6E-0493C34C6927}"/>
              </a:ext>
            </a:extLst>
          </p:cNvPr>
          <p:cNvSpPr>
            <a:spLocks noGrp="1"/>
          </p:cNvSpPr>
          <p:nvPr>
            <p:ph idx="1"/>
          </p:nvPr>
        </p:nvSpPr>
        <p:spPr/>
        <p:txBody>
          <a:bodyPr/>
          <a:lstStyle/>
          <a:p>
            <a:r>
              <a:rPr lang="en-US" dirty="0"/>
              <a:t>The provided dataset is 79 variables based on 1460 home sales in the Ames, Iowa area between January 2006 and July 2010. Data compiled by Dean De Cock.</a:t>
            </a:r>
          </a:p>
          <a:p>
            <a:r>
              <a:rPr lang="en-US" dirty="0"/>
              <a:t>My initial exploratory efforts were to chart the relationship between each variable and the Sale Price, in order to find out which had the most impact. There were some variables that either didn’t have a significant relationship to the Sale Price or I deemed to be subjective variables that were harder to track, being based on individual preferences.</a:t>
            </a:r>
          </a:p>
        </p:txBody>
      </p:sp>
    </p:spTree>
    <p:extLst>
      <p:ext uri="{BB962C8B-B14F-4D97-AF65-F5344CB8AC3E}">
        <p14:creationId xmlns:p14="http://schemas.microsoft.com/office/powerpoint/2010/main" val="75153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9626-8818-2BB7-53F5-3A8A69E97635}"/>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97E7577C-1279-F11C-A6FB-95A61F4FB010}"/>
              </a:ext>
            </a:extLst>
          </p:cNvPr>
          <p:cNvSpPr>
            <a:spLocks noGrp="1"/>
          </p:cNvSpPr>
          <p:nvPr>
            <p:ph idx="1"/>
          </p:nvPr>
        </p:nvSpPr>
        <p:spPr/>
        <p:txBody>
          <a:bodyPr/>
          <a:lstStyle/>
          <a:p>
            <a:r>
              <a:rPr lang="en-US" dirty="0"/>
              <a:t>In order to test my hypotheses I charted all the variables against the Sale Price to determine which were the most significant factors, split them into categories, and did one test for each category in order to prove / disprove my hypotheses. I used pivot table filtering and the Analysis </a:t>
            </a:r>
            <a:r>
              <a:rPr lang="en-US" dirty="0" err="1"/>
              <a:t>ToolPack</a:t>
            </a:r>
            <a:r>
              <a:rPr lang="en-US" dirty="0"/>
              <a:t> in order to facilitate testing.</a:t>
            </a:r>
          </a:p>
        </p:txBody>
      </p:sp>
    </p:spTree>
    <p:extLst>
      <p:ext uri="{BB962C8B-B14F-4D97-AF65-F5344CB8AC3E}">
        <p14:creationId xmlns:p14="http://schemas.microsoft.com/office/powerpoint/2010/main" val="417138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2D87-C5E0-181C-D912-4C5E8E6BD3E9}"/>
              </a:ext>
            </a:extLst>
          </p:cNvPr>
          <p:cNvSpPr>
            <a:spLocks noGrp="1"/>
          </p:cNvSpPr>
          <p:nvPr>
            <p:ph type="title"/>
          </p:nvPr>
        </p:nvSpPr>
        <p:spPr/>
        <p:txBody>
          <a:bodyPr/>
          <a:lstStyle/>
          <a:p>
            <a:pPr algn="ctr"/>
            <a:r>
              <a:rPr lang="en-US" dirty="0"/>
              <a:t>Category 1: Quality / Condition</a:t>
            </a:r>
          </a:p>
        </p:txBody>
      </p:sp>
      <p:graphicFrame>
        <p:nvGraphicFramePr>
          <p:cNvPr id="5" name="Chart 4">
            <a:extLst>
              <a:ext uri="{FF2B5EF4-FFF2-40B4-BE49-F238E27FC236}">
                <a16:creationId xmlns:a16="http://schemas.microsoft.com/office/drawing/2014/main" id="{ABBB5E1B-5677-DA16-CD0A-FE6ECA059066}"/>
              </a:ext>
            </a:extLst>
          </p:cNvPr>
          <p:cNvGraphicFramePr>
            <a:graphicFrameLocks/>
          </p:cNvGraphicFramePr>
          <p:nvPr>
            <p:extLst>
              <p:ext uri="{D42A27DB-BD31-4B8C-83A1-F6EECF244321}">
                <p14:modId xmlns:p14="http://schemas.microsoft.com/office/powerpoint/2010/main" val="3308727018"/>
              </p:ext>
            </p:extLst>
          </p:nvPr>
        </p:nvGraphicFramePr>
        <p:xfrm>
          <a:off x="1657350" y="1512606"/>
          <a:ext cx="8877300" cy="4632332"/>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9D3A948B-5021-3A99-F3E1-E10D1A6F9B3D}"/>
              </a:ext>
            </a:extLst>
          </p:cNvPr>
          <p:cNvSpPr/>
          <p:nvPr/>
        </p:nvSpPr>
        <p:spPr>
          <a:xfrm>
            <a:off x="2187723" y="2649196"/>
            <a:ext cx="1222049" cy="21108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CEBABF3D-D13A-B79C-A2E1-BA7729D1821D}"/>
              </a:ext>
            </a:extLst>
          </p:cNvPr>
          <p:cNvSpPr/>
          <p:nvPr/>
        </p:nvSpPr>
        <p:spPr>
          <a:xfrm>
            <a:off x="2921060" y="2000520"/>
            <a:ext cx="2394426" cy="589266"/>
          </a:xfrm>
          <a:prstGeom prst="wedgeRectCallout">
            <a:avLst>
              <a:gd name="adj1" fmla="val -28705"/>
              <a:gd name="adj2" fmla="val 721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The market for houses built</a:t>
            </a:r>
            <a:r>
              <a:rPr lang="en-US" sz="1200" baseline="0" dirty="0"/>
              <a:t> in the pre - early 1900s certainly exists</a:t>
            </a:r>
            <a:endParaRPr lang="en-US" sz="1200" dirty="0"/>
          </a:p>
          <a:p>
            <a:pPr algn="ctr"/>
            <a:endParaRPr lang="en-US" dirty="0"/>
          </a:p>
        </p:txBody>
      </p:sp>
      <p:sp>
        <p:nvSpPr>
          <p:cNvPr id="9" name="TextBox 10">
            <a:extLst>
              <a:ext uri="{FF2B5EF4-FFF2-40B4-BE49-F238E27FC236}">
                <a16:creationId xmlns:a16="http://schemas.microsoft.com/office/drawing/2014/main" id="{67489EDF-25C6-3ABF-00EC-118DB01F6506}"/>
              </a:ext>
            </a:extLst>
          </p:cNvPr>
          <p:cNvSpPr txBox="1"/>
          <p:nvPr/>
        </p:nvSpPr>
        <p:spPr>
          <a:xfrm>
            <a:off x="10383141" y="3917458"/>
            <a:ext cx="1726250" cy="1538767"/>
          </a:xfrm>
          <a:prstGeom prst="rect">
            <a:avLst/>
          </a:prstGeom>
          <a:solidFill>
            <a:schemeClr val="accen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dirty="0">
                <a:solidFill>
                  <a:schemeClr val="bg1"/>
                </a:solidFill>
              </a:rPr>
              <a:t>In general though,</a:t>
            </a:r>
            <a:r>
              <a:rPr lang="en-US" sz="1200" baseline="0" dirty="0">
                <a:solidFill>
                  <a:schemeClr val="bg1"/>
                </a:solidFill>
              </a:rPr>
              <a:t> the newer build houses tend to have a higher average sale price. The trendline certainly shows the overall increase in housing prices as time goes on.</a:t>
            </a:r>
            <a:endParaRPr lang="en-US" sz="1200" dirty="0">
              <a:solidFill>
                <a:schemeClr val="bg1"/>
              </a:solidFill>
            </a:endParaRPr>
          </a:p>
        </p:txBody>
      </p:sp>
      <p:sp>
        <p:nvSpPr>
          <p:cNvPr id="10" name="Arrow: Left 9">
            <a:extLst>
              <a:ext uri="{FF2B5EF4-FFF2-40B4-BE49-F238E27FC236}">
                <a16:creationId xmlns:a16="http://schemas.microsoft.com/office/drawing/2014/main" id="{A6DEFEFE-EE69-F699-376A-258AC715DF51}"/>
              </a:ext>
            </a:extLst>
          </p:cNvPr>
          <p:cNvSpPr/>
          <p:nvPr/>
        </p:nvSpPr>
        <p:spPr>
          <a:xfrm>
            <a:off x="10467696" y="3615127"/>
            <a:ext cx="327055" cy="21364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D08EA5-660C-D44A-E197-C5D5C3595201}"/>
              </a:ext>
            </a:extLst>
          </p:cNvPr>
          <p:cNvSpPr/>
          <p:nvPr/>
        </p:nvSpPr>
        <p:spPr>
          <a:xfrm>
            <a:off x="188006" y="2110811"/>
            <a:ext cx="1375873" cy="2247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The first variable I explored when it came to quality / condition is the age of the home, which I felt had a general correlation with quality / condition</a:t>
            </a:r>
          </a:p>
        </p:txBody>
      </p:sp>
    </p:spTree>
    <p:extLst>
      <p:ext uri="{BB962C8B-B14F-4D97-AF65-F5344CB8AC3E}">
        <p14:creationId xmlns:p14="http://schemas.microsoft.com/office/powerpoint/2010/main" val="213615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CF65-D228-0B03-997B-3956F7B19AA7}"/>
              </a:ext>
            </a:extLst>
          </p:cNvPr>
          <p:cNvSpPr>
            <a:spLocks noGrp="1"/>
          </p:cNvSpPr>
          <p:nvPr>
            <p:ph type="title"/>
          </p:nvPr>
        </p:nvSpPr>
        <p:spPr>
          <a:xfrm>
            <a:off x="1451579" y="137947"/>
            <a:ext cx="9603275" cy="605537"/>
          </a:xfrm>
        </p:spPr>
        <p:txBody>
          <a:bodyPr/>
          <a:lstStyle/>
          <a:p>
            <a:pPr algn="ctr"/>
            <a:r>
              <a:rPr lang="en-US" dirty="0"/>
              <a:t>Quality</a:t>
            </a:r>
          </a:p>
        </p:txBody>
      </p:sp>
      <p:graphicFrame>
        <p:nvGraphicFramePr>
          <p:cNvPr id="4" name="Chart 3">
            <a:extLst>
              <a:ext uri="{FF2B5EF4-FFF2-40B4-BE49-F238E27FC236}">
                <a16:creationId xmlns:a16="http://schemas.microsoft.com/office/drawing/2014/main" id="{815DCB2C-32BB-4DA8-8B04-E965E8D1A280}"/>
              </a:ext>
            </a:extLst>
          </p:cNvPr>
          <p:cNvGraphicFramePr>
            <a:graphicFrameLocks/>
          </p:cNvGraphicFramePr>
          <p:nvPr>
            <p:extLst>
              <p:ext uri="{D42A27DB-BD31-4B8C-83A1-F6EECF244321}">
                <p14:modId xmlns:p14="http://schemas.microsoft.com/office/powerpoint/2010/main" val="2698413354"/>
              </p:ext>
            </p:extLst>
          </p:nvPr>
        </p:nvGraphicFramePr>
        <p:xfrm>
          <a:off x="4116224" y="1502592"/>
          <a:ext cx="4267200"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1E524DF-A7C0-4E1A-9CB1-1F8E02008C36}"/>
              </a:ext>
            </a:extLst>
          </p:cNvPr>
          <p:cNvGraphicFramePr>
            <a:graphicFrameLocks/>
          </p:cNvGraphicFramePr>
          <p:nvPr>
            <p:extLst>
              <p:ext uri="{D42A27DB-BD31-4B8C-83A1-F6EECF244321}">
                <p14:modId xmlns:p14="http://schemas.microsoft.com/office/powerpoint/2010/main" val="3233422002"/>
              </p:ext>
            </p:extLst>
          </p:nvPr>
        </p:nvGraphicFramePr>
        <p:xfrm>
          <a:off x="295274" y="1848029"/>
          <a:ext cx="2917944" cy="20659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70091A7-623A-40DD-9C44-112247A6FB96}"/>
              </a:ext>
            </a:extLst>
          </p:cNvPr>
          <p:cNvGraphicFramePr>
            <a:graphicFrameLocks/>
          </p:cNvGraphicFramePr>
          <p:nvPr>
            <p:extLst>
              <p:ext uri="{D42A27DB-BD31-4B8C-83A1-F6EECF244321}">
                <p14:modId xmlns:p14="http://schemas.microsoft.com/office/powerpoint/2010/main" val="2071095155"/>
              </p:ext>
            </p:extLst>
          </p:nvPr>
        </p:nvGraphicFramePr>
        <p:xfrm>
          <a:off x="295275" y="3817166"/>
          <a:ext cx="2917944" cy="23145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EBF5B75A-2FBE-4984-8E1D-C5DA5F5094B4}"/>
              </a:ext>
            </a:extLst>
          </p:cNvPr>
          <p:cNvGraphicFramePr>
            <a:graphicFrameLocks/>
          </p:cNvGraphicFramePr>
          <p:nvPr>
            <p:extLst>
              <p:ext uri="{D42A27DB-BD31-4B8C-83A1-F6EECF244321}">
                <p14:modId xmlns:p14="http://schemas.microsoft.com/office/powerpoint/2010/main" val="434832952"/>
              </p:ext>
            </p:extLst>
          </p:nvPr>
        </p:nvGraphicFramePr>
        <p:xfrm>
          <a:off x="3213218" y="3817166"/>
          <a:ext cx="2917945" cy="23145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00EC4017-2774-405B-B809-8BC358E957E3}"/>
              </a:ext>
            </a:extLst>
          </p:cNvPr>
          <p:cNvGraphicFramePr>
            <a:graphicFrameLocks/>
          </p:cNvGraphicFramePr>
          <p:nvPr>
            <p:extLst>
              <p:ext uri="{D42A27DB-BD31-4B8C-83A1-F6EECF244321}">
                <p14:modId xmlns:p14="http://schemas.microsoft.com/office/powerpoint/2010/main" val="3599584641"/>
              </p:ext>
            </p:extLst>
          </p:nvPr>
        </p:nvGraphicFramePr>
        <p:xfrm>
          <a:off x="6131163" y="3817166"/>
          <a:ext cx="2917945" cy="23145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E7EB24B0-DC9B-4FB8-A2F6-C1524F5808E2}"/>
              </a:ext>
            </a:extLst>
          </p:cNvPr>
          <p:cNvGraphicFramePr>
            <a:graphicFrameLocks/>
          </p:cNvGraphicFramePr>
          <p:nvPr>
            <p:extLst>
              <p:ext uri="{D42A27DB-BD31-4B8C-83A1-F6EECF244321}">
                <p14:modId xmlns:p14="http://schemas.microsoft.com/office/powerpoint/2010/main" val="1518284759"/>
              </p:ext>
            </p:extLst>
          </p:nvPr>
        </p:nvGraphicFramePr>
        <p:xfrm>
          <a:off x="9049106" y="3817166"/>
          <a:ext cx="2917946" cy="2266950"/>
        </p:xfrm>
        <a:graphic>
          <a:graphicData uri="http://schemas.openxmlformats.org/drawingml/2006/chart">
            <c:chart xmlns:c="http://schemas.openxmlformats.org/drawingml/2006/chart" xmlns:r="http://schemas.openxmlformats.org/officeDocument/2006/relationships" r:id="rId7"/>
          </a:graphicData>
        </a:graphic>
      </p:graphicFrame>
      <p:sp>
        <p:nvSpPr>
          <p:cNvPr id="11" name="Rectangle 10">
            <a:extLst>
              <a:ext uri="{FF2B5EF4-FFF2-40B4-BE49-F238E27FC236}">
                <a16:creationId xmlns:a16="http://schemas.microsoft.com/office/drawing/2014/main" id="{5541410A-B579-2C2C-1C7C-BB12C61405AE}"/>
              </a:ext>
            </a:extLst>
          </p:cNvPr>
          <p:cNvSpPr/>
          <p:nvPr/>
        </p:nvSpPr>
        <p:spPr>
          <a:xfrm>
            <a:off x="9049106" y="2033899"/>
            <a:ext cx="2847620" cy="1632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Looking at the different variables related to Quality, it’s easy to see that, generally, the better rated the Quality of the home, the higher the average Sale Price.</a:t>
            </a:r>
          </a:p>
        </p:txBody>
      </p:sp>
    </p:spTree>
    <p:extLst>
      <p:ext uri="{BB962C8B-B14F-4D97-AF65-F5344CB8AC3E}">
        <p14:creationId xmlns:p14="http://schemas.microsoft.com/office/powerpoint/2010/main" val="202253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7E2B-823A-05BC-F650-B71300F0B94A}"/>
              </a:ext>
            </a:extLst>
          </p:cNvPr>
          <p:cNvSpPr>
            <a:spLocks noGrp="1"/>
          </p:cNvSpPr>
          <p:nvPr>
            <p:ph type="title"/>
          </p:nvPr>
        </p:nvSpPr>
        <p:spPr>
          <a:xfrm>
            <a:off x="1460123" y="155038"/>
            <a:ext cx="9603275" cy="1049235"/>
          </a:xfrm>
        </p:spPr>
        <p:txBody>
          <a:bodyPr/>
          <a:lstStyle/>
          <a:p>
            <a:pPr algn="ctr"/>
            <a:r>
              <a:rPr lang="en-US" dirty="0"/>
              <a:t>Condition</a:t>
            </a:r>
          </a:p>
        </p:txBody>
      </p:sp>
      <p:graphicFrame>
        <p:nvGraphicFramePr>
          <p:cNvPr id="4" name="Chart 3">
            <a:extLst>
              <a:ext uri="{FF2B5EF4-FFF2-40B4-BE49-F238E27FC236}">
                <a16:creationId xmlns:a16="http://schemas.microsoft.com/office/drawing/2014/main" id="{5848B8AF-395F-4537-93FB-83CE05C7691C}"/>
              </a:ext>
            </a:extLst>
          </p:cNvPr>
          <p:cNvGraphicFramePr>
            <a:graphicFrameLocks/>
          </p:cNvGraphicFramePr>
          <p:nvPr>
            <p:extLst>
              <p:ext uri="{D42A27DB-BD31-4B8C-83A1-F6EECF244321}">
                <p14:modId xmlns:p14="http://schemas.microsoft.com/office/powerpoint/2010/main" val="1045202709"/>
              </p:ext>
            </p:extLst>
          </p:nvPr>
        </p:nvGraphicFramePr>
        <p:xfrm>
          <a:off x="5924149" y="1492220"/>
          <a:ext cx="4257675" cy="23050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3DAB30D-DFC7-4001-9EC6-3638CE73B127}"/>
              </a:ext>
            </a:extLst>
          </p:cNvPr>
          <p:cNvGraphicFramePr>
            <a:graphicFrameLocks/>
          </p:cNvGraphicFramePr>
          <p:nvPr>
            <p:extLst>
              <p:ext uri="{D42A27DB-BD31-4B8C-83A1-F6EECF244321}">
                <p14:modId xmlns:p14="http://schemas.microsoft.com/office/powerpoint/2010/main" val="3608521514"/>
              </p:ext>
            </p:extLst>
          </p:nvPr>
        </p:nvGraphicFramePr>
        <p:xfrm>
          <a:off x="1647424" y="1492220"/>
          <a:ext cx="4276725" cy="23050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6D52303-4B3B-4970-A008-F665ED2DCAF2}"/>
              </a:ext>
            </a:extLst>
          </p:cNvPr>
          <p:cNvGraphicFramePr>
            <a:graphicFrameLocks/>
          </p:cNvGraphicFramePr>
          <p:nvPr>
            <p:extLst>
              <p:ext uri="{D42A27DB-BD31-4B8C-83A1-F6EECF244321}">
                <p14:modId xmlns:p14="http://schemas.microsoft.com/office/powerpoint/2010/main" val="1279916059"/>
              </p:ext>
            </p:extLst>
          </p:nvPr>
        </p:nvGraphicFramePr>
        <p:xfrm>
          <a:off x="218363" y="3797271"/>
          <a:ext cx="4286249" cy="2276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10DF4B4-BC32-40F0-9C53-B27FB2725501}"/>
              </a:ext>
            </a:extLst>
          </p:cNvPr>
          <p:cNvGraphicFramePr>
            <a:graphicFrameLocks/>
          </p:cNvGraphicFramePr>
          <p:nvPr>
            <p:extLst>
              <p:ext uri="{D42A27DB-BD31-4B8C-83A1-F6EECF244321}">
                <p14:modId xmlns:p14="http://schemas.microsoft.com/office/powerpoint/2010/main" val="3913797291"/>
              </p:ext>
            </p:extLst>
          </p:nvPr>
        </p:nvGraphicFramePr>
        <p:xfrm>
          <a:off x="7760515" y="3797271"/>
          <a:ext cx="4276725" cy="2257425"/>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202D7241-F1E6-0A55-C17B-F9CD77310608}"/>
              </a:ext>
            </a:extLst>
          </p:cNvPr>
          <p:cNvSpPr/>
          <p:nvPr/>
        </p:nvSpPr>
        <p:spPr>
          <a:xfrm>
            <a:off x="4657725" y="4403464"/>
            <a:ext cx="2876550" cy="843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The same can be said about the overall condition of the home. It shares a very similar relationship</a:t>
            </a:r>
            <a:r>
              <a:rPr lang="en-US" sz="1200" baseline="0" dirty="0"/>
              <a:t> as the quality with the price. </a:t>
            </a:r>
            <a:endParaRPr lang="en-US" sz="1200" dirty="0"/>
          </a:p>
        </p:txBody>
      </p:sp>
    </p:spTree>
    <p:extLst>
      <p:ext uri="{BB962C8B-B14F-4D97-AF65-F5344CB8AC3E}">
        <p14:creationId xmlns:p14="http://schemas.microsoft.com/office/powerpoint/2010/main" val="172287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CE82-0E13-EBD4-F7D6-0C5F2F6D6E96}"/>
              </a:ext>
            </a:extLst>
          </p:cNvPr>
          <p:cNvSpPr>
            <a:spLocks noGrp="1"/>
          </p:cNvSpPr>
          <p:nvPr>
            <p:ph type="title"/>
          </p:nvPr>
        </p:nvSpPr>
        <p:spPr/>
        <p:txBody>
          <a:bodyPr/>
          <a:lstStyle/>
          <a:p>
            <a:pPr algn="ctr"/>
            <a:r>
              <a:rPr lang="en-US" dirty="0"/>
              <a:t>Hypothesis 1 testing</a:t>
            </a:r>
          </a:p>
        </p:txBody>
      </p:sp>
      <p:graphicFrame>
        <p:nvGraphicFramePr>
          <p:cNvPr id="4" name="Table 3">
            <a:extLst>
              <a:ext uri="{FF2B5EF4-FFF2-40B4-BE49-F238E27FC236}">
                <a16:creationId xmlns:a16="http://schemas.microsoft.com/office/drawing/2014/main" id="{B458D3F2-BCE8-7997-745C-C863C2EEF633}"/>
              </a:ext>
            </a:extLst>
          </p:cNvPr>
          <p:cNvGraphicFramePr>
            <a:graphicFrameLocks noGrp="1"/>
          </p:cNvGraphicFramePr>
          <p:nvPr>
            <p:extLst>
              <p:ext uri="{D42A27DB-BD31-4B8C-83A1-F6EECF244321}">
                <p14:modId xmlns:p14="http://schemas.microsoft.com/office/powerpoint/2010/main" val="3059293594"/>
              </p:ext>
            </p:extLst>
          </p:nvPr>
        </p:nvGraphicFramePr>
        <p:xfrm>
          <a:off x="1451579" y="1882450"/>
          <a:ext cx="3111874" cy="3951226"/>
        </p:xfrm>
        <a:graphic>
          <a:graphicData uri="http://schemas.openxmlformats.org/drawingml/2006/table">
            <a:tbl>
              <a:tblPr>
                <a:tableStyleId>{5C22544A-7EE6-4342-B048-85BDC9FD1C3A}</a:tableStyleId>
              </a:tblPr>
              <a:tblGrid>
                <a:gridCol w="2009576">
                  <a:extLst>
                    <a:ext uri="{9D8B030D-6E8A-4147-A177-3AD203B41FA5}">
                      <a16:colId xmlns:a16="http://schemas.microsoft.com/office/drawing/2014/main" val="1553494507"/>
                    </a:ext>
                  </a:extLst>
                </a:gridCol>
                <a:gridCol w="568108">
                  <a:extLst>
                    <a:ext uri="{9D8B030D-6E8A-4147-A177-3AD203B41FA5}">
                      <a16:colId xmlns:a16="http://schemas.microsoft.com/office/drawing/2014/main" val="661186431"/>
                    </a:ext>
                  </a:extLst>
                </a:gridCol>
                <a:gridCol w="534190">
                  <a:extLst>
                    <a:ext uri="{9D8B030D-6E8A-4147-A177-3AD203B41FA5}">
                      <a16:colId xmlns:a16="http://schemas.microsoft.com/office/drawing/2014/main" val="3567728813"/>
                    </a:ext>
                  </a:extLst>
                </a:gridCol>
              </a:tblGrid>
              <a:tr h="179620">
                <a:tc>
                  <a:txBody>
                    <a:bodyPr/>
                    <a:lstStyle/>
                    <a:p>
                      <a:pPr algn="l" fontAlgn="b"/>
                      <a:r>
                        <a:rPr lang="en-US" sz="700" u="none" strike="noStrike" dirty="0">
                          <a:effectLst/>
                        </a:rPr>
                        <a:t>t-Test: Two-Sample Assuming Unequal Variances</a:t>
                      </a:r>
                      <a:endParaRPr lang="en-US" sz="700" b="0" i="0" u="none" strike="noStrike" dirty="0">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633296598"/>
                  </a:ext>
                </a:extLst>
              </a:tr>
              <a:tr h="151731">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903338352"/>
                  </a:ext>
                </a:extLst>
              </a:tr>
              <a:tr h="144506">
                <a:tc>
                  <a:txBody>
                    <a:bodyPr/>
                    <a:lstStyle/>
                    <a:p>
                      <a:pPr algn="ctr" fontAlgn="b"/>
                      <a:r>
                        <a:rPr lang="en-US" sz="700" u="none" strike="noStrike">
                          <a:effectLst/>
                        </a:rPr>
                        <a:t> </a:t>
                      </a:r>
                      <a:endParaRPr lang="en-US" sz="700" b="0" i="1" u="none" strike="noStrike">
                        <a:solidFill>
                          <a:srgbClr val="000000"/>
                        </a:solidFill>
                        <a:effectLst/>
                        <a:latin typeface="Calibri" panose="020F0502020204030204" pitchFamily="34" charset="0"/>
                      </a:endParaRPr>
                    </a:p>
                  </a:txBody>
                  <a:tcPr marL="6365" marR="6365" marT="6365" marB="0" anchor="b"/>
                </a:tc>
                <a:tc>
                  <a:txBody>
                    <a:bodyPr/>
                    <a:lstStyle/>
                    <a:p>
                      <a:pPr algn="ctr" fontAlgn="b"/>
                      <a:r>
                        <a:rPr lang="en-US" sz="700" u="none" strike="noStrike">
                          <a:effectLst/>
                        </a:rPr>
                        <a:t>Quality 5</a:t>
                      </a:r>
                      <a:endParaRPr lang="en-US" sz="700" b="0" i="1" u="none" strike="noStrike">
                        <a:solidFill>
                          <a:srgbClr val="000000"/>
                        </a:solidFill>
                        <a:effectLst/>
                        <a:latin typeface="Calibri" panose="020F0502020204030204" pitchFamily="34" charset="0"/>
                      </a:endParaRPr>
                    </a:p>
                  </a:txBody>
                  <a:tcPr marL="6365" marR="6365" marT="6365" marB="0" anchor="b"/>
                </a:tc>
                <a:tc>
                  <a:txBody>
                    <a:bodyPr/>
                    <a:lstStyle/>
                    <a:p>
                      <a:pPr algn="ctr" fontAlgn="b"/>
                      <a:r>
                        <a:rPr lang="en-US" sz="700" u="none" strike="noStrike">
                          <a:effectLst/>
                        </a:rPr>
                        <a:t>Quality 6</a:t>
                      </a:r>
                      <a:endParaRPr lang="en-US" sz="700" b="0" i="1"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9324209"/>
                  </a:ext>
                </a:extLst>
              </a:tr>
              <a:tr h="144506">
                <a:tc>
                  <a:txBody>
                    <a:bodyPr/>
                    <a:lstStyle/>
                    <a:p>
                      <a:pPr algn="l" fontAlgn="b"/>
                      <a:r>
                        <a:rPr lang="en-US" sz="700" u="none" strike="noStrike">
                          <a:effectLst/>
                        </a:rPr>
                        <a:t>Mean</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133523.3476</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161603.0348</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607831368"/>
                  </a:ext>
                </a:extLst>
              </a:tr>
              <a:tr h="144506">
                <a:tc>
                  <a:txBody>
                    <a:bodyPr/>
                    <a:lstStyle/>
                    <a:p>
                      <a:pPr algn="l" fontAlgn="b"/>
                      <a:r>
                        <a:rPr lang="en-US" sz="700" u="none" strike="noStrike">
                          <a:effectLst/>
                        </a:rPr>
                        <a:t>Variance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734807390</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1302501304</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64634905"/>
                  </a:ext>
                </a:extLst>
              </a:tr>
              <a:tr h="144506">
                <a:tc>
                  <a:txBody>
                    <a:bodyPr/>
                    <a:lstStyle/>
                    <a:p>
                      <a:pPr algn="l" fontAlgn="b"/>
                      <a:r>
                        <a:rPr lang="en-US" sz="700" u="none" strike="noStrike">
                          <a:effectLst/>
                        </a:rPr>
                        <a:t>Observations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397</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374</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228059422"/>
                  </a:ext>
                </a:extLst>
              </a:tr>
              <a:tr h="144506">
                <a:tc>
                  <a:txBody>
                    <a:bodyPr/>
                    <a:lstStyle/>
                    <a:p>
                      <a:pPr algn="l" fontAlgn="b"/>
                      <a:r>
                        <a:rPr lang="en-US" sz="700" u="none" strike="noStrike">
                          <a:effectLst/>
                        </a:rPr>
                        <a:t>Hypothesized Mean Difference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60094450"/>
                  </a:ext>
                </a:extLst>
              </a:tr>
              <a:tr h="144506">
                <a:tc>
                  <a:txBody>
                    <a:bodyPr/>
                    <a:lstStyle/>
                    <a:p>
                      <a:pPr algn="l" fontAlgn="b"/>
                      <a:r>
                        <a:rPr lang="en-US" sz="700" u="none" strike="noStrike">
                          <a:effectLst/>
                        </a:rPr>
                        <a:t>df</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691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334889880"/>
                  </a:ext>
                </a:extLst>
              </a:tr>
              <a:tr h="144506">
                <a:tc>
                  <a:txBody>
                    <a:bodyPr/>
                    <a:lstStyle/>
                    <a:p>
                      <a:pPr algn="l" fontAlgn="b"/>
                      <a:r>
                        <a:rPr lang="en-US" sz="700" u="none" strike="noStrike">
                          <a:effectLst/>
                        </a:rPr>
                        <a:t>t Stat</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-12.15864383</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328457801"/>
                  </a:ext>
                </a:extLst>
              </a:tr>
              <a:tr h="144506">
                <a:tc>
                  <a:txBody>
                    <a:bodyPr/>
                    <a:lstStyle/>
                    <a:p>
                      <a:pPr algn="l" fontAlgn="b"/>
                      <a:r>
                        <a:rPr lang="en-US" sz="700" u="none" strike="noStrike">
                          <a:effectLst/>
                        </a:rPr>
                        <a:t>P(T&lt;=t) one-tail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2.91696E-31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613187205"/>
                  </a:ext>
                </a:extLst>
              </a:tr>
              <a:tr h="144506">
                <a:tc>
                  <a:txBody>
                    <a:bodyPr/>
                    <a:lstStyle/>
                    <a:p>
                      <a:pPr algn="l" fontAlgn="b"/>
                      <a:r>
                        <a:rPr lang="en-US" sz="700" u="none" strike="noStrike">
                          <a:effectLst/>
                        </a:rPr>
                        <a:t>t Critical one-tail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1.647061769</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068533097"/>
                  </a:ext>
                </a:extLst>
              </a:tr>
              <a:tr h="144506">
                <a:tc>
                  <a:txBody>
                    <a:bodyPr/>
                    <a:lstStyle/>
                    <a:p>
                      <a:pPr algn="l" fontAlgn="b"/>
                      <a:r>
                        <a:rPr lang="en-US" sz="700" u="none" strike="noStrike">
                          <a:effectLst/>
                        </a:rPr>
                        <a:t>P(T&lt;=t) two-tail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5.83E-31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4112989241"/>
                  </a:ext>
                </a:extLst>
              </a:tr>
              <a:tr h="151731">
                <a:tc>
                  <a:txBody>
                    <a:bodyPr/>
                    <a:lstStyle/>
                    <a:p>
                      <a:pPr algn="l" fontAlgn="b"/>
                      <a:r>
                        <a:rPr lang="en-US" sz="700" u="none" strike="noStrike">
                          <a:effectLst/>
                        </a:rPr>
                        <a:t>t Critical two-tail</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dirty="0">
                          <a:effectLst/>
                        </a:rPr>
                        <a:t>1.963403002</a:t>
                      </a:r>
                      <a:endParaRPr lang="en-US" sz="700" b="0" i="0" u="none" strike="noStrike" dirty="0">
                        <a:solidFill>
                          <a:srgbClr val="000000"/>
                        </a:solidFill>
                        <a:effectLst/>
                        <a:latin typeface="Calibri" panose="020F0502020204030204" pitchFamily="34" charset="0"/>
                      </a:endParaRPr>
                    </a:p>
                  </a:txBody>
                  <a:tcPr marL="6365" marR="6365" marT="6365"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625054626"/>
                  </a:ext>
                </a:extLst>
              </a:tr>
              <a:tr h="144506">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758004771"/>
                  </a:ext>
                </a:extLst>
              </a:tr>
              <a:tr h="144506">
                <a:tc>
                  <a:txBody>
                    <a:bodyPr/>
                    <a:lstStyle/>
                    <a:p>
                      <a:pPr algn="l" fontAlgn="b"/>
                      <a:r>
                        <a:rPr lang="en-US" sz="700" u="none" strike="noStrike">
                          <a:effectLst/>
                        </a:rPr>
                        <a:t>Total Sample Size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771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61706776"/>
                  </a:ext>
                </a:extLst>
              </a:tr>
              <a:tr h="144506">
                <a:tc>
                  <a:txBody>
                    <a:bodyPr/>
                    <a:lstStyle/>
                    <a:p>
                      <a:pPr algn="l" fontAlgn="b"/>
                      <a:r>
                        <a:rPr lang="en-US" sz="700" u="none" strike="noStrike">
                          <a:effectLst/>
                        </a:rPr>
                        <a:t>Mean Difference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-28079.68715</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4014970945"/>
                  </a:ext>
                </a:extLst>
              </a:tr>
              <a:tr h="144506">
                <a:tc>
                  <a:txBody>
                    <a:bodyPr/>
                    <a:lstStyle/>
                    <a:p>
                      <a:pPr algn="l" fontAlgn="b"/>
                      <a:r>
                        <a:rPr lang="en-US" sz="700" u="none" strike="noStrike">
                          <a:effectLst/>
                        </a:rPr>
                        <a:t>Standard Error of Difference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2309.442364</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220919585"/>
                  </a:ext>
                </a:extLst>
              </a:tr>
              <a:tr h="144506">
                <a:tc>
                  <a:txBody>
                    <a:bodyPr/>
                    <a:lstStyle/>
                    <a:p>
                      <a:pPr algn="l" fontAlgn="b"/>
                      <a:r>
                        <a:rPr lang="en-US" sz="700" u="none" strike="noStrike">
                          <a:effectLst/>
                        </a:rPr>
                        <a:t>Margin of Error Difference of Means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4534.366072</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236948211"/>
                  </a:ext>
                </a:extLst>
              </a:tr>
              <a:tr h="144506">
                <a:tc>
                  <a:txBody>
                    <a:bodyPr/>
                    <a:lstStyle/>
                    <a:p>
                      <a:pPr algn="l" fontAlgn="b"/>
                      <a:r>
                        <a:rPr lang="en-US" sz="700" u="none" strike="noStrike">
                          <a:effectLst/>
                        </a:rPr>
                        <a:t>CI Lower Limit</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-32614.05322</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949732419"/>
                  </a:ext>
                </a:extLst>
              </a:tr>
              <a:tr h="144506">
                <a:tc>
                  <a:txBody>
                    <a:bodyPr/>
                    <a:lstStyle/>
                    <a:p>
                      <a:pPr algn="l" fontAlgn="b"/>
                      <a:r>
                        <a:rPr lang="en-US" sz="700" u="none" strike="noStrike">
                          <a:effectLst/>
                        </a:rPr>
                        <a:t>CI Upper Limit</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-23545.32108</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970642010"/>
                  </a:ext>
                </a:extLst>
              </a:tr>
              <a:tr h="144506">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57619708"/>
                  </a:ext>
                </a:extLst>
              </a:tr>
              <a:tr h="144506">
                <a:tc>
                  <a:txBody>
                    <a:bodyPr/>
                    <a:lstStyle/>
                    <a:p>
                      <a:pPr algn="l" fontAlgn="b"/>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ctr" fontAlgn="b"/>
                      <a:r>
                        <a:rPr lang="en-US" sz="700" u="none" strike="noStrike" dirty="0">
                          <a:effectLst/>
                        </a:rPr>
                        <a:t>Quality 5</a:t>
                      </a:r>
                      <a:endParaRPr lang="en-US" sz="700" b="0" i="0" u="none" strike="noStrike" dirty="0">
                        <a:solidFill>
                          <a:srgbClr val="000000"/>
                        </a:solidFill>
                        <a:effectLst/>
                        <a:latin typeface="Calibri" panose="020F0502020204030204" pitchFamily="34" charset="0"/>
                      </a:endParaRPr>
                    </a:p>
                  </a:txBody>
                  <a:tcPr marL="6365" marR="6365" marT="6365" marB="0" anchor="b"/>
                </a:tc>
                <a:tc>
                  <a:txBody>
                    <a:bodyPr/>
                    <a:lstStyle/>
                    <a:p>
                      <a:pPr algn="ctr" fontAlgn="b"/>
                      <a:r>
                        <a:rPr lang="en-US" sz="700" u="none" strike="noStrike" dirty="0">
                          <a:effectLst/>
                        </a:rPr>
                        <a:t>Quality 6</a:t>
                      </a:r>
                      <a:endParaRPr lang="en-US" sz="700" b="0" i="0" u="none" strike="noStrike" dirty="0">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832771360"/>
                  </a:ext>
                </a:extLst>
              </a:tr>
              <a:tr h="144506">
                <a:tc>
                  <a:txBody>
                    <a:bodyPr/>
                    <a:lstStyle/>
                    <a:p>
                      <a:pPr algn="l" fontAlgn="b"/>
                      <a:r>
                        <a:rPr lang="en-US" sz="700" u="none" strike="noStrike">
                          <a:effectLst/>
                        </a:rPr>
                        <a:t>Mean</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133523.3476</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161603.0348</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625317193"/>
                  </a:ext>
                </a:extLst>
              </a:tr>
              <a:tr h="144506">
                <a:tc>
                  <a:txBody>
                    <a:bodyPr/>
                    <a:lstStyle/>
                    <a:p>
                      <a:pPr algn="l" fontAlgn="b"/>
                      <a:r>
                        <a:rPr lang="en-US" sz="700" u="none" strike="noStrike">
                          <a:effectLst/>
                        </a:rPr>
                        <a:t>Variance</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734807390</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1302501304</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368076934"/>
                  </a:ext>
                </a:extLst>
              </a:tr>
              <a:tr h="144506">
                <a:tc>
                  <a:txBody>
                    <a:bodyPr/>
                    <a:lstStyle/>
                    <a:p>
                      <a:pPr algn="l" fontAlgn="b"/>
                      <a:r>
                        <a:rPr lang="en-US" sz="700" u="none" strike="noStrike">
                          <a:effectLst/>
                        </a:rPr>
                        <a:t>Observations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397</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374</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1263313093"/>
                  </a:ext>
                </a:extLst>
              </a:tr>
              <a:tr h="144506">
                <a:tc>
                  <a:txBody>
                    <a:bodyPr/>
                    <a:lstStyle/>
                    <a:p>
                      <a:pPr algn="l" fontAlgn="b"/>
                      <a:r>
                        <a:rPr lang="en-US" sz="700" u="none" strike="noStrike">
                          <a:effectLst/>
                        </a:rPr>
                        <a:t>Standard Error</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1360.477941</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1866.178932</a:t>
                      </a:r>
                      <a:endParaRPr lang="en-US" sz="700" b="0" i="0" u="none" strike="noStrike">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3651778416"/>
                  </a:ext>
                </a:extLst>
              </a:tr>
              <a:tr h="144506">
                <a:tc>
                  <a:txBody>
                    <a:bodyPr/>
                    <a:lstStyle/>
                    <a:p>
                      <a:pPr algn="l" fontAlgn="b"/>
                      <a:r>
                        <a:rPr lang="en-US" sz="700" u="none" strike="noStrike">
                          <a:effectLst/>
                        </a:rPr>
                        <a:t>Margin of Error Sample Means</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a:effectLst/>
                        </a:rPr>
                        <a:t>2671.166473</a:t>
                      </a:r>
                      <a:endParaRPr lang="en-US" sz="700" b="0" i="0" u="none" strike="noStrike">
                        <a:solidFill>
                          <a:srgbClr val="000000"/>
                        </a:solidFill>
                        <a:effectLst/>
                        <a:latin typeface="Calibri" panose="020F0502020204030204" pitchFamily="34" charset="0"/>
                      </a:endParaRPr>
                    </a:p>
                  </a:txBody>
                  <a:tcPr marL="6365" marR="6365" marT="6365" marB="0" anchor="b"/>
                </a:tc>
                <a:tc>
                  <a:txBody>
                    <a:bodyPr/>
                    <a:lstStyle/>
                    <a:p>
                      <a:pPr algn="r" fontAlgn="b"/>
                      <a:r>
                        <a:rPr lang="en-US" sz="700" u="none" strike="noStrike" dirty="0">
                          <a:effectLst/>
                        </a:rPr>
                        <a:t>3664.061319</a:t>
                      </a:r>
                      <a:endParaRPr lang="en-US" sz="700" b="0" i="0" u="none" strike="noStrike" dirty="0">
                        <a:solidFill>
                          <a:srgbClr val="000000"/>
                        </a:solidFill>
                        <a:effectLst/>
                        <a:latin typeface="Calibri" panose="020F0502020204030204" pitchFamily="34" charset="0"/>
                      </a:endParaRPr>
                    </a:p>
                  </a:txBody>
                  <a:tcPr marL="6365" marR="6365" marT="6365" marB="0" anchor="b"/>
                </a:tc>
                <a:extLst>
                  <a:ext uri="{0D108BD9-81ED-4DB2-BD59-A6C34878D82A}">
                    <a16:rowId xmlns:a16="http://schemas.microsoft.com/office/drawing/2014/main" val="2591815056"/>
                  </a:ext>
                </a:extLst>
              </a:tr>
            </a:tbl>
          </a:graphicData>
        </a:graphic>
      </p:graphicFrame>
      <p:sp>
        <p:nvSpPr>
          <p:cNvPr id="5" name="Rectangle 4">
            <a:extLst>
              <a:ext uri="{FF2B5EF4-FFF2-40B4-BE49-F238E27FC236}">
                <a16:creationId xmlns:a16="http://schemas.microsoft.com/office/drawing/2014/main" id="{D78B443D-73E9-7ACA-F257-6FD92BB4DC0B}"/>
              </a:ext>
            </a:extLst>
          </p:cNvPr>
          <p:cNvSpPr/>
          <p:nvPr/>
        </p:nvSpPr>
        <p:spPr>
          <a:xfrm>
            <a:off x="4648333" y="1948130"/>
            <a:ext cx="3495809" cy="10492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Hypothesis</a:t>
            </a:r>
            <a:r>
              <a:rPr lang="en-US" sz="1200" baseline="0" dirty="0"/>
              <a:t> 1: Overall Quality has a significant impact on Sale Price.</a:t>
            </a:r>
          </a:p>
          <a:p>
            <a:pPr algn="ctr"/>
            <a:endParaRPr lang="en-US" sz="1200" dirty="0"/>
          </a:p>
          <a:p>
            <a:pPr algn="ctr"/>
            <a:r>
              <a:rPr lang="en-US" sz="1200" baseline="0" dirty="0"/>
              <a:t>For the purposes of consistency, I ran the test for the two most frequently found quality scores: 5 and 6.</a:t>
            </a:r>
            <a:endParaRPr lang="en-US" sz="1200" dirty="0"/>
          </a:p>
        </p:txBody>
      </p:sp>
      <p:graphicFrame>
        <p:nvGraphicFramePr>
          <p:cNvPr id="6" name="Chart 5">
            <a:extLst>
              <a:ext uri="{FF2B5EF4-FFF2-40B4-BE49-F238E27FC236}">
                <a16:creationId xmlns:a16="http://schemas.microsoft.com/office/drawing/2014/main" id="{488C2A9C-3229-A8CB-FBC2-5A03A049EBC2}"/>
              </a:ext>
            </a:extLst>
          </p:cNvPr>
          <p:cNvGraphicFramePr>
            <a:graphicFrameLocks/>
          </p:cNvGraphicFramePr>
          <p:nvPr>
            <p:extLst>
              <p:ext uri="{D42A27DB-BD31-4B8C-83A1-F6EECF244321}">
                <p14:modId xmlns:p14="http://schemas.microsoft.com/office/powerpoint/2010/main" val="178974002"/>
              </p:ext>
            </p:extLst>
          </p:nvPr>
        </p:nvGraphicFramePr>
        <p:xfrm>
          <a:off x="4648333" y="3091740"/>
          <a:ext cx="349580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E3C4D4B0-CB27-A823-80A9-8EF882227B8D}"/>
              </a:ext>
            </a:extLst>
          </p:cNvPr>
          <p:cNvGraphicFramePr>
            <a:graphicFrameLocks noGrp="1"/>
          </p:cNvGraphicFramePr>
          <p:nvPr>
            <p:extLst>
              <p:ext uri="{D42A27DB-BD31-4B8C-83A1-F6EECF244321}">
                <p14:modId xmlns:p14="http://schemas.microsoft.com/office/powerpoint/2010/main" val="4142940877"/>
              </p:ext>
            </p:extLst>
          </p:nvPr>
        </p:nvGraphicFramePr>
        <p:xfrm>
          <a:off x="8229022" y="2263197"/>
          <a:ext cx="3276600" cy="419100"/>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1532988207"/>
                    </a:ext>
                  </a:extLst>
                </a:gridCol>
                <a:gridCol w="1828800">
                  <a:extLst>
                    <a:ext uri="{9D8B030D-6E8A-4147-A177-3AD203B41FA5}">
                      <a16:colId xmlns:a16="http://schemas.microsoft.com/office/drawing/2014/main" val="1273007031"/>
                    </a:ext>
                  </a:extLst>
                </a:gridCol>
              </a:tblGrid>
              <a:tr h="190500">
                <a:tc>
                  <a:txBody>
                    <a:bodyPr/>
                    <a:lstStyle/>
                    <a:p>
                      <a:pPr algn="l" fontAlgn="b"/>
                      <a:r>
                        <a:rPr lang="en-US" sz="1100" u="none" strike="noStrike">
                          <a:effectLst/>
                        </a:rPr>
                        <a:t>Null Hypothesis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Sample means are equal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4124892"/>
                  </a:ext>
                </a:extLst>
              </a:tr>
              <a:tr h="228600">
                <a:tc>
                  <a:txBody>
                    <a:bodyPr/>
                    <a:lstStyle/>
                    <a:p>
                      <a:pPr algn="l" fontAlgn="b"/>
                      <a:r>
                        <a:rPr lang="en-US" sz="1100" u="none" strike="noStrike">
                          <a:effectLst/>
                        </a:rPr>
                        <a:t>Alternative Hypothesis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Sample means are not equal</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9763711"/>
                  </a:ext>
                </a:extLst>
              </a:tr>
            </a:tbl>
          </a:graphicData>
        </a:graphic>
      </p:graphicFrame>
      <p:sp>
        <p:nvSpPr>
          <p:cNvPr id="8" name="Rectangle 7">
            <a:extLst>
              <a:ext uri="{FF2B5EF4-FFF2-40B4-BE49-F238E27FC236}">
                <a16:creationId xmlns:a16="http://schemas.microsoft.com/office/drawing/2014/main" id="{246FAC24-DCF1-D460-A583-67B93AEFB748}"/>
              </a:ext>
            </a:extLst>
          </p:cNvPr>
          <p:cNvSpPr/>
          <p:nvPr/>
        </p:nvSpPr>
        <p:spPr>
          <a:xfrm>
            <a:off x="8368869" y="3575705"/>
            <a:ext cx="3248025" cy="887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t>With the resulting t Stat and P value we can reject</a:t>
            </a:r>
            <a:r>
              <a:rPr lang="en-US" sz="1200" baseline="0" dirty="0"/>
              <a:t> the null hypothesis and determine that that is indeed a significant difference in the means between Quality 5 and Quality 6</a:t>
            </a:r>
            <a:endParaRPr lang="en-US" sz="1200" dirty="0"/>
          </a:p>
        </p:txBody>
      </p:sp>
    </p:spTree>
    <p:extLst>
      <p:ext uri="{BB962C8B-B14F-4D97-AF65-F5344CB8AC3E}">
        <p14:creationId xmlns:p14="http://schemas.microsoft.com/office/powerpoint/2010/main" val="25332295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TotalTime>
  <Words>1678</Words>
  <Application>Microsoft Office PowerPoint</Application>
  <PresentationFormat>Widescreen</PresentationFormat>
  <Paragraphs>224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Data Analysis For potential housing investments</vt:lpstr>
      <vt:lpstr>Introduction + Project Goal</vt:lpstr>
      <vt:lpstr>Hypotheses</vt:lpstr>
      <vt:lpstr>Dataset</vt:lpstr>
      <vt:lpstr>Methods</vt:lpstr>
      <vt:lpstr>Category 1: Quality / Condition</vt:lpstr>
      <vt:lpstr>Quality</vt:lpstr>
      <vt:lpstr>Condition</vt:lpstr>
      <vt:lpstr>Hypothesis 1 testing</vt:lpstr>
      <vt:lpstr>Category 2: Square feet and number of bedrooms/bathrooms</vt:lpstr>
      <vt:lpstr>Bedrooms, bathrooms, etc.</vt:lpstr>
      <vt:lpstr>Hypothesis 2 Testing</vt:lpstr>
      <vt:lpstr>Category 3: External features / Amenities</vt:lpstr>
      <vt:lpstr>House style</vt:lpstr>
      <vt:lpstr>Heating</vt:lpstr>
      <vt:lpstr>Central Air</vt:lpstr>
      <vt:lpstr>Hypothesis 3 Testing</vt:lpstr>
      <vt:lpstr>Summary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potential housing investments</dc:title>
  <dc:creator>Cory Sagen</dc:creator>
  <cp:lastModifiedBy>Cory Sagen</cp:lastModifiedBy>
  <cp:revision>3</cp:revision>
  <dcterms:created xsi:type="dcterms:W3CDTF">2023-11-29T19:15:39Z</dcterms:created>
  <dcterms:modified xsi:type="dcterms:W3CDTF">2023-11-29T21:34:44Z</dcterms:modified>
</cp:coreProperties>
</file>