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2.png" Type="http://schemas.openxmlformats.org/officeDocument/2006/relationships/image"/><Relationship Id="rId2" Target="../media/image3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8.png" Type="http://schemas.openxmlformats.org/officeDocument/2006/relationships/image"/><Relationship Id="rId2" Target="../media/image9.sv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1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13.png" Type="http://schemas.openxmlformats.org/officeDocument/2006/relationships/image"/><Relationship Id="rId2" Target="../media/image14.sv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80905" y="2143482"/>
            <a:ext cx="8918051" cy="18354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7229"/>
              </a:lnSpc>
              <a:buNone/>
            </a:pPr>
            <a:r>
              <a:rPr lang="en-US" sz="573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Adult Income Analysis Presentation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380905" y="3996673"/>
            <a:ext cx="11522369" cy="57582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268"/>
              </a:lnSpc>
              <a:spcBef>
                <a:spcPts val="137"/>
              </a:spcBef>
              <a:buNone/>
            </a:pPr>
            <a:r>
              <a:rPr lang="en-US" sz="1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provides an overview and insights into predicting whether an individual's income exceeds $50K per year.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66608" y="1986371"/>
            <a:ext cx="3727153" cy="288354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3" name="Object 2"/>
          <p:cNvSpPr/>
          <p:nvPr/>
        </p:nvSpPr>
        <p:spPr>
          <a:xfrm>
            <a:off x="485654" y="2005417"/>
            <a:ext cx="3689063" cy="2845452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/>
          <a:srcRect l="0" r="0" t="76" b="76"/>
          <a:stretch/>
        </p:blipFill>
        <p:spPr>
          <a:xfrm>
            <a:off x="485654" y="2005417"/>
            <a:ext cx="3689063" cy="2845452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342314" y="2229334"/>
            <a:ext cx="768856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Income Distribution by Gender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342314" y="2847561"/>
            <a:ext cx="7688562" cy="17274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spcBef>
                <a:spcPts val="836"/>
              </a:spcBef>
              <a:buNone/>
            </a:pPr>
            <a:r>
              <a:rPr lang="en-US" sz="1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plot highlights a noticeable difference in income distribution between males and females. Males tend to have a higher proportion of individuals earning above $50K compared to females. This observation underscores the importance of addressing gender income disparities in various sectors, from workplaces to policy-making.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Problem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23619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4" name="Object 3"/>
          <p:cNvSpPr/>
          <p:nvPr/>
        </p:nvSpPr>
        <p:spPr>
          <a:xfrm>
            <a:off x="761810" y="1736836"/>
            <a:ext cx="3456711" cy="6525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 Target Groups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2535844"/>
            <a:ext cx="3456711" cy="10665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Knowing income levels allows organizations to identify and understand their target customer groups.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85178" y="1523619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4570857" y="1736836"/>
            <a:ext cx="3456711" cy="6525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/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0857" y="2535844"/>
            <a:ext cx="3456711" cy="10665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Products and services can be designed and marketed specifically for high, middle, or low income individuals.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094226" y="1523619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8379905" y="1736836"/>
            <a:ext cx="3456711" cy="32629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Inform Policy Decisions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379905" y="2209545"/>
            <a:ext cx="3456711" cy="10665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Income data enables governments to formulate policies that address economic inequality.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4047113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13" name="Object 12"/>
          <p:cNvSpPr/>
          <p:nvPr/>
        </p:nvSpPr>
        <p:spPr>
          <a:xfrm>
            <a:off x="761810" y="4260330"/>
            <a:ext cx="3456711" cy="6525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Target Marketing Campaigns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61810" y="5059338"/>
            <a:ext cx="3456711" cy="106653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Advertisers can direct promotions at specific income brackets based on purchasing power.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285178" y="4047113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16" name="Object 15"/>
          <p:cNvSpPr/>
          <p:nvPr/>
        </p:nvSpPr>
        <p:spPr>
          <a:xfrm>
            <a:off x="4570857" y="4260330"/>
            <a:ext cx="3456711" cy="6525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Assess Creditworthiness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570857" y="5059338"/>
            <a:ext cx="3456711" cy="79990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Banks use income data to determine loan eligibility and tailor credit products.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8094226" y="4047113"/>
            <a:ext cx="3618595" cy="2333042"/>
          </a:xfrm>
          <a:prstGeom prst="rect">
            <a:avLst/>
          </a:prstGeom>
          <a:noFill/>
          <a:ln w="25400">
            <a:solidFill>
              <a:srgbClr val="62a8bb"/>
            </a:solidFill>
            <a:prstDash val="solid"/>
            <a:miter lim="800000"/>
          </a:ln>
        </p:spPr>
      </p:sp>
      <p:sp>
        <p:nvSpPr>
          <p:cNvPr id="19" name="Object 18"/>
          <p:cNvSpPr/>
          <p:nvPr/>
        </p:nvSpPr>
        <p:spPr>
          <a:xfrm>
            <a:off x="8379905" y="4260330"/>
            <a:ext cx="3456711" cy="32629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70"/>
              </a:lnSpc>
              <a:buNone/>
            </a:pPr>
            <a:r>
              <a:rPr lang="en-US" sz="204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Guide Public Spending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8379905" y="4733039"/>
            <a:ext cx="3456711" cy="79990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Bef>
                <a:spcPts val="1131"/>
              </a:spcBef>
              <a:buNone/>
            </a:pPr>
            <a:r>
              <a:rPr lang="en-US" sz="15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Knowledge of income levels allows optimal allocation of public resources.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Stakeholders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66582" y="2603097"/>
            <a:ext cx="647538" cy="752287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372811" y="3743818"/>
            <a:ext cx="3634784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Financial institutions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72811" y="4059998"/>
            <a:ext cx="3634784" cy="63965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 use analysis to gauge creditworthiness and design financial products for different income groups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9264" y="2502668"/>
            <a:ext cx="866558" cy="85703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481344" y="3743818"/>
            <a:ext cx="3226263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Government agencies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481344" y="4059998"/>
            <a:ext cx="3226263" cy="63965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 utilize analysis for policymaking, taxation, welfare programs, and public services based on income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2770" y="2402228"/>
            <a:ext cx="695151" cy="1066533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8155171" y="3743818"/>
            <a:ext cx="3687158" cy="23032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Marketing firms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155171" y="4059998"/>
            <a:ext cx="3687158" cy="63965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3"/>
              </a:spcBef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 develop targeted campaigns appealing to specific income groups' needs and preferences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0" y="5932591"/>
            <a:ext cx="12188952" cy="923694"/>
          </a:xfrm>
          <a:prstGeom prst="rect">
            <a:avLst/>
          </a:prstGeom>
          <a:solidFill>
            <a:srgbClr val="62a8bb"/>
          </a:solidFill>
        </p:spPr>
      </p:sp>
      <p:sp>
        <p:nvSpPr>
          <p:cNvPr id="13" name="Object 12"/>
          <p:cNvSpPr/>
          <p:nvPr/>
        </p:nvSpPr>
        <p:spPr>
          <a:xfrm>
            <a:off x="-95226" y="6249516"/>
            <a:ext cx="12379404" cy="2879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stakeholders can leverage the income analysis for tailored services, policies, and strategies.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Source &amp; Description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2496712"/>
            <a:ext cx="11246213" cy="2932967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1" y="2496712"/>
            <a:ext cx="11246213" cy="2923444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1" y="2496831"/>
            <a:ext cx="5618345" cy="796264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Source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6094476" y="2496831"/>
            <a:ext cx="5618345" cy="796264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Key Attributes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1" y="3293095"/>
            <a:ext cx="5618345" cy="106168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UCI Machine Learning Repository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094476" y="3293095"/>
            <a:ext cx="5618345" cy="106168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age, workclass, education, marital status, occupation, race, sex, capital gain, capital loss, hours per week, native country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4354780"/>
            <a:ext cx="5618345" cy="106168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Census data from 1994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6094476" y="4354780"/>
            <a:ext cx="5618345" cy="1061685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over 50 variables describing demographic, employment, and financial attributes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-476131" y="6537575"/>
            <a:ext cx="12188952" cy="17051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344"/>
              </a:lnSpc>
              <a:buNone/>
            </a:pPr>
            <a:r>
              <a:rPr lang="en-US" sz="96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*Adapted from the UCI Machine Learning Repository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004713" y="1927085"/>
            <a:ext cx="3708108" cy="3002116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8004713" y="1927085"/>
            <a:ext cx="3708108" cy="300211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26651" y="2448355"/>
            <a:ext cx="775141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Income Distribution by Race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26651" y="3066581"/>
            <a:ext cx="7751412" cy="127960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spcBef>
                <a:spcPts val="836"/>
              </a:spcBef>
              <a:buNone/>
            </a:pPr>
            <a:r>
              <a:rPr lang="en-US" sz="1440" dirty="0" smtClean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From this plot, it's evident that there are disparities in income distribution across different racial groups. Some racial groups have a higher proportion of individuals earning above $50K compared to others. It's crucial for stakeholders to recognize these disparities and ensure that policies and strategies are equitable across all racial groups.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62901"/>
            <a:ext cx="12188952" cy="50990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16"/>
              </a:lnSpc>
              <a:buNone/>
            </a:pPr>
            <a:r>
              <a:rPr lang="en-US" sz="3188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Performance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3494206"/>
            <a:ext cx="5446938" cy="8884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722"/>
              </a:lnSpc>
              <a:buSzPct val="100000"/>
              <a:buChar char="•"/>
            </a:pPr>
            <a:r>
              <a:rPr lang="en-US" sz="216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a random forest classifier to predict income levels based on census data.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84928" y="3494206"/>
            <a:ext cx="5446938" cy="88843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722"/>
              </a:lnSpc>
              <a:buSzPct val="100000"/>
              <a:buChar char="•"/>
            </a:pPr>
            <a:r>
              <a:rPr lang="en-US" sz="216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Metrics</a:t>
            </a:r>
          </a:p>
          <a:p>
            <a:pPr algn="l" lvl="1">
              <a:lnSpc>
                <a:spcPts val="1932"/>
              </a:lnSpc>
              <a:spcBef>
                <a:spcPts val="404"/>
              </a:spcBef>
              <a:buNone/>
            </a:pPr>
            <a:r>
              <a:rPr lang="en-US" sz="138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model achieved an accuracy of 85% and RMSE of 0.32 on the test set.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3067920"/>
            <a:ext cx="3007600" cy="7138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811"/>
              </a:lnSpc>
              <a:buNone/>
            </a:pPr>
            <a:r>
              <a:rPr lang="en-US" sz="2231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Recommendations &amp; Conclusion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67193" y="1743701"/>
            <a:ext cx="2866308" cy="1085579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475631" y="2005106"/>
            <a:ext cx="2266175" cy="552907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177"/>
              </a:lnSpc>
              <a:buNone/>
            </a:pPr>
            <a:r>
              <a:rPr lang="en-US" sz="172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Offer financial literacy programs</a:t>
            </a:r>
            <a:endParaRPr lang="en-US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193" y="2886415"/>
            <a:ext cx="6389677" cy="1085579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475631" y="3285899"/>
            <a:ext cx="5739744" cy="276454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177"/>
              </a:lnSpc>
              <a:buNone/>
            </a:pPr>
            <a:r>
              <a:rPr lang="en-US" sz="172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 public transportation access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7193" y="4029129"/>
            <a:ext cx="7465733" cy="1085579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4475631" y="4428613"/>
            <a:ext cx="6808672" cy="276454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177"/>
              </a:lnSpc>
              <a:buNone/>
            </a:pPr>
            <a:r>
              <a:rPr lang="en-US" sz="1728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 minimum wage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433154" y="2564858"/>
            <a:ext cx="9322644" cy="127484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021"/>
              </a:lnSpc>
              <a:buNone/>
            </a:pPr>
            <a:r>
              <a:rPr lang="en-US" sz="4781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“"The unexamined life is not worth living." - Socrates”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433154" y="3955011"/>
            <a:ext cx="9322644" cy="2879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spcBef>
                <a:spcPts val="891"/>
              </a:spcBef>
              <a:buNone/>
            </a:pPr>
            <a:r>
              <a:rPr lang="en-US" sz="18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SOCRATES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Analysis Presentation</dc:title>
  <dc:subject>Adult Income Analysis Presentation</dc:subject>
  <dc:creator>cory cates</dc:creator>
  <cp:lastModifiedBy>cory cates</cp:lastModifiedBy>
  <cp:revision>1</cp:revision>
  <dcterms:created xsi:type="dcterms:W3CDTF">2023-08-11T20:28:58.768Z</dcterms:created>
  <dcterms:modified xsi:type="dcterms:W3CDTF">2023-08-11T20:28:58.768Z</dcterms:modified>
</cp:coreProperties>
</file>