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Dancing Scrip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AD54A6-4474-448C-99D4-A37F190FABC4}">
  <a:tblStyle styleId="{18AD54A6-4474-448C-99D4-A37F190FA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DancingScript-bold.fntdata"/><Relationship Id="rId12" Type="http://schemas.openxmlformats.org/officeDocument/2006/relationships/slide" Target="slides/slide7.xml"/><Relationship Id="rId23" Type="http://schemas.openxmlformats.org/officeDocument/2006/relationships/font" Target="fonts/DancingScrip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9.jp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Group Organizer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Designer and Programer: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Carolus Magnus X Theel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Ideas for Mr. Brown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Group Organizer (Chosen)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Pepper Paper Party Point/ Mistake Tracker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 tutoring app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Screen Sketches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271700" y="292024"/>
            <a:ext cx="2375426" cy="17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070401" y="295713"/>
            <a:ext cx="2365625" cy="177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7065499" y="3069901"/>
            <a:ext cx="2375426" cy="17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4271698" y="3069899"/>
            <a:ext cx="2375426" cy="178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001" y="2777875"/>
            <a:ext cx="1774199" cy="2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Completed Screens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78" y="3036275"/>
            <a:ext cx="1422250" cy="21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850" y="-7"/>
            <a:ext cx="1422250" cy="212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850" y="3022775"/>
            <a:ext cx="1422250" cy="212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1750" y="-1075"/>
            <a:ext cx="1422250" cy="212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1743" y="3019593"/>
            <a:ext cx="1422250" cy="212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71725" y="14421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User Stories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71725" y="27801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That I completed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45725" y="7690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all of their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groups on the group page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a specific group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pressing the groups name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create a new group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pressing "create new group"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up to 3 requirement boxes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pressing the checkbox, and naming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members to a group by typing them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a text box, separating each name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comma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show that people attended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meeting by tapping their finger on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person's name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how many times someone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attended meetings by pressing the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"view attendance" button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presses "Save Attendance"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button, they will be asked to input date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group page by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pressing the back arrow button on their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in the attendance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User Stories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That I have yet to complete...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add timer by checking the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"add timer" box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start a timer on someone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tapping their name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marks someone present, name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turn green.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how many times someone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attended meetings by pressing the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"view attendance" button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timer by pressing view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button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view the group page by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pressing the back arrow button on their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in the attendance page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Sprint</a:t>
            </a: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Calendar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45719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{18AD54A6-4474-448C-99D4-A37F190FABC4}</a:tableStyleId>
              </a:tblPr>
              <a:tblGrid>
                <a:gridCol w="1528900"/>
                <a:gridCol w="1521600"/>
                <a:gridCol w="1521600"/>
              </a:tblGrid>
              <a:tr h="1502500"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Monday Nov 13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view all of their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groups on the group page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view a specific group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pressing the groups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Wednesday Nov 15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create a new group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pressing "create new group"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Button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name 3 requirement that will be used in that group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Friday Nov 16</a:t>
                      </a:r>
                    </a:p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add timer by checking the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"add timer" box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delete a group by pressing “Delete Group” button and then pressing the group they would like to delete</a:t>
                      </a:r>
                    </a:p>
                  </a:txBody>
                  <a:tcPr marT="91425" marB="91425" marR="91425" marL="91425"/>
                </a:tc>
              </a:tr>
              <a:tr h="1764350"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Monday Nov 27</a:t>
                      </a:r>
                    </a:p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add names by typing them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into a text box, separating each name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a comma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Wednesday Nov 29</a:t>
                      </a:r>
                    </a:p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start a timer on someone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tapping their name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show that people attended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meeting by holding their finger 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person's name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Friday Dec 1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show that people attended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meeting by holding their finger 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person's name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user presses "save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attendance" button, attendance information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 be saved</a:t>
                      </a:r>
                    </a:p>
                  </a:txBody>
                  <a:tcPr marT="91425" marB="91425" marR="91425" marL="91425"/>
                </a:tc>
              </a:tr>
              <a:tr h="1876650"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Monday Dec 4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view how many times someone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attended meetings by pressing the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"view attendance" button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view timer by pressing view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button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Wednesday Dec 6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take picture of person when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creating a group, by pressing the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"Add Picture" button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user presses "Save Attendance"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button, they will be asked to input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Friday Dec 8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can view the group page by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pressing the back arrow button on their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 in the attendance page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Challenges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organization</a:t>
            </a:r>
            <a:r>
              <a:rPr lang="en"/>
              <a:t> of data in tiny </a:t>
            </a:r>
            <a:r>
              <a:rPr lang="en"/>
              <a:t>databases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Being able to save data that did not overlap if 2 people from different groups had the same name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“requirements” in the attendance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Successes</a:t>
            </a:r>
            <a:r>
              <a:rPr lang="en" sz="4800">
                <a:latin typeface="Dancing Script"/>
                <a:ea typeface="Dancing Script"/>
                <a:cs typeface="Dancing Script"/>
                <a:sym typeface="Dancing Script"/>
              </a:rPr>
              <a:t> and Failure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Successes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App can hold information on members and requirements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Mr. Brown liked 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----------------------------------------------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Failures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Cannot store attendance information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Timer does not work (was removed in final app)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