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2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47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4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332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4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7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220D-F721-4AB4-98C3-70F84D98619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0BDEFE-5668-4CFA-A1E7-81C2438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EFA6-055F-47CE-B082-9459F17BF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 of Sale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877F7-8165-4AA8-BEEB-922214D5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Cory Wilson</a:t>
            </a:r>
          </a:p>
        </p:txBody>
      </p:sp>
    </p:spTree>
    <p:extLst>
      <p:ext uri="{BB962C8B-B14F-4D97-AF65-F5344CB8AC3E}">
        <p14:creationId xmlns:p14="http://schemas.microsoft.com/office/powerpoint/2010/main" val="23908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2E1-76AE-4649-956D-7731D6F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6E8D7D-6296-477A-97DE-169E56EE2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77" y="1270000"/>
            <a:ext cx="7077381" cy="4951779"/>
          </a:xfrm>
        </p:spPr>
      </p:pic>
    </p:spTree>
    <p:extLst>
      <p:ext uri="{BB962C8B-B14F-4D97-AF65-F5344CB8AC3E}">
        <p14:creationId xmlns:p14="http://schemas.microsoft.com/office/powerpoint/2010/main" val="395063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F528-2EBE-4030-A9C8-8FFFD962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BD59F9-C0D1-444E-B7F9-17743E04B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0" y="1455107"/>
            <a:ext cx="7120094" cy="5008950"/>
          </a:xfrm>
        </p:spPr>
      </p:pic>
    </p:spTree>
    <p:extLst>
      <p:ext uri="{BB962C8B-B14F-4D97-AF65-F5344CB8AC3E}">
        <p14:creationId xmlns:p14="http://schemas.microsoft.com/office/powerpoint/2010/main" val="367695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F9D4-6492-4975-9CE2-72090582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B82CD-47D2-434D-86A1-35C03A5B2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9" y="1455538"/>
            <a:ext cx="7492695" cy="4876633"/>
          </a:xfrm>
        </p:spPr>
      </p:pic>
    </p:spTree>
    <p:extLst>
      <p:ext uri="{BB962C8B-B14F-4D97-AF65-F5344CB8AC3E}">
        <p14:creationId xmlns:p14="http://schemas.microsoft.com/office/powerpoint/2010/main" val="402456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DCEA-26CB-4A15-9AD1-D7DEBB55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8987-B7F0-4778-95F5-3BEAC960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issues trying to get the sandwiches GUI to function. The checkboxes differed from the push buttons in the </a:t>
            </a:r>
            <a:r>
              <a:rPr lang="en-US" dirty="0" err="1"/>
              <a:t>ComboPOS</a:t>
            </a:r>
            <a:r>
              <a:rPr lang="en-US" dirty="0"/>
              <a:t> in that in the add to order callback, I need to be able to see which boxes had been checked and sum their prices.</a:t>
            </a:r>
          </a:p>
          <a:p>
            <a:r>
              <a:rPr lang="en-US" dirty="0"/>
              <a:t>I had some issues with the application of the discounts. I could not figure out a sufficient way to have the push button callback for the discount pull the information from another GUI.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0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05AF-728F-41C5-9373-BB632625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42BC-DB03-417B-BDB2-B3D128D3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had more time for this project, I believe I could restructure the GUI to fit what I know how to do, instead of know what I want to do and trying to figure out how to do it. i.e. restructure the GUI</a:t>
            </a:r>
          </a:p>
          <a:p>
            <a:r>
              <a:rPr lang="en-US" dirty="0"/>
              <a:t>If I had more time, I would’ve liked to have the inventory management system accompany the Point of Sale system.</a:t>
            </a:r>
          </a:p>
        </p:txBody>
      </p:sp>
    </p:spTree>
    <p:extLst>
      <p:ext uri="{BB962C8B-B14F-4D97-AF65-F5344CB8AC3E}">
        <p14:creationId xmlns:p14="http://schemas.microsoft.com/office/powerpoint/2010/main" val="425680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E8F5-6AB5-4389-A485-6B86F6FA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E047-03BC-473D-B411-3A1F1CDF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is a Graphical User Interface that is design for use as a Point of Sale system at a restaurant. </a:t>
            </a:r>
          </a:p>
          <a:p>
            <a:r>
              <a:rPr lang="en-US" dirty="0"/>
              <a:t>The GUI is designed to track current orders, total them.</a:t>
            </a:r>
          </a:p>
          <a:p>
            <a:r>
              <a:rPr lang="en-US" dirty="0"/>
              <a:t>The GUI tracks the time it takes from order initialization until completion</a:t>
            </a:r>
          </a:p>
          <a:p>
            <a:r>
              <a:rPr lang="en-US" dirty="0"/>
              <a:t>My file input is from a .csv file that contains the prices of the items.</a:t>
            </a:r>
          </a:p>
          <a:p>
            <a:r>
              <a:rPr lang="en-US" dirty="0"/>
              <a:t>The output the total gross revenue for the day</a:t>
            </a:r>
          </a:p>
        </p:txBody>
      </p:sp>
    </p:spTree>
    <p:extLst>
      <p:ext uri="{BB962C8B-B14F-4D97-AF65-F5344CB8AC3E}">
        <p14:creationId xmlns:p14="http://schemas.microsoft.com/office/powerpoint/2010/main" val="386410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7D3-0C7E-480B-8061-65FAB03B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E056D-5EE4-4D5E-BC8F-375FA5979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Goal{01} = 'Read/Write info from a .csv file.';</a:t>
            </a:r>
          </a:p>
          <a:p>
            <a:r>
              <a:rPr lang="en-US" dirty="0"/>
              <a:t>Goal{02} = 'Open a GUI with a push button'; </a:t>
            </a:r>
          </a:p>
          <a:p>
            <a:r>
              <a:rPr lang="en-US" dirty="0"/>
              <a:t>Goal{03} = 'Control multiple GUIs based on a master GUI'; </a:t>
            </a:r>
          </a:p>
          <a:p>
            <a:r>
              <a:rPr lang="en-US" dirty="0"/>
              <a:t>Goal{04} = 'Initiate a timer from a start to end and compile that data';</a:t>
            </a:r>
          </a:p>
          <a:p>
            <a:r>
              <a:rPr lang="en-US" dirty="0"/>
              <a:t>Goal{05} = 'track revenue from the POS system’;</a:t>
            </a:r>
          </a:p>
          <a:p>
            <a:r>
              <a:rPr lang="en-US" dirty="0"/>
              <a:t>Goal{06} = 'have a password protected function for manager use';</a:t>
            </a:r>
          </a:p>
          <a:p>
            <a:r>
              <a:rPr lang="en-US" dirty="0"/>
              <a:t>Goal{07} = </a:t>
            </a:r>
            <a:r>
              <a:rPr lang="en-US" dirty="0">
                <a:solidFill>
                  <a:schemeClr val="tx1"/>
                </a:solidFill>
              </a:rPr>
              <a:t>'Apply discounts to order totals’; </a:t>
            </a:r>
          </a:p>
          <a:p>
            <a:r>
              <a:rPr lang="en-US" dirty="0"/>
              <a:t>Goal{08} = </a:t>
            </a:r>
            <a:r>
              <a:rPr lang="en-US" dirty="0">
                <a:solidFill>
                  <a:srgbClr val="FF0000"/>
                </a:solidFill>
              </a:rPr>
              <a:t>'Alert the operator when inventory is low’;</a:t>
            </a:r>
          </a:p>
          <a:p>
            <a:r>
              <a:rPr lang="en-US" dirty="0"/>
              <a:t>Goal{09} = 'Populate a pop up menu from an outside source’; (commented out because I tried to simplify my GUI to complete the project.)</a:t>
            </a:r>
          </a:p>
          <a:p>
            <a:r>
              <a:rPr lang="en-US" dirty="0"/>
              <a:t>Goal{10} = </a:t>
            </a:r>
            <a:r>
              <a:rPr lang="en-US" dirty="0">
                <a:solidFill>
                  <a:srgbClr val="FF0000"/>
                </a:solidFill>
              </a:rPr>
              <a:t>'compile a ''suggested order'' list based on product sold that day’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Goals in red were not completed.</a:t>
            </a:r>
          </a:p>
          <a:p>
            <a:endParaRPr lang="en-US" b="0" i="0" u="none" strike="noStrike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8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491C-1727-49A1-A031-7BB8C740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E521BA-97B4-43CE-BAC9-C167B170D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2" y="1626577"/>
            <a:ext cx="8897822" cy="4385004"/>
          </a:xfrm>
        </p:spPr>
      </p:pic>
    </p:spTree>
    <p:extLst>
      <p:ext uri="{BB962C8B-B14F-4D97-AF65-F5344CB8AC3E}">
        <p14:creationId xmlns:p14="http://schemas.microsoft.com/office/powerpoint/2010/main" val="41291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4073-7506-4492-BF7C-50F71F62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7C0C950-3B69-422E-8F91-96B2EF680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18" y="1347262"/>
            <a:ext cx="6144551" cy="5160756"/>
          </a:xfrm>
        </p:spPr>
      </p:pic>
    </p:spTree>
    <p:extLst>
      <p:ext uri="{BB962C8B-B14F-4D97-AF65-F5344CB8AC3E}">
        <p14:creationId xmlns:p14="http://schemas.microsoft.com/office/powerpoint/2010/main" val="147365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61E9-D1B3-4D20-924F-6376FD18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23A22-C7F1-4AB2-8BCE-43247A43B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0" y="2160588"/>
            <a:ext cx="7914197" cy="3881437"/>
          </a:xfrm>
        </p:spPr>
      </p:pic>
    </p:spTree>
    <p:extLst>
      <p:ext uri="{BB962C8B-B14F-4D97-AF65-F5344CB8AC3E}">
        <p14:creationId xmlns:p14="http://schemas.microsoft.com/office/powerpoint/2010/main" val="350591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242A-6A7C-4B53-8785-28D36A5A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9BEBE-A643-44CC-B366-FDD2A6AB7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17" y="2160588"/>
            <a:ext cx="6471203" cy="3881437"/>
          </a:xfrm>
        </p:spPr>
      </p:pic>
    </p:spTree>
    <p:extLst>
      <p:ext uri="{BB962C8B-B14F-4D97-AF65-F5344CB8AC3E}">
        <p14:creationId xmlns:p14="http://schemas.microsoft.com/office/powerpoint/2010/main" val="275764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02FC-82ED-4EA8-A63F-A2A1A971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FF23F-64F3-4AC9-AB4B-AC51E15C8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26" y="401136"/>
            <a:ext cx="6263330" cy="5869733"/>
          </a:xfrm>
        </p:spPr>
      </p:pic>
    </p:spTree>
    <p:extLst>
      <p:ext uri="{BB962C8B-B14F-4D97-AF65-F5344CB8AC3E}">
        <p14:creationId xmlns:p14="http://schemas.microsoft.com/office/powerpoint/2010/main" val="27542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150B-C276-4C11-AA3F-7BB15D37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84287-4E5C-47A6-8F5C-BE8DF120D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95" y="1429096"/>
            <a:ext cx="6155028" cy="4621722"/>
          </a:xfrm>
        </p:spPr>
      </p:pic>
    </p:spTree>
    <p:extLst>
      <p:ext uri="{BB962C8B-B14F-4D97-AF65-F5344CB8AC3E}">
        <p14:creationId xmlns:p14="http://schemas.microsoft.com/office/powerpoint/2010/main" val="34251224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3265</TotalTime>
  <Words>423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Point of Sale GUI</vt:lpstr>
      <vt:lpstr>Description</vt:lpstr>
      <vt:lpstr>Goals</vt:lpstr>
      <vt:lpstr>Flow Control</vt:lpstr>
      <vt:lpstr>Flow Control</vt:lpstr>
      <vt:lpstr>Flow Control</vt:lpstr>
      <vt:lpstr>Flow Control</vt:lpstr>
      <vt:lpstr>Flow Control</vt:lpstr>
      <vt:lpstr>Flow Control</vt:lpstr>
      <vt:lpstr>Flow Control</vt:lpstr>
      <vt:lpstr>Flow Control</vt:lpstr>
      <vt:lpstr>Flow Control</vt:lpstr>
      <vt:lpstr>Problems Encountered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of Sale GUI</dc:title>
  <dc:creator>cory wilson</dc:creator>
  <cp:lastModifiedBy>cory wilson</cp:lastModifiedBy>
  <cp:revision>12</cp:revision>
  <dcterms:created xsi:type="dcterms:W3CDTF">2018-04-23T19:10:26Z</dcterms:created>
  <dcterms:modified xsi:type="dcterms:W3CDTF">2018-04-28T22:33:37Z</dcterms:modified>
</cp:coreProperties>
</file>