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038C-CD5E-46DA-B6ED-48BF5529FE1A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D940-14A7-4ACE-A810-268BCA2078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914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038C-CD5E-46DA-B6ED-48BF5529FE1A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D940-14A7-4ACE-A810-268BCA2078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009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038C-CD5E-46DA-B6ED-48BF5529FE1A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D940-14A7-4ACE-A810-268BCA2078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362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038C-CD5E-46DA-B6ED-48BF5529FE1A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D940-14A7-4ACE-A810-268BCA2078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196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038C-CD5E-46DA-B6ED-48BF5529FE1A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D940-14A7-4ACE-A810-268BCA2078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586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038C-CD5E-46DA-B6ED-48BF5529FE1A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D940-14A7-4ACE-A810-268BCA2078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091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038C-CD5E-46DA-B6ED-48BF5529FE1A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D940-14A7-4ACE-A810-268BCA2078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37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038C-CD5E-46DA-B6ED-48BF5529FE1A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D940-14A7-4ACE-A810-268BCA2078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384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038C-CD5E-46DA-B6ED-48BF5529FE1A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D940-14A7-4ACE-A810-268BCA2078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433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038C-CD5E-46DA-B6ED-48BF5529FE1A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D940-14A7-4ACE-A810-268BCA2078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811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038C-CD5E-46DA-B6ED-48BF5529FE1A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D940-14A7-4ACE-A810-268BCA2078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63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4038C-CD5E-46DA-B6ED-48BF5529FE1A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D940-14A7-4ACE-A810-268BCA2078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049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388189" y="301925"/>
            <a:ext cx="11412747" cy="3416061"/>
          </a:xfrm>
        </p:spPr>
        <p:txBody>
          <a:bodyPr>
            <a:normAutofit/>
          </a:bodyPr>
          <a:lstStyle/>
          <a:p>
            <a:r>
              <a:rPr lang="tr-TR" sz="6700" dirty="0" smtClean="0"/>
              <a:t>CG HUT </a:t>
            </a:r>
            <a:br>
              <a:rPr lang="tr-TR" sz="6700" dirty="0" smtClean="0"/>
            </a:br>
            <a:r>
              <a:rPr lang="tr-TR" sz="6700" dirty="0" smtClean="0"/>
              <a:t>PİZZA SİPARİŞ TAKİP PROGRAMI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sz="4800" dirty="0" smtClean="0"/>
              <a:t>(</a:t>
            </a:r>
            <a:r>
              <a:rPr lang="tr-TR" sz="4800" dirty="0" err="1" smtClean="0"/>
              <a:t>Atolye</a:t>
            </a:r>
            <a:r>
              <a:rPr lang="tr-TR" sz="4800" dirty="0" smtClean="0"/>
              <a:t> 11 2.Performans Ödevi)</a:t>
            </a:r>
            <a:endParaRPr lang="tr-TR" sz="48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523336" y="4594076"/>
            <a:ext cx="9144000" cy="1655762"/>
          </a:xfrm>
        </p:spPr>
        <p:txBody>
          <a:bodyPr/>
          <a:lstStyle/>
          <a:p>
            <a:pPr algn="l"/>
            <a:r>
              <a:rPr lang="tr-TR" dirty="0" smtClean="0"/>
              <a:t>Ad </a:t>
            </a:r>
            <a:r>
              <a:rPr lang="tr-TR" dirty="0" err="1" smtClean="0"/>
              <a:t>Soyad</a:t>
            </a:r>
            <a:r>
              <a:rPr lang="tr-TR" dirty="0" smtClean="0"/>
              <a:t>: Mehmet COŞĞUN</a:t>
            </a:r>
          </a:p>
          <a:p>
            <a:pPr algn="l"/>
            <a:r>
              <a:rPr lang="tr-TR" dirty="0" smtClean="0"/>
              <a:t>           No:45</a:t>
            </a:r>
          </a:p>
          <a:p>
            <a:pPr algn="l"/>
            <a:r>
              <a:rPr lang="tr-TR" dirty="0" smtClean="0"/>
              <a:t>         Sınıf:ATP11-A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2487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45057" y="218475"/>
            <a:ext cx="4866736" cy="1325563"/>
          </a:xfrm>
        </p:spPr>
        <p:txBody>
          <a:bodyPr/>
          <a:lstStyle/>
          <a:p>
            <a:r>
              <a:rPr lang="tr-TR" dirty="0" smtClean="0"/>
              <a:t>Bulma Butonu: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189" y="149464"/>
            <a:ext cx="4858625" cy="6536007"/>
          </a:xfrm>
        </p:spPr>
      </p:pic>
    </p:spTree>
    <p:extLst>
      <p:ext uri="{BB962C8B-B14F-4D97-AF65-F5344CB8AC3E}">
        <p14:creationId xmlns:p14="http://schemas.microsoft.com/office/powerpoint/2010/main" val="372612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Güncelleme Kodu: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" y="1773866"/>
            <a:ext cx="6274279" cy="4351338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74" y="1773866"/>
            <a:ext cx="56344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8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881223"/>
            <a:ext cx="10515600" cy="32957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6600" dirty="0" smtClean="0"/>
              <a:t>SON</a:t>
            </a:r>
            <a:endParaRPr lang="tr-TR" sz="6600" dirty="0"/>
          </a:p>
        </p:txBody>
      </p:sp>
    </p:spTree>
    <p:extLst>
      <p:ext uri="{BB962C8B-B14F-4D97-AF65-F5344CB8AC3E}">
        <p14:creationId xmlns:p14="http://schemas.microsoft.com/office/powerpoint/2010/main" val="283991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501659"/>
            <a:ext cx="10515600" cy="36753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4800" dirty="0" smtClean="0"/>
              <a:t>1-SQLite (</a:t>
            </a:r>
            <a:r>
              <a:rPr lang="tr-TR" sz="4800" dirty="0" err="1" smtClean="0"/>
              <a:t>Veritabanbları</a:t>
            </a:r>
            <a:r>
              <a:rPr lang="tr-TR" sz="4800" dirty="0" smtClean="0"/>
              <a:t>)</a:t>
            </a:r>
            <a:endParaRPr lang="tr-TR" sz="4800" dirty="0"/>
          </a:p>
        </p:txBody>
      </p:sp>
    </p:spTree>
    <p:extLst>
      <p:ext uri="{BB962C8B-B14F-4D97-AF65-F5344CB8AC3E}">
        <p14:creationId xmlns:p14="http://schemas.microsoft.com/office/powerpoint/2010/main" val="412653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2800"/>
          </a:xfrm>
        </p:spPr>
        <p:txBody>
          <a:bodyPr>
            <a:normAutofit/>
          </a:bodyPr>
          <a:lstStyle/>
          <a:p>
            <a:r>
              <a:rPr lang="tr-TR" dirty="0" err="1" smtClean="0"/>
              <a:t>SQLite</a:t>
            </a:r>
            <a:r>
              <a:rPr lang="tr-TR" dirty="0" smtClean="0"/>
              <a:t> da 2 adet veri tabanı açtım birisine ‘Hazır Pizzaları’ birisine ise ‘Kişisel Pizzaları’ Kaydettim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882962"/>
            <a:ext cx="5303808" cy="329400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009" y="2882962"/>
            <a:ext cx="5211791" cy="329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4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803585"/>
            <a:ext cx="10515600" cy="33733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5400" dirty="0" smtClean="0"/>
              <a:t>C# Kısmı</a:t>
            </a:r>
            <a:endParaRPr lang="tr-TR" sz="5400" dirty="0"/>
          </a:p>
        </p:txBody>
      </p:sp>
    </p:spTree>
    <p:extLst>
      <p:ext uri="{BB962C8B-B14F-4D97-AF65-F5344CB8AC3E}">
        <p14:creationId xmlns:p14="http://schemas.microsoft.com/office/powerpoint/2010/main" val="317932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tr-TR" dirty="0" smtClean="0"/>
              <a:t>C# Tasarımım 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37" y="1863305"/>
            <a:ext cx="5149361" cy="3640348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219" y="1863305"/>
            <a:ext cx="5444579" cy="364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7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5382883"/>
            <a:ext cx="3267531" cy="1267995"/>
          </a:xfrm>
        </p:spPr>
        <p:txBody>
          <a:bodyPr>
            <a:noAutofit/>
          </a:bodyPr>
          <a:lstStyle/>
          <a:p>
            <a:r>
              <a:rPr lang="tr-TR" sz="2800" dirty="0" smtClean="0"/>
              <a:t>Burada temizleme metodunu oluşturduk</a:t>
            </a:r>
            <a:endParaRPr lang="tr-TR" sz="28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9660"/>
            <a:ext cx="3267531" cy="3477110"/>
          </a:xfr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456" y="1516842"/>
            <a:ext cx="6706536" cy="4002746"/>
          </a:xfrm>
          <a:prstGeom prst="rect">
            <a:avLst/>
          </a:prstGeom>
        </p:spPr>
      </p:pic>
      <p:sp>
        <p:nvSpPr>
          <p:cNvPr id="8" name="Unvan 1"/>
          <p:cNvSpPr txBox="1">
            <a:spLocks/>
          </p:cNvSpPr>
          <p:nvPr/>
        </p:nvSpPr>
        <p:spPr>
          <a:xfrm>
            <a:off x="912962" y="5175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/>
              <a:t>Kodlar:</a:t>
            </a:r>
            <a:endParaRPr lang="tr-TR" dirty="0"/>
          </a:p>
        </p:txBody>
      </p:sp>
      <p:sp>
        <p:nvSpPr>
          <p:cNvPr id="9" name="Unvan 1"/>
          <p:cNvSpPr txBox="1">
            <a:spLocks/>
          </p:cNvSpPr>
          <p:nvPr/>
        </p:nvSpPr>
        <p:spPr>
          <a:xfrm>
            <a:off x="5331125" y="5590005"/>
            <a:ext cx="5960852" cy="1267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dirty="0" smtClean="0"/>
              <a:t>Burada </a:t>
            </a:r>
            <a:r>
              <a:rPr lang="tr-TR" sz="2800" dirty="0" err="1" smtClean="0"/>
              <a:t>SQLite</a:t>
            </a:r>
            <a:r>
              <a:rPr lang="tr-TR" sz="2800" dirty="0" smtClean="0"/>
              <a:t> ile bağlantı </a:t>
            </a:r>
            <a:r>
              <a:rPr lang="tr-TR" sz="2800" dirty="0" err="1" smtClean="0"/>
              <a:t>metotu</a:t>
            </a:r>
            <a:r>
              <a:rPr lang="tr-TR" sz="2800" dirty="0" smtClean="0"/>
              <a:t> yaptık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46618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733909" y="3660416"/>
            <a:ext cx="7927675" cy="2403954"/>
          </a:xfrm>
        </p:spPr>
        <p:txBody>
          <a:bodyPr>
            <a:noAutofit/>
          </a:bodyPr>
          <a:lstStyle/>
          <a:p>
            <a:pPr algn="ctr"/>
            <a:r>
              <a:rPr lang="tr-TR" sz="2400" dirty="0" smtClean="0"/>
              <a:t>Burada metotları forma tanıttık ve </a:t>
            </a:r>
            <a:br>
              <a:rPr lang="tr-TR" sz="2400" dirty="0" smtClean="0"/>
            </a:br>
            <a:r>
              <a:rPr lang="tr-TR" sz="2400" dirty="0" smtClean="0"/>
              <a:t>radioButton1 e basıldığında groupBox2(Kişisel pizza) kısmının </a:t>
            </a:r>
            <a:r>
              <a:rPr lang="tr-TR" sz="2400" dirty="0" err="1" smtClean="0"/>
              <a:t>Enabled’ini</a:t>
            </a:r>
            <a:r>
              <a:rPr lang="tr-TR" sz="2400" dirty="0" smtClean="0"/>
              <a:t> </a:t>
            </a:r>
            <a:r>
              <a:rPr lang="tr-TR" sz="2400" dirty="0" err="1" smtClean="0"/>
              <a:t>False</a:t>
            </a:r>
            <a:r>
              <a:rPr lang="tr-TR" sz="2400" dirty="0" smtClean="0"/>
              <a:t> ,</a:t>
            </a:r>
            <a:br>
              <a:rPr lang="tr-TR" sz="2400" dirty="0" smtClean="0"/>
            </a:br>
            <a:r>
              <a:rPr lang="tr-TR" sz="2400" dirty="0" smtClean="0"/>
              <a:t>radioButton2 e basıldığında groupBox1(Hazır pizza) kısmının </a:t>
            </a:r>
            <a:r>
              <a:rPr lang="tr-TR" sz="2400" dirty="0" err="1" smtClean="0"/>
              <a:t>Enabled’ini</a:t>
            </a:r>
            <a:r>
              <a:rPr lang="tr-TR" sz="2400" dirty="0" smtClean="0"/>
              <a:t> </a:t>
            </a:r>
            <a:r>
              <a:rPr lang="tr-TR" sz="2400" dirty="0" err="1" smtClean="0"/>
              <a:t>False</a:t>
            </a:r>
            <a:r>
              <a:rPr lang="tr-TR" sz="2400" dirty="0" smtClean="0"/>
              <a:t> yapıyoruz</a:t>
            </a:r>
            <a:endParaRPr lang="tr-TR" sz="24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476" y="424894"/>
            <a:ext cx="6235460" cy="3436528"/>
          </a:xfrm>
        </p:spPr>
      </p:pic>
    </p:spTree>
    <p:extLst>
      <p:ext uri="{BB962C8B-B14F-4D97-AF65-F5344CB8AC3E}">
        <p14:creationId xmlns:p14="http://schemas.microsoft.com/office/powerpoint/2010/main" val="382475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19022" y="261608"/>
            <a:ext cx="10515600" cy="1325563"/>
          </a:xfrm>
        </p:spPr>
        <p:txBody>
          <a:bodyPr/>
          <a:lstStyle/>
          <a:p>
            <a:r>
              <a:rPr lang="tr-TR" dirty="0" smtClean="0"/>
              <a:t>Kaydetme Butonu:</a:t>
            </a:r>
            <a:endParaRPr lang="tr-TR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5" y="1917651"/>
            <a:ext cx="5227608" cy="3319623"/>
          </a:xfr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027" y="1917651"/>
            <a:ext cx="5771415" cy="331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0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Silme Butonu: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193" y="244354"/>
            <a:ext cx="4337209" cy="6415237"/>
          </a:xfrm>
        </p:spPr>
      </p:pic>
    </p:spTree>
    <p:extLst>
      <p:ext uri="{BB962C8B-B14F-4D97-AF65-F5344CB8AC3E}">
        <p14:creationId xmlns:p14="http://schemas.microsoft.com/office/powerpoint/2010/main" val="408980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70</Words>
  <Application>Microsoft Office PowerPoint</Application>
  <PresentationFormat>Geniş ekran</PresentationFormat>
  <Paragraphs>17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Teması</vt:lpstr>
      <vt:lpstr>CG HUT  PİZZA SİPARİŞ TAKİP PROGRAMI (Atolye 11 2.Performans Ödevi)</vt:lpstr>
      <vt:lpstr>PowerPoint Sunusu</vt:lpstr>
      <vt:lpstr>SQLite da 2 adet veri tabanı açtım birisine ‘Hazır Pizzaları’ birisine ise ‘Kişisel Pizzaları’ Kaydettim</vt:lpstr>
      <vt:lpstr>PowerPoint Sunusu</vt:lpstr>
      <vt:lpstr>C# Tasarımım </vt:lpstr>
      <vt:lpstr>Burada temizleme metodunu oluşturduk</vt:lpstr>
      <vt:lpstr>Burada metotları forma tanıttık ve  radioButton1 e basıldığında groupBox2(Kişisel pizza) kısmının Enabled’ini False , radioButton2 e basıldığında groupBox1(Hazır pizza) kısmının Enabled’ini False yapıyoruz</vt:lpstr>
      <vt:lpstr>Kaydetme Butonu:</vt:lpstr>
      <vt:lpstr>Silme Butonu:</vt:lpstr>
      <vt:lpstr>Bulma Butonu:</vt:lpstr>
      <vt:lpstr>Güncelleme Kodu: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 HUT  PİZZA SİPARİŞ TAKİP PROGRAMI (Atolye 11 2.Performans Ödevi)</dc:title>
  <dc:creator>aks4</dc:creator>
  <cp:lastModifiedBy>aks4</cp:lastModifiedBy>
  <cp:revision>6</cp:revision>
  <dcterms:created xsi:type="dcterms:W3CDTF">2023-05-09T07:26:34Z</dcterms:created>
  <dcterms:modified xsi:type="dcterms:W3CDTF">2023-05-09T08:27:22Z</dcterms:modified>
</cp:coreProperties>
</file>