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49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99B80-4D88-4021-A802-924823255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B65205-B37F-488B-BF8B-F33F0E93FB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62670-7125-4C10-9E61-329971A38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CC9E-6114-4492-BE17-B24A62DD4E37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F6CA3-E240-431D-B783-BB5593B1B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234C7-304E-4AA1-A469-1776028C0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32B7-4FC7-470D-A4C9-2EB57CB54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94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C929C-7526-4FE7-8A43-8A1C03D2E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C34BA0-6305-40A3-AEFB-E3DB23BCB0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58FA6-64C4-491F-A4D0-7FBE3E8B4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CC9E-6114-4492-BE17-B24A62DD4E37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60854-A20B-4812-906B-26F89FBE7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E6B68-47D0-4A6F-BC72-BDC9CE96E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32B7-4FC7-470D-A4C9-2EB57CB54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409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321B34-4D2D-4C5D-BCC4-68AB6EF331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F5B52A-A769-43A0-8998-B610993AC5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3D11B-75F2-4D80-8CCE-BE7B22531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CC9E-6114-4492-BE17-B24A62DD4E37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1D5B2-725F-47BD-AFCF-CFAC5B466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025B2-5D86-4D73-BC3A-B4DEEEE31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32B7-4FC7-470D-A4C9-2EB57CB54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475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ED061-2170-4219-978E-5C47ADF1B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0276D-08D6-446B-BBCF-19F9C8B84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B3EF3-A98D-4C94-BD37-C08F9AB6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CC9E-6114-4492-BE17-B24A62DD4E37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3F7E1-A78A-4D70-B7CA-FD7E525C5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8A74B-005C-4F15-93E6-0DE117C6C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32B7-4FC7-470D-A4C9-2EB57CB54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13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02B09-EB4B-44B6-93A0-696CAAD9A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5DDC3-EC83-4F72-929C-F697728E1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164ED-F051-4FD3-961F-C177B2FE0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CC9E-6114-4492-BE17-B24A62DD4E37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BA331-A857-4B67-AE41-7ECF3E14B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0AC5A-B631-4AD3-9D76-516DA7E23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32B7-4FC7-470D-A4C9-2EB57CB54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260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03DC-6E0E-421A-BE1E-F8ECF3007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FA09E-B374-4323-8EE7-767BE05F9A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4DCF73-C9DE-4B12-8C95-655734FA9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FC45F6-1CF9-481C-8CCD-C5D3EB503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CC9E-6114-4492-BE17-B24A62DD4E37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0BEF3F-5F2E-4CAF-AC37-70226F931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F0E05A-EC71-42FB-8793-2A40190BC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32B7-4FC7-470D-A4C9-2EB57CB54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30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D898F-CA51-4FA5-9CC0-D358CBB8E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05437-8BEC-4255-9405-140CFC1F0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4795C2-BE76-4A1D-A415-15A622728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8395F4-221E-45CD-9488-0815D1DABA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519542-4A18-4A3B-8B78-C7BEEA0BF2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46F6B8-8358-4F7E-AE00-BB6939DDA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CC9E-6114-4492-BE17-B24A62DD4E37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C87E48-5FB6-439F-A0A6-8718998E4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88D37D-9D72-4EDA-9B23-2F3DFE64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32B7-4FC7-470D-A4C9-2EB57CB54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070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62587-0DC2-4AAF-BAC6-EDE9F3172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1D6DC0-CDA4-43D6-BCEC-4302FF969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CC9E-6114-4492-BE17-B24A62DD4E37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A236F9-4717-4474-8C8D-CF9F3F05A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047A4E-4972-44B3-B6C1-B05EFA67C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32B7-4FC7-470D-A4C9-2EB57CB54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79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053B93-7910-4911-A025-08047C918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CC9E-6114-4492-BE17-B24A62DD4E37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01B94C-BF1A-47EB-9230-C72191E1C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FBC087-1CD6-4A24-9EDA-3916898AC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32B7-4FC7-470D-A4C9-2EB57CB54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092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F011F-3946-4D17-BAE1-6A81A1013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37A59-29A9-4500-8C7A-C6EF245AB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EF0A76-17BB-4FCB-905C-61FA16E16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6B1F86-2BE1-485D-A773-2896BE4F4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CC9E-6114-4492-BE17-B24A62DD4E37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AC9030-3082-4DFD-9F63-662C3A2B8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92135D-79BB-414B-855D-69191D7DF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32B7-4FC7-470D-A4C9-2EB57CB54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108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8BC33-4A73-41A9-B331-92E4123EA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CBA933-FBBF-4EF8-A315-35B505ED89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103C7D-4651-4EA4-85C4-D08FF160D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435BFE-D145-4906-BA3F-49C3219D2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CC9E-6114-4492-BE17-B24A62DD4E37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D7A87-B88E-4909-91E0-973FE1276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C498F3-0328-49A4-A489-B5A0376D3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32B7-4FC7-470D-A4C9-2EB57CB54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03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73A415-5D0E-4F2C-B921-D9203D2FA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35283-EB7F-42D3-A2B0-5ADAF9182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8185F-03E7-41B3-80A6-44AC277AE8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FCC9E-6114-4492-BE17-B24A62DD4E37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3B17F-181F-46EF-A6C4-B822C8C6EB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C181E-0D40-4B77-A03F-1C497BC882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332B7-4FC7-470D-A4C9-2EB57CB54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22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DBBDBF-672D-4A68-86B4-BCC5816BB203}"/>
              </a:ext>
            </a:extLst>
          </p:cNvPr>
          <p:cNvSpPr txBox="1"/>
          <p:nvPr/>
        </p:nvSpPr>
        <p:spPr>
          <a:xfrm>
            <a:off x="2290917" y="1777114"/>
            <a:ext cx="13179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rgbClr val="E04920"/>
                </a:solidFill>
                <a:latin typeface="Agency FB" panose="020B0503020202020204" pitchFamily="34" charset="0"/>
                <a:ea typeface="Microsoft YaHei" panose="020B0503020204020204" pitchFamily="34" charset="-122"/>
              </a:rPr>
              <a:t>BE256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D1745DF-1833-4C12-B953-314B6E780CD6}"/>
              </a:ext>
            </a:extLst>
          </p:cNvPr>
          <p:cNvCxnSpPr/>
          <p:nvPr/>
        </p:nvCxnSpPr>
        <p:spPr>
          <a:xfrm>
            <a:off x="3126658" y="238193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8353C5-6412-4C21-9C2F-0BFA5733D1EA}"/>
              </a:ext>
            </a:extLst>
          </p:cNvPr>
          <p:cNvCxnSpPr>
            <a:cxnSpLocks/>
          </p:cNvCxnSpPr>
          <p:nvPr/>
        </p:nvCxnSpPr>
        <p:spPr>
          <a:xfrm>
            <a:off x="1730477" y="2546555"/>
            <a:ext cx="872121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3CA9540-7279-4E68-BF69-1FCF76C50A1D}"/>
              </a:ext>
            </a:extLst>
          </p:cNvPr>
          <p:cNvSpPr txBox="1"/>
          <p:nvPr/>
        </p:nvSpPr>
        <p:spPr>
          <a:xfrm>
            <a:off x="6759676" y="2854332"/>
            <a:ext cx="2797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+mj-ea"/>
                <a:ea typeface="+mj-ea"/>
              </a:rPr>
              <a:t>后端工程师</a:t>
            </a:r>
            <a:r>
              <a:rPr lang="en-US" altLang="zh-CN" sz="2400" dirty="0">
                <a:solidFill>
                  <a:srgbClr val="FF0000"/>
                </a:solidFill>
                <a:latin typeface="+mj-ea"/>
                <a:ea typeface="+mj-ea"/>
              </a:rPr>
              <a:t>Timeline</a:t>
            </a:r>
            <a:endParaRPr lang="en-US" sz="24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7A48B3-BE14-4B7E-BE67-401B56E79982}"/>
              </a:ext>
            </a:extLst>
          </p:cNvPr>
          <p:cNvSpPr txBox="1"/>
          <p:nvPr/>
        </p:nvSpPr>
        <p:spPr>
          <a:xfrm>
            <a:off x="9960850" y="4662881"/>
            <a:ext cx="490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E04920"/>
                </a:solidFill>
                <a:latin typeface="Agency FB" panose="020B0503020202020204" pitchFamily="34" charset="0"/>
                <a:ea typeface="Microsoft YaHei" panose="020B0503020204020204" pitchFamily="34" charset="-122"/>
              </a:rPr>
              <a:t>K.O</a:t>
            </a:r>
          </a:p>
        </p:txBody>
      </p:sp>
    </p:spTree>
    <p:extLst>
      <p:ext uri="{BB962C8B-B14F-4D97-AF65-F5344CB8AC3E}">
        <p14:creationId xmlns:p14="http://schemas.microsoft.com/office/powerpoint/2010/main" val="2765564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9596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10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等线 Light</vt:lpstr>
      <vt:lpstr>Agency FB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Shen, Zhiyuan</dc:creator>
  <cp:lastModifiedBy>Shen, Zhiyuan</cp:lastModifiedBy>
  <cp:revision>8</cp:revision>
  <dcterms:created xsi:type="dcterms:W3CDTF">2020-01-15T03:16:37Z</dcterms:created>
  <dcterms:modified xsi:type="dcterms:W3CDTF">2020-01-15T04:04:12Z</dcterms:modified>
</cp:coreProperties>
</file>