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2A8F-4766-439A-8A45-350653D73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E19FA-5F4E-4B85-86A2-4E70628C0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3778-265C-47D7-9EDF-09D244A6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1BBC-7AAF-4739-80EC-52D28AC1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2A624-8C1D-422D-ADCC-6BEA42F3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7940-F984-453D-9E44-46C38874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03FA2-1F43-46AB-91ED-2F6077BDF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C754-D91B-4F14-B373-60B3C21A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DEC3-E56F-4AC7-93C9-B0DD31A2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56928-9440-483E-9691-021D6B51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8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46974-A233-437F-AFF7-B50F001B4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9B27E-AE02-4DFC-B9A3-EB41E453F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EE5E-BC27-47ED-A46B-7EF06B51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56109-6DB4-480D-9ACE-E0D07BE7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C1BF-1EE3-4A24-B868-C9999CC3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A415-AC4C-4B08-8603-E3EE87C4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FCC2-83A9-4605-9DC8-D2FB488A3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4642-C338-4644-BB59-F39A4183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7CFA-8968-407D-94FA-2E41EC38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BE3A-776D-4ADE-84E0-E89D2257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C252-7077-41DC-A2F1-C6BA9076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9987E-8B03-4050-A234-C105971E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BD94F-366A-43E5-A1D4-DEA72CF9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2F30-517B-410B-B227-6D8FBF67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0B78-5676-4194-80C8-1DC7D41F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CB83-02B5-403C-97C8-2ECFE7C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7E7C-0532-4BBA-9E0F-5FA73DEA7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05A6-01CD-4C24-97CB-0F5442EA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1B39-42D8-4799-B245-E6997828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38CFF-8152-4A5E-A099-85E84803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C2FD5-840B-4C85-B6D1-64F1676D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BE23-1CA9-4A3A-AC3B-49A2E149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14589-A434-4DFB-A027-32F2E260C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E3F70-4DD4-4C04-A9B6-36CF24604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B240E-E57C-44E1-9117-2AB9AD915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36EBE-A78A-4AF7-A8C1-6D6F50F8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66798-79B6-44BC-95BC-A483232B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C2585-1A40-4A19-96A6-B55CCCB3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057AF-3601-45A8-86CE-68C5052B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7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B8D0-BC6B-4E4E-9C44-A6979984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D6B0A-A224-48A9-82D4-892E1963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8E5A9-C200-4313-BEF9-55A16F38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433F8-82EB-486C-99B6-9105F292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3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3CE94-DD0C-4FE3-BB68-FD81D958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B5186-2B8C-4BD2-BE7C-52FCD9B7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13D7E-12F8-48EC-9929-DB2C8CD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3E6D-3834-4148-841E-71CB874A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59B-3A31-4FCC-9D97-325FC0E8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12312-B328-47F5-8ADC-4B7221A7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A8584-C459-4F6E-B126-A650019E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177B-E996-4772-A98A-100E01B1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0A7D-CE4C-44F5-8A34-35F6EB42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A9D-F358-4219-9D32-374C3901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AA340-C019-44B1-96D5-D977EEEB3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44BDB-07E9-4155-9F8E-CD3B4DE14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8E86A-6CB2-482F-B9BB-445175AC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213A3-F9BD-4CEC-B3E8-D1A399F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DCD0-54C0-45CC-A2C0-9D646C9E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3C835-B3FB-4BC9-84FE-00C3950C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DDD4C-A0DA-4575-8372-2456B947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0199-3554-43B5-8F30-EE433F98D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823D-F864-4CE8-BFEA-D39E5C603EA5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7EA4-8BA0-48BD-8808-56F336EC9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E2F0-3BF0-491C-9885-AA95A8BE0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AB53-AD13-4165-9279-ABD8EE55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69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Zhiyuan</dc:creator>
  <cp:lastModifiedBy>Shen, Zhiyuan</cp:lastModifiedBy>
  <cp:revision>1</cp:revision>
  <dcterms:created xsi:type="dcterms:W3CDTF">2019-10-12T08:25:54Z</dcterms:created>
  <dcterms:modified xsi:type="dcterms:W3CDTF">2019-10-12T08:26:01Z</dcterms:modified>
</cp:coreProperties>
</file>