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7C1C-AF22-4E86-BB9F-08CD12B8C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888802"/>
            <a:ext cx="8791575" cy="2387600"/>
          </a:xfrm>
        </p:spPr>
        <p:txBody>
          <a:bodyPr/>
          <a:lstStyle/>
          <a:p>
            <a:r>
              <a:rPr lang="en-ZA" dirty="0"/>
              <a:t>Team Singularity</a:t>
            </a:r>
            <a:br>
              <a:rPr lang="en-ZA" dirty="0"/>
            </a:br>
            <a:br>
              <a:rPr lang="en-ZA" dirty="0"/>
            </a:br>
            <a:r>
              <a:rPr lang="en-ZA" dirty="0"/>
              <a:t>A-recognition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73A27-372E-404A-A8E5-243575FD4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436925"/>
            <a:ext cx="8791575" cy="1655762"/>
          </a:xfrm>
        </p:spPr>
        <p:txBody>
          <a:bodyPr/>
          <a:lstStyle/>
          <a:p>
            <a:r>
              <a:rPr lang="en-ZA" dirty="0"/>
              <a:t>COS 301 – Demonstration 2</a:t>
            </a:r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C7726-47A5-403B-951E-C8C73CED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214" y="396427"/>
            <a:ext cx="1915050" cy="225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922C3-79A2-4395-9FFE-3948CD353E92}"/>
              </a:ext>
            </a:extLst>
          </p:cNvPr>
          <p:cNvSpPr txBox="1">
            <a:spLocks/>
          </p:cNvSpPr>
          <p:nvPr/>
        </p:nvSpPr>
        <p:spPr>
          <a:xfrm>
            <a:off x="3321082" y="599929"/>
            <a:ext cx="570933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What we’ve done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431916-71C1-468A-9F56-760E282DD471}"/>
              </a:ext>
            </a:extLst>
          </p:cNvPr>
          <p:cNvSpPr txBox="1">
            <a:spLocks/>
          </p:cNvSpPr>
          <p:nvPr/>
        </p:nvSpPr>
        <p:spPr>
          <a:xfrm>
            <a:off x="3379304" y="2249487"/>
            <a:ext cx="7668107" cy="400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Architectural Design and Requirements</a:t>
            </a:r>
          </a:p>
          <a:p>
            <a:r>
              <a:rPr lang="en-ZA" dirty="0"/>
              <a:t>User Manual</a:t>
            </a:r>
          </a:p>
          <a:p>
            <a:r>
              <a:rPr lang="en-ZA" dirty="0"/>
              <a:t>Coding Standards</a:t>
            </a:r>
          </a:p>
          <a:p>
            <a:r>
              <a:rPr lang="en-ZA" dirty="0"/>
              <a:t>Improved Quality requirements</a:t>
            </a:r>
          </a:p>
          <a:p>
            <a:r>
              <a:rPr lang="en-ZA" dirty="0"/>
              <a:t>Designed and implemented a facial recognition software that is able to add new users and grant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F4DD5-AD81-42BC-BD34-5241EB5C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12" y="751795"/>
            <a:ext cx="15144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24560-6317-4DAE-B0C8-BAE9FCBA5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0" t="17333" r="10250" b="16381"/>
          <a:stretch/>
        </p:blipFill>
        <p:spPr>
          <a:xfrm>
            <a:off x="9988411" y="510948"/>
            <a:ext cx="1514476" cy="1262743"/>
          </a:xfrm>
          <a:prstGeom prst="rect">
            <a:avLst/>
          </a:prstGeom>
        </p:spPr>
      </p:pic>
      <p:sp>
        <p:nvSpPr>
          <p:cNvPr id="9" name="Arc 8">
            <a:extLst>
              <a:ext uri="{FF2B5EF4-FFF2-40B4-BE49-F238E27FC236}">
                <a16:creationId xmlns:a16="http://schemas.microsoft.com/office/drawing/2014/main" id="{39C5D1E6-CD22-4334-87E6-3CE77FEB60E9}"/>
              </a:ext>
            </a:extLst>
          </p:cNvPr>
          <p:cNvSpPr/>
          <p:nvPr/>
        </p:nvSpPr>
        <p:spPr>
          <a:xfrm>
            <a:off x="348343" y="-116115"/>
            <a:ext cx="2813247" cy="7308000"/>
          </a:xfrm>
          <a:prstGeom prst="arc">
            <a:avLst>
              <a:gd name="adj1" fmla="val 16497057"/>
              <a:gd name="adj2" fmla="val 4849758"/>
            </a:avLst>
          </a:prstGeom>
          <a:ln w="762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C0887-CA76-426B-BE47-7A4BCCB6D7B4}"/>
              </a:ext>
            </a:extLst>
          </p:cNvPr>
          <p:cNvSpPr txBox="1"/>
          <p:nvPr/>
        </p:nvSpPr>
        <p:spPr>
          <a:xfrm>
            <a:off x="457200" y="2591463"/>
            <a:ext cx="2813247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ZA" dirty="0"/>
              <a:t>What we’ve done</a:t>
            </a:r>
          </a:p>
          <a:p>
            <a:pPr>
              <a:lnSpc>
                <a:spcPct val="200000"/>
              </a:lnSpc>
            </a:pPr>
            <a:r>
              <a:rPr lang="en-ZA" dirty="0">
                <a:solidFill>
                  <a:schemeClr val="tx1">
                    <a:lumMod val="50000"/>
                  </a:schemeClr>
                </a:solidFill>
              </a:rPr>
              <a:t>Architectural Design</a:t>
            </a:r>
          </a:p>
          <a:p>
            <a:pPr>
              <a:lnSpc>
                <a:spcPct val="200000"/>
              </a:lnSpc>
            </a:pPr>
            <a:r>
              <a:rPr lang="en-ZA" dirty="0">
                <a:solidFill>
                  <a:srgbClr val="63686B"/>
                </a:solidFill>
              </a:rPr>
              <a:t>Core Quality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9602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18C-DB72-4161-9007-9977F587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082" y="599929"/>
            <a:ext cx="5709330" cy="1478570"/>
          </a:xfrm>
        </p:spPr>
        <p:txBody>
          <a:bodyPr/>
          <a:lstStyle/>
          <a:p>
            <a:r>
              <a:rPr lang="en-ZA" dirty="0"/>
              <a:t>Architectural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8D884-94E4-48A4-835A-A552E1EDE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4" y="2249487"/>
            <a:ext cx="7668107" cy="4008584"/>
          </a:xfrm>
        </p:spPr>
        <p:txBody>
          <a:bodyPr>
            <a:normAutofit/>
          </a:bodyPr>
          <a:lstStyle/>
          <a:p>
            <a:r>
              <a:rPr lang="en-ZA" dirty="0"/>
              <a:t>Structured component based design</a:t>
            </a:r>
          </a:p>
          <a:p>
            <a:r>
              <a:rPr lang="en-ZA" dirty="0"/>
              <a:t>Incorporate modular subsystems that enforce loose coupling and high cohesion</a:t>
            </a:r>
          </a:p>
          <a:p>
            <a:r>
              <a:rPr lang="en-ZA" dirty="0"/>
              <a:t>Provides reliability, maintainability as well as ease of use in future systems</a:t>
            </a:r>
          </a:p>
          <a:p>
            <a:r>
              <a:rPr lang="en-ZA" dirty="0"/>
              <a:t>Beneficial to employ a component based architecture that would also make use of client server design between the users and the facial recognition through the database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C81693E-60FF-491C-8C35-E47C90F8790C}"/>
              </a:ext>
            </a:extLst>
          </p:cNvPr>
          <p:cNvSpPr/>
          <p:nvPr/>
        </p:nvSpPr>
        <p:spPr>
          <a:xfrm>
            <a:off x="348343" y="-116115"/>
            <a:ext cx="2813247" cy="7308000"/>
          </a:xfrm>
          <a:prstGeom prst="arc">
            <a:avLst>
              <a:gd name="adj1" fmla="val 16497057"/>
              <a:gd name="adj2" fmla="val 4849758"/>
            </a:avLst>
          </a:prstGeom>
          <a:ln w="762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664CC-6E51-43E1-93A6-01BF2004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12" y="751795"/>
            <a:ext cx="1514475" cy="390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B9A545-56DF-4F1D-B146-00AD339F3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0" t="17333" r="10250" b="16381"/>
          <a:stretch/>
        </p:blipFill>
        <p:spPr>
          <a:xfrm>
            <a:off x="9988411" y="510948"/>
            <a:ext cx="1514476" cy="12627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A681FA-B246-4344-A422-464216971214}"/>
              </a:ext>
            </a:extLst>
          </p:cNvPr>
          <p:cNvSpPr txBox="1"/>
          <p:nvPr/>
        </p:nvSpPr>
        <p:spPr>
          <a:xfrm>
            <a:off x="457200" y="2591463"/>
            <a:ext cx="2813247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ZA" dirty="0">
                <a:solidFill>
                  <a:schemeClr val="tx1">
                    <a:lumMod val="50000"/>
                  </a:schemeClr>
                </a:solidFill>
              </a:rPr>
              <a:t>What we’ve done</a:t>
            </a:r>
          </a:p>
          <a:p>
            <a:pPr>
              <a:lnSpc>
                <a:spcPct val="200000"/>
              </a:lnSpc>
            </a:pPr>
            <a:r>
              <a:rPr lang="en-ZA" dirty="0"/>
              <a:t>Architectural Design</a:t>
            </a:r>
          </a:p>
          <a:p>
            <a:pPr>
              <a:lnSpc>
                <a:spcPct val="200000"/>
              </a:lnSpc>
            </a:pPr>
            <a:r>
              <a:rPr lang="en-ZA" dirty="0">
                <a:solidFill>
                  <a:schemeClr val="tx1">
                    <a:lumMod val="50000"/>
                  </a:schemeClr>
                </a:solidFill>
              </a:rPr>
              <a:t>Core Quality Requirements </a:t>
            </a:r>
          </a:p>
        </p:txBody>
      </p:sp>
    </p:spTree>
    <p:extLst>
      <p:ext uri="{BB962C8B-B14F-4D97-AF65-F5344CB8AC3E}">
        <p14:creationId xmlns:p14="http://schemas.microsoft.com/office/powerpoint/2010/main" val="79205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9B2B-97E9-4524-82AB-9E636EC0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3" y="618518"/>
            <a:ext cx="7668108" cy="1478570"/>
          </a:xfrm>
        </p:spPr>
        <p:txBody>
          <a:bodyPr/>
          <a:lstStyle/>
          <a:p>
            <a:r>
              <a:rPr lang="en-ZA" dirty="0"/>
              <a:t>core quality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AC7D-72C5-4221-9879-DA9DDFBD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3" y="2097088"/>
            <a:ext cx="7668107" cy="4542251"/>
          </a:xfrm>
        </p:spPr>
        <p:txBody>
          <a:bodyPr>
            <a:normAutofit lnSpcReduction="10000"/>
          </a:bodyPr>
          <a:lstStyle/>
          <a:p>
            <a:r>
              <a:rPr lang="en-ZA" dirty="0"/>
              <a:t>Security – enforcing secure encryption on the facial data generated by the subsystem</a:t>
            </a:r>
          </a:p>
          <a:p>
            <a:r>
              <a:rPr lang="en-ZA" dirty="0"/>
              <a:t>Reliability – changes to the </a:t>
            </a:r>
            <a:r>
              <a:rPr lang="en-ZA" b="1" dirty="0"/>
              <a:t>*compare rate name* </a:t>
            </a:r>
            <a:r>
              <a:rPr lang="en-ZA" dirty="0"/>
              <a:t>can improve the accuracy of the recognition</a:t>
            </a:r>
          </a:p>
          <a:p>
            <a:r>
              <a:rPr lang="en-ZA" dirty="0"/>
              <a:t>Availability – we will configure an appropriate error handling method to ensure the system is available to the users as often as possible</a:t>
            </a:r>
          </a:p>
          <a:p>
            <a:r>
              <a:rPr lang="en-ZA" dirty="0"/>
              <a:t>Performance – The system will be altered during development to reduce the recognition time to an absolute minimum through training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DAFF6-D471-48DF-B516-E1C2B1D75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12" y="751795"/>
            <a:ext cx="1514475" cy="39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EDF1-B17D-4556-843A-1742B0F0BBC6}"/>
              </a:ext>
            </a:extLst>
          </p:cNvPr>
          <p:cNvSpPr txBox="1"/>
          <p:nvPr/>
        </p:nvSpPr>
        <p:spPr>
          <a:xfrm>
            <a:off x="457199" y="2591463"/>
            <a:ext cx="2813247" cy="1675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ZA" dirty="0">
                <a:solidFill>
                  <a:schemeClr val="tx1">
                    <a:lumMod val="50000"/>
                  </a:schemeClr>
                </a:solidFill>
              </a:rPr>
              <a:t>What we’ve done</a:t>
            </a:r>
          </a:p>
          <a:p>
            <a:pPr>
              <a:lnSpc>
                <a:spcPct val="200000"/>
              </a:lnSpc>
            </a:pPr>
            <a:r>
              <a:rPr lang="en-ZA" dirty="0">
                <a:solidFill>
                  <a:srgbClr val="63686B"/>
                </a:solidFill>
              </a:rPr>
              <a:t>Architectural Design</a:t>
            </a:r>
          </a:p>
          <a:p>
            <a:pPr>
              <a:lnSpc>
                <a:spcPct val="200000"/>
              </a:lnSpc>
            </a:pPr>
            <a:r>
              <a:rPr lang="en-ZA" dirty="0"/>
              <a:t>Core Quality Requirements 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BD58F51-D470-4DD4-8E01-DEDD761A8319}"/>
              </a:ext>
            </a:extLst>
          </p:cNvPr>
          <p:cNvSpPr/>
          <p:nvPr/>
        </p:nvSpPr>
        <p:spPr>
          <a:xfrm>
            <a:off x="348343" y="-116115"/>
            <a:ext cx="2813247" cy="7308000"/>
          </a:xfrm>
          <a:prstGeom prst="arc">
            <a:avLst>
              <a:gd name="adj1" fmla="val 16497057"/>
              <a:gd name="adj2" fmla="val 4849758"/>
            </a:avLst>
          </a:prstGeom>
          <a:ln w="76200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>
              <a:ln w="57150">
                <a:solidFill>
                  <a:schemeClr val="tx1"/>
                </a:solidFill>
              </a:ln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182181-B413-4D88-BC9E-9B736A62D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0" t="17333" r="10250" b="16381"/>
          <a:stretch/>
        </p:blipFill>
        <p:spPr>
          <a:xfrm>
            <a:off x="9988411" y="510948"/>
            <a:ext cx="1514476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8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DCD9-715E-4B33-952F-B2FC92CC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9163" y="2689715"/>
            <a:ext cx="4533673" cy="1478570"/>
          </a:xfrm>
        </p:spPr>
        <p:txBody>
          <a:bodyPr/>
          <a:lstStyle/>
          <a:p>
            <a:r>
              <a:rPr lang="en-ZA" dirty="0"/>
              <a:t>LIVE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C96A8-1937-4326-A3E7-95B1B5B92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12" y="751795"/>
            <a:ext cx="15144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A68436-9D1F-46E0-91F3-5D9353A8D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0" t="17333" r="10250" b="16381"/>
          <a:stretch/>
        </p:blipFill>
        <p:spPr>
          <a:xfrm>
            <a:off x="9988411" y="510948"/>
            <a:ext cx="1514476" cy="12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0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434</TotalTime>
  <Words>197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Team Singularity  A-recognition Project</vt:lpstr>
      <vt:lpstr>PowerPoint Presentation</vt:lpstr>
      <vt:lpstr>Architectural design</vt:lpstr>
      <vt:lpstr>core quality requirements </vt:lpstr>
      <vt:lpstr>LIVE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Singularity A-recognition</dc:title>
  <dc:creator>Claudio</dc:creator>
  <cp:lastModifiedBy>Claudio</cp:lastModifiedBy>
  <cp:revision>13</cp:revision>
  <dcterms:created xsi:type="dcterms:W3CDTF">2019-05-02T14:16:45Z</dcterms:created>
  <dcterms:modified xsi:type="dcterms:W3CDTF">2019-05-23T19:48:56Z</dcterms:modified>
</cp:coreProperties>
</file>