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oboto"/>
      <p:regular r:id="rId31"/>
      <p:bold r:id="rId32"/>
      <p:italic r:id="rId33"/>
      <p:boldItalic r:id="rId34"/>
    </p:embeddedFont>
    <p:embeddedFont>
      <p:font typeface="Montserrat"/>
      <p:bold r:id="rId35"/>
      <p:boldItalic r:id="rId36"/>
    </p:embeddedFont>
    <p:embeddedFont>
      <p:font typeface="Montserrat Black"/>
      <p:bold r:id="rId37"/>
      <p:boldItalic r:id="rId38"/>
    </p:embeddedFont>
    <p:embeddedFont>
      <p:font typeface="Montserrat ExtraLight"/>
      <p:regular r:id="rId39"/>
      <p:bold r:id="rId40"/>
      <p:italic r:id="rId41"/>
      <p:boldItalic r:id="rId42"/>
    </p:embeddedFont>
    <p:embeddedFont>
      <p:font typeface="Open Sans Light"/>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Light-bold.fntdata"/><Relationship Id="rId42" Type="http://schemas.openxmlformats.org/officeDocument/2006/relationships/font" Target="fonts/MontserratExtraLight-boldItalic.fntdata"/><Relationship Id="rId41" Type="http://schemas.openxmlformats.org/officeDocument/2006/relationships/font" Target="fonts/MontserratExtraLight-italic.fntdata"/><Relationship Id="rId44" Type="http://schemas.openxmlformats.org/officeDocument/2006/relationships/font" Target="fonts/OpenSansLight-bold.fntdata"/><Relationship Id="rId43" Type="http://schemas.openxmlformats.org/officeDocument/2006/relationships/font" Target="fonts/OpenSansLight-regular.fntdata"/><Relationship Id="rId46" Type="http://schemas.openxmlformats.org/officeDocument/2006/relationships/font" Target="fonts/OpenSansLight-boldItalic.fntdata"/><Relationship Id="rId45" Type="http://schemas.openxmlformats.org/officeDocument/2006/relationships/font" Target="fonts/OpenSans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Montserrat-bold.fntdata"/><Relationship Id="rId34" Type="http://schemas.openxmlformats.org/officeDocument/2006/relationships/font" Target="fonts/Roboto-boldItalic.fntdata"/><Relationship Id="rId37" Type="http://schemas.openxmlformats.org/officeDocument/2006/relationships/font" Target="fonts/MontserratBlack-bold.fntdata"/><Relationship Id="rId36" Type="http://schemas.openxmlformats.org/officeDocument/2006/relationships/font" Target="fonts/Montserrat-boldItalic.fntdata"/><Relationship Id="rId39" Type="http://schemas.openxmlformats.org/officeDocument/2006/relationships/font" Target="fonts/MontserratExtraLight-regular.fntdata"/><Relationship Id="rId38" Type="http://schemas.openxmlformats.org/officeDocument/2006/relationships/font" Target="fonts/MontserratBlack-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f37137ba1_0_212: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58" name="Google Shape;158;g5f37137ba1_0_212: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900">
                <a:solidFill>
                  <a:schemeClr val="dk1"/>
                </a:solidFill>
                <a:latin typeface="Calibri"/>
                <a:ea typeface="Calibri"/>
                <a:cs typeface="Calibri"/>
                <a:sym typeface="Calibri"/>
              </a:rPr>
              <a:t>We are Alabama Liquid Snake and we would like to welcome you all to our fourth Capstone Project demo.</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f415d361e_0_3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We believe that the most impressive aspect of this project is our Artificial Intelligence algorithm.</a:t>
            </a:r>
            <a:endParaRPr/>
          </a:p>
        </p:txBody>
      </p:sp>
      <p:sp>
        <p:nvSpPr>
          <p:cNvPr id="248" name="Google Shape;248;g5f415d361e_0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f415d361e_0_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f415d361e_0_3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5f415d361e_0_39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f37137ba1_0_1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5f37137ba1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f3ae013a0_0_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5f3ae013a0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39c41a5a_1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As an additional section of our presentation, we wanted to show you the potential that our project has.</a:t>
            </a:r>
            <a:endParaRPr/>
          </a:p>
        </p:txBody>
      </p:sp>
      <p:sp>
        <p:nvSpPr>
          <p:cNvPr id="275" name="Google Shape;275;g5f39c41a5a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f37137ba1_5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As harsh as that seems, it allowed us to create a system that is so loosely coupled, it has become entirely modular.</a:t>
            </a:r>
            <a:endParaRPr sz="900">
              <a:solidFill>
                <a:schemeClr val="dk1"/>
              </a:solidFill>
              <a:latin typeface="Calibri"/>
              <a:ea typeface="Calibri"/>
              <a:cs typeface="Calibri"/>
              <a:sym typeface="Calibri"/>
            </a:endParaRPr>
          </a:p>
        </p:txBody>
      </p:sp>
      <p:sp>
        <p:nvSpPr>
          <p:cNvPr id="283" name="Google Shape;283;g5f37137ba1_5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f3bd238cf_0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Whether it is used to prevent private information being leaked on social media.</a:t>
            </a:r>
            <a:endParaRPr sz="900">
              <a:solidFill>
                <a:schemeClr val="dk1"/>
              </a:solidFill>
              <a:latin typeface="Calibri"/>
              <a:ea typeface="Calibri"/>
              <a:cs typeface="Calibri"/>
              <a:sym typeface="Calibri"/>
            </a:endParaRPr>
          </a:p>
        </p:txBody>
      </p:sp>
      <p:sp>
        <p:nvSpPr>
          <p:cNvPr id="288" name="Google Shape;288;g5f3bd238cf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f415d361e_0_2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Before we move on, we would just like to give you all an idea of how far we are in our project and the challenges we have faced getting to this point. Most of us had worked with one another in the mini-project and so we all settled into our roles shortly after the start of the project.</a:t>
            </a:r>
            <a:endParaRPr/>
          </a:p>
        </p:txBody>
      </p:sp>
      <p:sp>
        <p:nvSpPr>
          <p:cNvPr id="295" name="Google Shape;295;g5f415d361e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f415d361e_0_2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Leading up to Demo 1, our primary concern was being able to deliver on not only the documentation due for the demo itself, but also to create a culture within our team of constantly updating it as we went along.</a:t>
            </a:r>
            <a:endParaRPr/>
          </a:p>
        </p:txBody>
      </p:sp>
      <p:sp>
        <p:nvSpPr>
          <p:cNvPr id="312" name="Google Shape;312;g5f415d361e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f415d361e_0_2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As Demo 2 came around, we were struggling to nail down the details of how our AI would work, more specifically, how we could detect passwords. We reached out to our client for some guidance and they provided some very valuable insight which would prove to be the key to us solving the problem.</a:t>
            </a:r>
            <a:endParaRPr/>
          </a:p>
          <a:p>
            <a:pPr indent="0" lvl="0" marL="0" rtl="0" algn="l">
              <a:spcBef>
                <a:spcPts val="0"/>
              </a:spcBef>
              <a:spcAft>
                <a:spcPts val="0"/>
              </a:spcAft>
              <a:buNone/>
            </a:pPr>
            <a:r>
              <a:t/>
            </a:r>
            <a:endParaRPr/>
          </a:p>
        </p:txBody>
      </p:sp>
      <p:sp>
        <p:nvSpPr>
          <p:cNvPr id="332" name="Google Shape;332;g5f415d361e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f37137ba1_0_172: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65" name="Google Shape;165;g5f37137ba1_0_172: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900">
                <a:solidFill>
                  <a:schemeClr val="dk1"/>
                </a:solidFill>
                <a:latin typeface="Calibri"/>
                <a:ea typeface="Calibri"/>
                <a:cs typeface="Calibri"/>
                <a:sym typeface="Calibri"/>
              </a:rPr>
              <a:t>According to a study conducted by invespcro.com, by 2020, 85% of all customer interactions will be handled without a human agent.</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f415d361e_0_2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We felt that we really hit our stride in the work period before Demo 3. Productivity was high and we were highly effective as a team. We had learned each others’ strengths and weaknesses which helped us to more effectively allocate and complete work. Our primary challenge was getting all of our subsystems to work together.</a:t>
            </a:r>
            <a:endParaRPr/>
          </a:p>
        </p:txBody>
      </p:sp>
      <p:sp>
        <p:nvSpPr>
          <p:cNvPr id="355" name="Google Shape;355;g5f415d361e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f415d361e_0_29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As I mentioned, by the last demo we had hit our stride. Going into this demo we were working well together but our main issue was time. To solve this, we came in during the holidays, public holidays and a few Saturdays as well. In fact we’ve seen Stacey on campus a couple times.</a:t>
            </a:r>
            <a:endParaRPr/>
          </a:p>
        </p:txBody>
      </p:sp>
      <p:sp>
        <p:nvSpPr>
          <p:cNvPr id="381" name="Google Shape;381;g5f415d361e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f415d361e_0_3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So what’s left for us to do? From this point we would like to focus on three main aspects of our project, before handing it over to our client. Firstly, we will be cleaning up the user interface to improve the user experience. We will be tightening up security to ensure a safe and trustworthy system. Lastly, we would like to continue to maintain and improve our documentation to ensure that the client has the best possible resources related to its functionality.</a:t>
            </a:r>
            <a:endParaRPr/>
          </a:p>
        </p:txBody>
      </p:sp>
      <p:sp>
        <p:nvSpPr>
          <p:cNvPr id="410" name="Google Shape;410;g5f415d361e_0_3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f4642bd5d_2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5f4642bd5d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f37137ba1_0_203: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74" name="Google Shape;174;g5f37137ba1_0_203: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900">
                <a:solidFill>
                  <a:schemeClr val="dk1"/>
                </a:solidFill>
                <a:latin typeface="Calibri"/>
                <a:ea typeface="Calibri"/>
                <a:cs typeface="Calibri"/>
                <a:sym typeface="Calibri"/>
              </a:rPr>
              <a:t>Another study by Re</a:t>
            </a:r>
            <a:r>
              <a:rPr lang="en-GB" sz="900">
                <a:solidFill>
                  <a:schemeClr val="dk1"/>
                </a:solidFill>
                <a:latin typeface="Calibri"/>
                <a:ea typeface="Calibri"/>
                <a:cs typeface="Calibri"/>
                <a:sym typeface="Calibri"/>
              </a:rPr>
              <a:t>s</a:t>
            </a:r>
            <a:r>
              <a:rPr lang="en-GB" sz="900">
                <a:solidFill>
                  <a:schemeClr val="dk1"/>
                </a:solidFill>
                <a:latin typeface="Calibri"/>
                <a:ea typeface="Calibri"/>
                <a:cs typeface="Calibri"/>
                <a:sym typeface="Calibri"/>
              </a:rPr>
              <a:t>truster.com indicates that the number of reported phishing scams has increased by 65%.</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f37137ba1_0_219: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83" name="Google Shape;183;g5f37137ba1_0_219: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900">
                <a:solidFill>
                  <a:schemeClr val="dk1"/>
                </a:solidFill>
                <a:latin typeface="Calibri"/>
                <a:ea typeface="Calibri"/>
                <a:cs typeface="Calibri"/>
                <a:sym typeface="Calibri"/>
              </a:rPr>
              <a:t>These two statistics begin to paint a picture that leads to one concerning conclusion: </a:t>
            </a:r>
            <a:r>
              <a:rPr lang="en-GB" sz="900">
                <a:solidFill>
                  <a:schemeClr val="dk1"/>
                </a:solidFill>
                <a:latin typeface="Calibri"/>
                <a:ea typeface="Calibri"/>
                <a:cs typeface="Calibri"/>
                <a:sym typeface="Calibri"/>
              </a:rPr>
              <a:t>customers are unaware of the streams through which their private information is transported and who can access those streams.</a:t>
            </a:r>
            <a:r>
              <a:rPr lang="en-GB" sz="900">
                <a:solidFill>
                  <a:schemeClr val="dk1"/>
                </a:solidFill>
                <a:latin typeface="Calibri"/>
                <a:ea typeface="Calibri"/>
                <a:cs typeface="Calibri"/>
                <a:sym typeface="Calibri"/>
              </a:rPr>
              <a:t> As soon as they submit their data through a web form, it is forever available somewhere in cyberspace. What happens if private data such as identification numbers, banking details or even passwords are submitted? What if there was a way to warn a user that they are at risk of transmitting private data, or even block them from doing so?</a:t>
            </a:r>
            <a:endParaRPr sz="9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f37137ba1_0_0: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92" name="Google Shape;192;g5f37137ba1_0_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900">
                <a:solidFill>
                  <a:schemeClr val="dk1"/>
                </a:solidFill>
                <a:latin typeface="Calibri"/>
                <a:ea typeface="Calibri"/>
                <a:cs typeface="Calibri"/>
                <a:sym typeface="Calibri"/>
              </a:rPr>
              <a:t>Introducing Botic, the privacy aware chatbot.</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f37137ba1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r>
              <a:rPr lang="en-GB" sz="900">
                <a:solidFill>
                  <a:schemeClr val="dk1"/>
                </a:solidFill>
                <a:latin typeface="Calibri"/>
                <a:ea typeface="Calibri"/>
                <a:cs typeface="Calibri"/>
                <a:sym typeface="Calibri"/>
              </a:rPr>
              <a:t>In a day-to-day exchange between a user and an AI-based chat interface, the user will send through data which is received by the bot regardless of its content. This leaves people vulnerable to passing through information that they may not be aware is compromising, which is more common in users who are less tech savvy.</a:t>
            </a:r>
            <a:endParaRPr sz="9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1" name="Google Shape;201;g5f37137ba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f37137ba1_3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This is where our system comes in. Before sending data through to the chatbot, Botic evaluates the user’s input and </a:t>
            </a:r>
            <a:r>
              <a:rPr lang="en-GB" sz="900">
                <a:solidFill>
                  <a:schemeClr val="dk1"/>
                </a:solidFill>
                <a:latin typeface="Calibri"/>
                <a:ea typeface="Calibri"/>
                <a:cs typeface="Calibri"/>
                <a:sym typeface="Calibri"/>
              </a:rPr>
              <a:t>classifies </a:t>
            </a:r>
            <a:r>
              <a:rPr lang="en-GB" sz="900">
                <a:solidFill>
                  <a:schemeClr val="dk1"/>
                </a:solidFill>
                <a:latin typeface="Calibri"/>
                <a:ea typeface="Calibri"/>
                <a:cs typeface="Calibri"/>
                <a:sym typeface="Calibri"/>
              </a:rPr>
              <a:t>it </a:t>
            </a:r>
            <a:r>
              <a:rPr lang="en-GB" sz="900">
                <a:solidFill>
                  <a:schemeClr val="dk1"/>
                </a:solidFill>
                <a:latin typeface="Calibri"/>
                <a:ea typeface="Calibri"/>
                <a:cs typeface="Calibri"/>
                <a:sym typeface="Calibri"/>
              </a:rPr>
              <a:t>based on</a:t>
            </a:r>
            <a:r>
              <a:rPr lang="en-GB" sz="900">
                <a:solidFill>
                  <a:schemeClr val="dk1"/>
                </a:solidFill>
                <a:latin typeface="Calibri"/>
                <a:ea typeface="Calibri"/>
                <a:cs typeface="Calibri"/>
                <a:sym typeface="Calibri"/>
              </a:rPr>
              <a:t> a severity index</a:t>
            </a:r>
            <a:r>
              <a:rPr lang="en-GB" sz="900">
                <a:solidFill>
                  <a:schemeClr val="dk1"/>
                </a:solidFill>
                <a:latin typeface="Calibri"/>
                <a:ea typeface="Calibri"/>
                <a:cs typeface="Calibri"/>
                <a:sym typeface="Calibri"/>
              </a:rPr>
              <a:t>.</a:t>
            </a:r>
            <a:r>
              <a:rPr lang="en-GB" sz="900">
                <a:solidFill>
                  <a:schemeClr val="dk1"/>
                </a:solidFill>
                <a:latin typeface="Calibri"/>
                <a:ea typeface="Calibri"/>
                <a:cs typeface="Calibri"/>
                <a:sym typeface="Calibri"/>
              </a:rPr>
              <a:t> If the information is flagged as being a potential confidentiality breach, the user will be warned and advised to edit the content of their message, with recommendations that vary based on the evaluated severity………..</a:t>
            </a:r>
            <a:endParaRPr sz="900">
              <a:solidFill>
                <a:schemeClr val="dk1"/>
              </a:solidFill>
              <a:latin typeface="Calibri"/>
              <a:ea typeface="Calibri"/>
              <a:cs typeface="Calibri"/>
              <a:sym typeface="Calibri"/>
            </a:endParaRPr>
          </a:p>
        </p:txBody>
      </p:sp>
      <p:sp>
        <p:nvSpPr>
          <p:cNvPr id="212" name="Google Shape;212;g5f37137ba1_3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f37137ba1_3_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Calibri"/>
                <a:ea typeface="Calibri"/>
                <a:cs typeface="Calibri"/>
                <a:sym typeface="Calibri"/>
              </a:rPr>
              <a:t>If no risk is detected, Botic gives the user’s message the go-ahead to be transmitted to the chatbot.</a:t>
            </a:r>
            <a:endParaRPr/>
          </a:p>
        </p:txBody>
      </p:sp>
      <p:sp>
        <p:nvSpPr>
          <p:cNvPr id="228" name="Google Shape;228;g5f37137ba1_3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f415d361e_0_96: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39" name="Google Shape;239;g5f415d361e_0_96: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900">
                <a:solidFill>
                  <a:schemeClr val="dk1"/>
                </a:solidFill>
                <a:latin typeface="Calibri"/>
                <a:ea typeface="Calibri"/>
                <a:cs typeface="Calibri"/>
                <a:sym typeface="Calibri"/>
              </a:rPr>
              <a:t>We have four core functionalities for our system. The first is Botic itself, a private information detection and classification AI. To handle the user requests once the data has sanitized, we have a neural network chatbot that uses a client specific response digest to prevent cross contamination of information between companies. Lastly, if the AI’s certainty of how to handle a request is below a specific threshold, it will forward the message through to a client representative who will have a reponse suite that allows them to provide the relevant information that will be sent through to an email address provided by the user.</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Slide">
  <p:cSld name="General Slide">
    <p:spTree>
      <p:nvGrpSpPr>
        <p:cNvPr id="90" name="Shape 9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Message">
  <p:cSld name="Welcome Message">
    <p:spTree>
      <p:nvGrpSpPr>
        <p:cNvPr id="91" name="Shape 91"/>
        <p:cNvGrpSpPr/>
        <p:nvPr/>
      </p:nvGrpSpPr>
      <p:grpSpPr>
        <a:xfrm>
          <a:off x="0" y="0"/>
          <a:ext cx="0" cy="0"/>
          <a:chOff x="0" y="0"/>
          <a:chExt cx="0" cy="0"/>
        </a:xfrm>
      </p:grpSpPr>
      <p:sp>
        <p:nvSpPr>
          <p:cNvPr id="92" name="Google Shape;92;p15"/>
          <p:cNvSpPr/>
          <p:nvPr>
            <p:ph idx="2" type="pic"/>
          </p:nvPr>
        </p:nvSpPr>
        <p:spPr>
          <a:xfrm>
            <a:off x="1448748" y="1325509"/>
            <a:ext cx="2342100" cy="2345400"/>
          </a:xfrm>
          <a:prstGeom prst="ellipse">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reative Break Picture">
  <p:cSld name="Creative Break Picture">
    <p:spTree>
      <p:nvGrpSpPr>
        <p:cNvPr id="93" name="Shape 93"/>
        <p:cNvGrpSpPr/>
        <p:nvPr/>
      </p:nvGrpSpPr>
      <p:grpSpPr>
        <a:xfrm>
          <a:off x="0" y="0"/>
          <a:ext cx="0" cy="0"/>
          <a:chOff x="0" y="0"/>
          <a:chExt cx="0" cy="0"/>
        </a:xfrm>
      </p:grpSpPr>
      <p:sp>
        <p:nvSpPr>
          <p:cNvPr id="94" name="Google Shape;94;p16"/>
          <p:cNvSpPr/>
          <p:nvPr>
            <p:ph idx="2" type="pic"/>
          </p:nvPr>
        </p:nvSpPr>
        <p:spPr>
          <a:xfrm>
            <a:off x="4837177" y="593138"/>
            <a:ext cx="3547800" cy="3547800"/>
          </a:xfrm>
          <a:prstGeom prst="diamond">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Big Picture">
    <p:spTree>
      <p:nvGrpSpPr>
        <p:cNvPr id="95" name="Shape 95"/>
        <p:cNvGrpSpPr/>
        <p:nvPr/>
      </p:nvGrpSpPr>
      <p:grpSpPr>
        <a:xfrm>
          <a:off x="0" y="0"/>
          <a:ext cx="0" cy="0"/>
          <a:chOff x="0" y="0"/>
          <a:chExt cx="0" cy="0"/>
        </a:xfrm>
      </p:grpSpPr>
      <p:sp>
        <p:nvSpPr>
          <p:cNvPr id="96" name="Google Shape;96;p17"/>
          <p:cNvSpPr/>
          <p:nvPr>
            <p:ph idx="2" type="pic"/>
          </p:nvPr>
        </p:nvSpPr>
        <p:spPr>
          <a:xfrm>
            <a:off x="0" y="0"/>
            <a:ext cx="9144000" cy="51435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 features">
  <p:cSld name="App features">
    <p:spTree>
      <p:nvGrpSpPr>
        <p:cNvPr id="97" name="Shape 97"/>
        <p:cNvGrpSpPr/>
        <p:nvPr/>
      </p:nvGrpSpPr>
      <p:grpSpPr>
        <a:xfrm>
          <a:off x="0" y="0"/>
          <a:ext cx="0" cy="0"/>
          <a:chOff x="0" y="0"/>
          <a:chExt cx="0" cy="0"/>
        </a:xfrm>
      </p:grpSpPr>
      <p:sp>
        <p:nvSpPr>
          <p:cNvPr id="98" name="Google Shape;98;p18"/>
          <p:cNvSpPr/>
          <p:nvPr>
            <p:ph idx="2" type="pic"/>
          </p:nvPr>
        </p:nvSpPr>
        <p:spPr>
          <a:xfrm>
            <a:off x="5765348" y="1060125"/>
            <a:ext cx="1636800" cy="28854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App features">
  <p:cSld name="1_App features">
    <p:spTree>
      <p:nvGrpSpPr>
        <p:cNvPr id="99" name="Shape 99"/>
        <p:cNvGrpSpPr/>
        <p:nvPr/>
      </p:nvGrpSpPr>
      <p:grpSpPr>
        <a:xfrm>
          <a:off x="0" y="0"/>
          <a:ext cx="0" cy="0"/>
          <a:chOff x="0" y="0"/>
          <a:chExt cx="0" cy="0"/>
        </a:xfrm>
      </p:grpSpPr>
      <p:sp>
        <p:nvSpPr>
          <p:cNvPr id="100" name="Google Shape;100;p19"/>
          <p:cNvSpPr/>
          <p:nvPr>
            <p:ph idx="2" type="pic"/>
          </p:nvPr>
        </p:nvSpPr>
        <p:spPr>
          <a:xfrm>
            <a:off x="1114287" y="1543807"/>
            <a:ext cx="2772600" cy="17481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sktop Web Mockup">
  <p:cSld name="Desktop Web Mockup">
    <p:spTree>
      <p:nvGrpSpPr>
        <p:cNvPr id="101" name="Shape 101"/>
        <p:cNvGrpSpPr/>
        <p:nvPr/>
      </p:nvGrpSpPr>
      <p:grpSpPr>
        <a:xfrm>
          <a:off x="0" y="0"/>
          <a:ext cx="0" cy="0"/>
          <a:chOff x="0" y="0"/>
          <a:chExt cx="0" cy="0"/>
        </a:xfrm>
      </p:grpSpPr>
      <p:sp>
        <p:nvSpPr>
          <p:cNvPr id="102" name="Google Shape;102;p20"/>
          <p:cNvSpPr/>
          <p:nvPr>
            <p:ph idx="2" type="pic"/>
          </p:nvPr>
        </p:nvSpPr>
        <p:spPr>
          <a:xfrm>
            <a:off x="5194624" y="1390708"/>
            <a:ext cx="2753400" cy="15618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Slide">
  <p:cSld name="General Slide">
    <p:spTree>
      <p:nvGrpSpPr>
        <p:cNvPr id="143" name="Shape 1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Message">
  <p:cSld name="Welcome Message">
    <p:spTree>
      <p:nvGrpSpPr>
        <p:cNvPr id="144" name="Shape 144"/>
        <p:cNvGrpSpPr/>
        <p:nvPr/>
      </p:nvGrpSpPr>
      <p:grpSpPr>
        <a:xfrm>
          <a:off x="0" y="0"/>
          <a:ext cx="0" cy="0"/>
          <a:chOff x="0" y="0"/>
          <a:chExt cx="0" cy="0"/>
        </a:xfrm>
      </p:grpSpPr>
      <p:sp>
        <p:nvSpPr>
          <p:cNvPr id="145" name="Google Shape;145;p23"/>
          <p:cNvSpPr/>
          <p:nvPr>
            <p:ph idx="2" type="pic"/>
          </p:nvPr>
        </p:nvSpPr>
        <p:spPr>
          <a:xfrm>
            <a:off x="1448748" y="1325509"/>
            <a:ext cx="2342100" cy="2345400"/>
          </a:xfrm>
          <a:prstGeom prst="ellipse">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reative Break Picture">
  <p:cSld name="Creative Break Picture">
    <p:spTree>
      <p:nvGrpSpPr>
        <p:cNvPr id="146" name="Shape 146"/>
        <p:cNvGrpSpPr/>
        <p:nvPr/>
      </p:nvGrpSpPr>
      <p:grpSpPr>
        <a:xfrm>
          <a:off x="0" y="0"/>
          <a:ext cx="0" cy="0"/>
          <a:chOff x="0" y="0"/>
          <a:chExt cx="0" cy="0"/>
        </a:xfrm>
      </p:grpSpPr>
      <p:sp>
        <p:nvSpPr>
          <p:cNvPr id="147" name="Google Shape;147;p24"/>
          <p:cNvSpPr/>
          <p:nvPr>
            <p:ph idx="2" type="pic"/>
          </p:nvPr>
        </p:nvSpPr>
        <p:spPr>
          <a:xfrm>
            <a:off x="4837177" y="593138"/>
            <a:ext cx="3547800" cy="3547800"/>
          </a:xfrm>
          <a:prstGeom prst="diamond">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Big Picture">
    <p:spTree>
      <p:nvGrpSpPr>
        <p:cNvPr id="148" name="Shape 148"/>
        <p:cNvGrpSpPr/>
        <p:nvPr/>
      </p:nvGrpSpPr>
      <p:grpSpPr>
        <a:xfrm>
          <a:off x="0" y="0"/>
          <a:ext cx="0" cy="0"/>
          <a:chOff x="0" y="0"/>
          <a:chExt cx="0" cy="0"/>
        </a:xfrm>
      </p:grpSpPr>
      <p:sp>
        <p:nvSpPr>
          <p:cNvPr id="149" name="Google Shape;149;p25"/>
          <p:cNvSpPr/>
          <p:nvPr>
            <p:ph idx="2" type="pic"/>
          </p:nvPr>
        </p:nvSpPr>
        <p:spPr>
          <a:xfrm>
            <a:off x="0" y="0"/>
            <a:ext cx="9144000" cy="51435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 features">
  <p:cSld name="App features">
    <p:spTree>
      <p:nvGrpSpPr>
        <p:cNvPr id="150" name="Shape 150"/>
        <p:cNvGrpSpPr/>
        <p:nvPr/>
      </p:nvGrpSpPr>
      <p:grpSpPr>
        <a:xfrm>
          <a:off x="0" y="0"/>
          <a:ext cx="0" cy="0"/>
          <a:chOff x="0" y="0"/>
          <a:chExt cx="0" cy="0"/>
        </a:xfrm>
      </p:grpSpPr>
      <p:sp>
        <p:nvSpPr>
          <p:cNvPr id="151" name="Google Shape;151;p26"/>
          <p:cNvSpPr/>
          <p:nvPr>
            <p:ph idx="2" type="pic"/>
          </p:nvPr>
        </p:nvSpPr>
        <p:spPr>
          <a:xfrm>
            <a:off x="5765348" y="1060125"/>
            <a:ext cx="1636800" cy="28854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App features">
  <p:cSld name="1_App features">
    <p:spTree>
      <p:nvGrpSpPr>
        <p:cNvPr id="152" name="Shape 152"/>
        <p:cNvGrpSpPr/>
        <p:nvPr/>
      </p:nvGrpSpPr>
      <p:grpSpPr>
        <a:xfrm>
          <a:off x="0" y="0"/>
          <a:ext cx="0" cy="0"/>
          <a:chOff x="0" y="0"/>
          <a:chExt cx="0" cy="0"/>
        </a:xfrm>
      </p:grpSpPr>
      <p:sp>
        <p:nvSpPr>
          <p:cNvPr id="153" name="Google Shape;153;p27"/>
          <p:cNvSpPr/>
          <p:nvPr>
            <p:ph idx="2" type="pic"/>
          </p:nvPr>
        </p:nvSpPr>
        <p:spPr>
          <a:xfrm>
            <a:off x="1114287" y="1543807"/>
            <a:ext cx="2772600" cy="17481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sktop Web Mockup">
  <p:cSld name="Desktop Web Mockup">
    <p:spTree>
      <p:nvGrpSpPr>
        <p:cNvPr id="154" name="Shape 154"/>
        <p:cNvGrpSpPr/>
        <p:nvPr/>
      </p:nvGrpSpPr>
      <p:grpSpPr>
        <a:xfrm>
          <a:off x="0" y="0"/>
          <a:ext cx="0" cy="0"/>
          <a:chOff x="0" y="0"/>
          <a:chExt cx="0" cy="0"/>
        </a:xfrm>
      </p:grpSpPr>
      <p:sp>
        <p:nvSpPr>
          <p:cNvPr id="155" name="Google Shape;155;p28"/>
          <p:cNvSpPr/>
          <p:nvPr>
            <p:ph idx="2" type="pic"/>
          </p:nvPr>
        </p:nvSpPr>
        <p:spPr>
          <a:xfrm>
            <a:off x="5194624" y="1390708"/>
            <a:ext cx="2753400" cy="1561800"/>
          </a:xfrm>
          <a:prstGeom prst="rect">
            <a:avLst/>
          </a:prstGeom>
          <a:solidFill>
            <a:srgbClr val="F2F2F2"/>
          </a:solidFill>
          <a:ln>
            <a:noFill/>
          </a:ln>
        </p:spPr>
        <p:txBody>
          <a:bodyPr anchorCtr="0" anchor="t" bIns="91425" lIns="91425" spcFirstLastPara="1" rIns="91425" wrap="square" tIns="91425">
            <a:noAutofit/>
          </a:bodyPr>
          <a:lstStyle>
            <a:lvl1pPr indent="0" lvl="0" marL="0" marR="0" rtl="0" algn="l">
              <a:lnSpc>
                <a:spcPct val="90000"/>
              </a:lnSpc>
              <a:spcBef>
                <a:spcPts val="750"/>
              </a:spcBef>
              <a:spcAft>
                <a:spcPts val="0"/>
              </a:spcAft>
              <a:buClr>
                <a:schemeClr val="dk2"/>
              </a:buClr>
              <a:buSzPts val="1400"/>
              <a:buFont typeface="Arial"/>
              <a:buNone/>
              <a:defRPr b="0" i="0" sz="900" u="none" cap="none" strike="noStrike">
                <a:solidFill>
                  <a:schemeClr val="dk2"/>
                </a:solidFill>
                <a:latin typeface="Roboto"/>
                <a:ea typeface="Roboto"/>
                <a:cs typeface="Roboto"/>
                <a:sym typeface="Roboto"/>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7"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7"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grpSp>
        <p:nvGrpSpPr>
          <p:cNvPr id="56" name="Google Shape;56;p13"/>
          <p:cNvGrpSpPr/>
          <p:nvPr/>
        </p:nvGrpSpPr>
        <p:grpSpPr>
          <a:xfrm>
            <a:off x="787718" y="-173335"/>
            <a:ext cx="518689" cy="741678"/>
            <a:chOff x="6231268" y="2526887"/>
            <a:chExt cx="518689" cy="741678"/>
          </a:xfrm>
        </p:grpSpPr>
        <p:sp>
          <p:nvSpPr>
            <p:cNvPr id="57" name="Google Shape;57;p13"/>
            <p:cNvSpPr/>
            <p:nvPr/>
          </p:nvSpPr>
          <p:spPr>
            <a:xfrm rot="3587161">
              <a:off x="6173018" y="2703717"/>
              <a:ext cx="495399" cy="150038"/>
            </a:xfrm>
            <a:custGeom>
              <a:rect b="b" l="l" r="r" t="t"/>
              <a:pathLst>
                <a:path extrusionOk="0" h="120000" w="120000">
                  <a:moveTo>
                    <a:pt x="0" y="119547"/>
                  </a:moveTo>
                  <a:lnTo>
                    <a:pt x="70765" y="113660"/>
                  </a:lnTo>
                  <a:lnTo>
                    <a:pt x="119862" y="0"/>
                  </a:lnTo>
                  <a:lnTo>
                    <a:pt x="49097" y="5433"/>
                  </a:lnTo>
                  <a:lnTo>
                    <a:pt x="0" y="119547"/>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8" name="Google Shape;58;p13"/>
            <p:cNvSpPr/>
            <p:nvPr/>
          </p:nvSpPr>
          <p:spPr>
            <a:xfrm rot="3586097">
              <a:off x="6422832" y="3006204"/>
              <a:ext cx="350349" cy="147620"/>
            </a:xfrm>
            <a:custGeom>
              <a:rect b="b" l="l" r="r" t="t"/>
              <a:pathLst>
                <a:path extrusionOk="0" h="120000" w="120000">
                  <a:moveTo>
                    <a:pt x="0" y="119536"/>
                  </a:moveTo>
                  <a:lnTo>
                    <a:pt x="50178" y="116756"/>
                  </a:lnTo>
                  <a:lnTo>
                    <a:pt x="119805" y="0"/>
                  </a:lnTo>
                  <a:lnTo>
                    <a:pt x="69627" y="2779"/>
                  </a:lnTo>
                  <a:lnTo>
                    <a:pt x="0" y="119536"/>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59" name="Google Shape;59;p13"/>
          <p:cNvSpPr/>
          <p:nvPr/>
        </p:nvSpPr>
        <p:spPr>
          <a:xfrm rot="3586449">
            <a:off x="-274854" y="76408"/>
            <a:ext cx="970780" cy="369438"/>
          </a:xfrm>
          <a:custGeom>
            <a:rect b="b" l="l" r="r" t="t"/>
            <a:pathLst>
              <a:path extrusionOk="0" h="120000" w="120000">
                <a:moveTo>
                  <a:pt x="0" y="119720"/>
                </a:moveTo>
                <a:lnTo>
                  <a:pt x="80070" y="111888"/>
                </a:lnTo>
                <a:lnTo>
                  <a:pt x="119929" y="0"/>
                </a:lnTo>
                <a:lnTo>
                  <a:pt x="39789" y="7832"/>
                </a:lnTo>
                <a:lnTo>
                  <a:pt x="0" y="119720"/>
                </a:lnTo>
              </a:path>
            </a:pathLst>
          </a:custGeom>
          <a:noFill/>
          <a:ln cap="flat" cmpd="sng" w="19050">
            <a:solidFill>
              <a:schemeClr val="accent2"/>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 name="Google Shape;60;p13"/>
          <p:cNvSpPr/>
          <p:nvPr/>
        </p:nvSpPr>
        <p:spPr>
          <a:xfrm rot="3584111">
            <a:off x="760583" y="568986"/>
            <a:ext cx="147620" cy="150038"/>
          </a:xfrm>
          <a:custGeom>
            <a:rect b="b" l="l" r="r" t="t"/>
            <a:pathLst>
              <a:path extrusionOk="0" h="120000" w="120000">
                <a:moveTo>
                  <a:pt x="119083" y="58403"/>
                </a:moveTo>
                <a:lnTo>
                  <a:pt x="119083" y="58403"/>
                </a:lnTo>
                <a:cubicBezTo>
                  <a:pt x="119541" y="91254"/>
                  <a:pt x="93893" y="117718"/>
                  <a:pt x="61374" y="118631"/>
                </a:cubicBezTo>
                <a:lnTo>
                  <a:pt x="61374" y="118631"/>
                </a:lnTo>
                <a:cubicBezTo>
                  <a:pt x="28854" y="119543"/>
                  <a:pt x="1374" y="93992"/>
                  <a:pt x="916" y="61140"/>
                </a:cubicBezTo>
                <a:lnTo>
                  <a:pt x="916" y="61140"/>
                </a:lnTo>
                <a:cubicBezTo>
                  <a:pt x="0" y="28745"/>
                  <a:pt x="25648" y="1825"/>
                  <a:pt x="58625" y="912"/>
                </a:cubicBezTo>
                <a:lnTo>
                  <a:pt x="58625" y="912"/>
                </a:lnTo>
                <a:cubicBezTo>
                  <a:pt x="91145" y="0"/>
                  <a:pt x="118167" y="25551"/>
                  <a:pt x="119083" y="58403"/>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 name="Google Shape;61;p13"/>
          <p:cNvSpPr/>
          <p:nvPr/>
        </p:nvSpPr>
        <p:spPr>
          <a:xfrm rot="3584111">
            <a:off x="780487" y="278168"/>
            <a:ext cx="147620" cy="147620"/>
          </a:xfrm>
          <a:custGeom>
            <a:rect b="b" l="l" r="r" t="t"/>
            <a:pathLst>
              <a:path extrusionOk="0" h="120000" w="120000">
                <a:moveTo>
                  <a:pt x="118625" y="58167"/>
                </a:moveTo>
                <a:lnTo>
                  <a:pt x="118625" y="58167"/>
                </a:lnTo>
                <a:cubicBezTo>
                  <a:pt x="119541" y="91145"/>
                  <a:pt x="93893" y="118167"/>
                  <a:pt x="60916" y="118625"/>
                </a:cubicBezTo>
                <a:lnTo>
                  <a:pt x="60916" y="118625"/>
                </a:lnTo>
                <a:cubicBezTo>
                  <a:pt x="28396" y="119541"/>
                  <a:pt x="1832" y="93893"/>
                  <a:pt x="916" y="60916"/>
                </a:cubicBezTo>
                <a:lnTo>
                  <a:pt x="916" y="60916"/>
                </a:lnTo>
                <a:cubicBezTo>
                  <a:pt x="0" y="28396"/>
                  <a:pt x="25648" y="1374"/>
                  <a:pt x="58167" y="458"/>
                </a:cubicBezTo>
                <a:lnTo>
                  <a:pt x="58167" y="458"/>
                </a:lnTo>
                <a:cubicBezTo>
                  <a:pt x="90687" y="0"/>
                  <a:pt x="118167" y="25648"/>
                  <a:pt x="118625" y="58167"/>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 name="Google Shape;62;p13"/>
          <p:cNvSpPr/>
          <p:nvPr/>
        </p:nvSpPr>
        <p:spPr>
          <a:xfrm rot="3584614">
            <a:off x="525823" y="141682"/>
            <a:ext cx="150038" cy="147620"/>
          </a:xfrm>
          <a:custGeom>
            <a:rect b="b" l="l" r="r" t="t"/>
            <a:pathLst>
              <a:path extrusionOk="0" h="120000" w="120000">
                <a:moveTo>
                  <a:pt x="118631" y="58625"/>
                </a:moveTo>
                <a:lnTo>
                  <a:pt x="118631" y="58625"/>
                </a:lnTo>
                <a:cubicBezTo>
                  <a:pt x="119543" y="90687"/>
                  <a:pt x="93992" y="118167"/>
                  <a:pt x="61140" y="119083"/>
                </a:cubicBezTo>
                <a:lnTo>
                  <a:pt x="61140" y="119083"/>
                </a:lnTo>
                <a:cubicBezTo>
                  <a:pt x="28288" y="119541"/>
                  <a:pt x="1825" y="93893"/>
                  <a:pt x="912" y="61374"/>
                </a:cubicBezTo>
                <a:lnTo>
                  <a:pt x="912" y="61374"/>
                </a:lnTo>
                <a:cubicBezTo>
                  <a:pt x="0" y="28396"/>
                  <a:pt x="25551" y="1374"/>
                  <a:pt x="58403" y="916"/>
                </a:cubicBezTo>
                <a:lnTo>
                  <a:pt x="58403" y="916"/>
                </a:lnTo>
                <a:cubicBezTo>
                  <a:pt x="90798" y="0"/>
                  <a:pt x="117718" y="25648"/>
                  <a:pt x="118631" y="58625"/>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3" name="Google Shape;63;p13"/>
          <p:cNvSpPr/>
          <p:nvPr/>
        </p:nvSpPr>
        <p:spPr>
          <a:xfrm rot="-7663183">
            <a:off x="805509" y="4551883"/>
            <a:ext cx="242727" cy="242727"/>
          </a:xfrm>
          <a:custGeom>
            <a:rect b="b" l="l" r="r" t="t"/>
            <a:pathLst>
              <a:path extrusionOk="0" h="120000" w="120000">
                <a:moveTo>
                  <a:pt x="118878" y="58454"/>
                </a:moveTo>
                <a:lnTo>
                  <a:pt x="118878" y="58454"/>
                </a:lnTo>
                <a:cubicBezTo>
                  <a:pt x="119719" y="91053"/>
                  <a:pt x="93925" y="118313"/>
                  <a:pt x="61401" y="119156"/>
                </a:cubicBezTo>
                <a:lnTo>
                  <a:pt x="61401" y="119156"/>
                </a:lnTo>
                <a:cubicBezTo>
                  <a:pt x="28878" y="119718"/>
                  <a:pt x="1682" y="94145"/>
                  <a:pt x="841" y="61264"/>
                </a:cubicBezTo>
                <a:lnTo>
                  <a:pt x="841" y="61264"/>
                </a:lnTo>
                <a:cubicBezTo>
                  <a:pt x="0" y="28665"/>
                  <a:pt x="25794" y="1686"/>
                  <a:pt x="58317" y="562"/>
                </a:cubicBezTo>
                <a:lnTo>
                  <a:pt x="58317" y="562"/>
                </a:lnTo>
                <a:cubicBezTo>
                  <a:pt x="91121" y="0"/>
                  <a:pt x="118037" y="25854"/>
                  <a:pt x="118878" y="5845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4" name="Google Shape;64;p13"/>
          <p:cNvSpPr/>
          <p:nvPr/>
        </p:nvSpPr>
        <p:spPr>
          <a:xfrm rot="-7661654">
            <a:off x="628844" y="4401409"/>
            <a:ext cx="150136" cy="150136"/>
          </a:xfrm>
          <a:custGeom>
            <a:rect b="b" l="l" r="r" t="t"/>
            <a:pathLst>
              <a:path extrusionOk="0" h="120000" w="120000">
                <a:moveTo>
                  <a:pt x="119087" y="58403"/>
                </a:moveTo>
                <a:lnTo>
                  <a:pt x="119087" y="58403"/>
                </a:lnTo>
                <a:cubicBezTo>
                  <a:pt x="119543" y="90798"/>
                  <a:pt x="93992" y="117718"/>
                  <a:pt x="61140" y="118631"/>
                </a:cubicBezTo>
                <a:lnTo>
                  <a:pt x="61140" y="118631"/>
                </a:lnTo>
                <a:cubicBezTo>
                  <a:pt x="28745" y="119543"/>
                  <a:pt x="1825" y="93536"/>
                  <a:pt x="912" y="61140"/>
                </a:cubicBezTo>
                <a:lnTo>
                  <a:pt x="912" y="61140"/>
                </a:lnTo>
                <a:cubicBezTo>
                  <a:pt x="0" y="28745"/>
                  <a:pt x="26007" y="1368"/>
                  <a:pt x="58403" y="456"/>
                </a:cubicBezTo>
                <a:lnTo>
                  <a:pt x="58403" y="456"/>
                </a:lnTo>
                <a:cubicBezTo>
                  <a:pt x="91254" y="0"/>
                  <a:pt x="118174" y="26007"/>
                  <a:pt x="119087" y="5840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5" name="Google Shape;65;p13"/>
          <p:cNvSpPr/>
          <p:nvPr/>
        </p:nvSpPr>
        <p:spPr>
          <a:xfrm rot="-7665078">
            <a:off x="657347" y="4825146"/>
            <a:ext cx="97512" cy="97512"/>
          </a:xfrm>
          <a:custGeom>
            <a:rect b="b" l="l" r="r" t="t"/>
            <a:pathLst>
              <a:path extrusionOk="0" h="120000" w="120000">
                <a:moveTo>
                  <a:pt x="118604" y="57931"/>
                </a:moveTo>
                <a:lnTo>
                  <a:pt x="118604" y="57931"/>
                </a:lnTo>
                <a:cubicBezTo>
                  <a:pt x="119302" y="90344"/>
                  <a:pt x="94186" y="117241"/>
                  <a:pt x="61395" y="117931"/>
                </a:cubicBezTo>
                <a:lnTo>
                  <a:pt x="61395" y="117931"/>
                </a:lnTo>
                <a:cubicBezTo>
                  <a:pt x="28604" y="119310"/>
                  <a:pt x="1395" y="93103"/>
                  <a:pt x="697" y="60689"/>
                </a:cubicBezTo>
                <a:lnTo>
                  <a:pt x="697" y="60689"/>
                </a:lnTo>
                <a:cubicBezTo>
                  <a:pt x="0" y="28965"/>
                  <a:pt x="25813" y="1379"/>
                  <a:pt x="57906" y="689"/>
                </a:cubicBezTo>
                <a:lnTo>
                  <a:pt x="57906" y="689"/>
                </a:lnTo>
                <a:cubicBezTo>
                  <a:pt x="90697" y="0"/>
                  <a:pt x="117906" y="25517"/>
                  <a:pt x="118604" y="5793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6" name="Google Shape;66;p13"/>
          <p:cNvSpPr/>
          <p:nvPr/>
        </p:nvSpPr>
        <p:spPr>
          <a:xfrm rot="3585850">
            <a:off x="121096" y="627319"/>
            <a:ext cx="360433" cy="360433"/>
          </a:xfrm>
          <a:custGeom>
            <a:rect b="b" l="l" r="r" t="t"/>
            <a:pathLst>
              <a:path extrusionOk="0" h="120000" w="120000">
                <a:moveTo>
                  <a:pt x="58675" y="11563"/>
                </a:moveTo>
                <a:lnTo>
                  <a:pt x="58675" y="11563"/>
                </a:lnTo>
                <a:cubicBezTo>
                  <a:pt x="31987" y="12132"/>
                  <a:pt x="10788" y="34502"/>
                  <a:pt x="11545" y="61042"/>
                </a:cubicBezTo>
                <a:lnTo>
                  <a:pt x="11545" y="61042"/>
                </a:lnTo>
                <a:cubicBezTo>
                  <a:pt x="12302" y="87582"/>
                  <a:pt x="34447" y="108815"/>
                  <a:pt x="61135" y="108246"/>
                </a:cubicBezTo>
                <a:lnTo>
                  <a:pt x="61135" y="108246"/>
                </a:lnTo>
                <a:cubicBezTo>
                  <a:pt x="87823" y="107488"/>
                  <a:pt x="108832" y="85308"/>
                  <a:pt x="108264" y="58767"/>
                </a:cubicBezTo>
                <a:lnTo>
                  <a:pt x="108264" y="58767"/>
                </a:lnTo>
                <a:cubicBezTo>
                  <a:pt x="107697" y="32037"/>
                  <a:pt x="85362" y="10805"/>
                  <a:pt x="58675" y="11563"/>
                </a:cubicBezTo>
                <a:close/>
                <a:moveTo>
                  <a:pt x="61324" y="119052"/>
                </a:moveTo>
                <a:lnTo>
                  <a:pt x="61324" y="119052"/>
                </a:lnTo>
                <a:cubicBezTo>
                  <a:pt x="28580" y="119810"/>
                  <a:pt x="1514" y="93838"/>
                  <a:pt x="757" y="61421"/>
                </a:cubicBezTo>
                <a:lnTo>
                  <a:pt x="757" y="61421"/>
                </a:lnTo>
                <a:cubicBezTo>
                  <a:pt x="0" y="28625"/>
                  <a:pt x="25741" y="1327"/>
                  <a:pt x="58485" y="568"/>
                </a:cubicBezTo>
                <a:lnTo>
                  <a:pt x="58485" y="568"/>
                </a:lnTo>
                <a:cubicBezTo>
                  <a:pt x="91230" y="0"/>
                  <a:pt x="118485" y="25781"/>
                  <a:pt x="119053" y="58578"/>
                </a:cubicBezTo>
                <a:lnTo>
                  <a:pt x="119053" y="58578"/>
                </a:lnTo>
                <a:cubicBezTo>
                  <a:pt x="119810" y="91184"/>
                  <a:pt x="93880" y="118293"/>
                  <a:pt x="61324" y="1190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7" name="Google Shape;67;p13"/>
          <p:cNvSpPr/>
          <p:nvPr/>
        </p:nvSpPr>
        <p:spPr>
          <a:xfrm rot="3586402">
            <a:off x="-104857" y="4192569"/>
            <a:ext cx="871834" cy="148959"/>
          </a:xfrm>
          <a:custGeom>
            <a:rect b="b" l="l" r="r" t="t"/>
            <a:pathLst>
              <a:path extrusionOk="0" h="120000" w="120000">
                <a:moveTo>
                  <a:pt x="0" y="119680"/>
                </a:moveTo>
                <a:lnTo>
                  <a:pt x="94121" y="106240"/>
                </a:lnTo>
                <a:lnTo>
                  <a:pt x="119945" y="0"/>
                </a:lnTo>
                <a:lnTo>
                  <a:pt x="25768" y="13120"/>
                </a:lnTo>
                <a:lnTo>
                  <a:pt x="0" y="11968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8" name="Google Shape;68;p13"/>
          <p:cNvSpPr/>
          <p:nvPr/>
        </p:nvSpPr>
        <p:spPr>
          <a:xfrm rot="3586980">
            <a:off x="740680" y="5048934"/>
            <a:ext cx="1192188" cy="189146"/>
          </a:xfrm>
          <a:custGeom>
            <a:rect b="b" l="l" r="r" t="t"/>
            <a:pathLst>
              <a:path extrusionOk="0" h="120000" w="120000">
                <a:moveTo>
                  <a:pt x="119960" y="105439"/>
                </a:moveTo>
                <a:lnTo>
                  <a:pt x="26444" y="119748"/>
                </a:lnTo>
                <a:lnTo>
                  <a:pt x="0" y="14309"/>
                </a:lnTo>
                <a:lnTo>
                  <a:pt x="93475" y="0"/>
                </a:lnTo>
                <a:lnTo>
                  <a:pt x="119960" y="105439"/>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9" name="Google Shape;69;p13"/>
          <p:cNvSpPr/>
          <p:nvPr/>
        </p:nvSpPr>
        <p:spPr>
          <a:xfrm rot="3586846">
            <a:off x="27818" y="4671744"/>
            <a:ext cx="498897" cy="122613"/>
          </a:xfrm>
          <a:custGeom>
            <a:rect b="b" l="l" r="r" t="t"/>
            <a:pathLst>
              <a:path extrusionOk="0" h="120000" w="120000">
                <a:moveTo>
                  <a:pt x="119904" y="112207"/>
                </a:moveTo>
                <a:lnTo>
                  <a:pt x="43280" y="119610"/>
                </a:lnTo>
                <a:lnTo>
                  <a:pt x="0" y="7792"/>
                </a:lnTo>
                <a:lnTo>
                  <a:pt x="76528" y="0"/>
                </a:lnTo>
                <a:lnTo>
                  <a:pt x="119904" y="112207"/>
                </a:lnTo>
              </a:path>
            </a:pathLst>
          </a:custGeom>
          <a:solidFill>
            <a:srgbClr val="6EEE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0" name="Google Shape;70;p13"/>
          <p:cNvSpPr/>
          <p:nvPr/>
        </p:nvSpPr>
        <p:spPr>
          <a:xfrm rot="3586174">
            <a:off x="-21381" y="4418781"/>
            <a:ext cx="285414" cy="117366"/>
          </a:xfrm>
          <a:custGeom>
            <a:rect b="b" l="l" r="r" t="t"/>
            <a:pathLst>
              <a:path extrusionOk="0" h="120000" w="120000">
                <a:moveTo>
                  <a:pt x="119832" y="117152"/>
                </a:moveTo>
                <a:lnTo>
                  <a:pt x="75815" y="119593"/>
                </a:lnTo>
                <a:lnTo>
                  <a:pt x="0" y="2440"/>
                </a:lnTo>
                <a:lnTo>
                  <a:pt x="44016" y="0"/>
                </a:lnTo>
                <a:lnTo>
                  <a:pt x="119832" y="117152"/>
                </a:lnTo>
              </a:path>
            </a:pathLst>
          </a:custGeom>
          <a:solidFill>
            <a:srgbClr val="6EEE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1" name="Google Shape;71;p13"/>
          <p:cNvSpPr/>
          <p:nvPr/>
        </p:nvSpPr>
        <p:spPr>
          <a:xfrm rot="3586805">
            <a:off x="-51191" y="3826067"/>
            <a:ext cx="1050226" cy="178543"/>
          </a:xfrm>
          <a:custGeom>
            <a:rect b="b" l="l" r="r" t="t"/>
            <a:pathLst>
              <a:path extrusionOk="0" h="120000" w="120000">
                <a:moveTo>
                  <a:pt x="0" y="119733"/>
                </a:moveTo>
                <a:lnTo>
                  <a:pt x="94175" y="106696"/>
                </a:lnTo>
                <a:lnTo>
                  <a:pt x="119954" y="0"/>
                </a:lnTo>
                <a:lnTo>
                  <a:pt x="25779" y="13303"/>
                </a:lnTo>
                <a:lnTo>
                  <a:pt x="0" y="119733"/>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2" name="Google Shape;72;p13"/>
          <p:cNvSpPr/>
          <p:nvPr/>
        </p:nvSpPr>
        <p:spPr>
          <a:xfrm rot="3586865">
            <a:off x="244700" y="3785377"/>
            <a:ext cx="395784" cy="162801"/>
          </a:xfrm>
          <a:custGeom>
            <a:rect b="b" l="l" r="r" t="t"/>
            <a:pathLst>
              <a:path extrusionOk="0" h="120000" w="120000">
                <a:moveTo>
                  <a:pt x="0" y="119708"/>
                </a:moveTo>
                <a:lnTo>
                  <a:pt x="51462" y="116788"/>
                </a:lnTo>
                <a:lnTo>
                  <a:pt x="119879" y="0"/>
                </a:lnTo>
                <a:lnTo>
                  <a:pt x="68416" y="2919"/>
                </a:lnTo>
                <a:lnTo>
                  <a:pt x="0" y="119708"/>
                </a:ln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3" name="Google Shape;73;p13"/>
          <p:cNvSpPr/>
          <p:nvPr/>
        </p:nvSpPr>
        <p:spPr>
          <a:xfrm rot="3585701">
            <a:off x="152401" y="3590512"/>
            <a:ext cx="341344" cy="162801"/>
          </a:xfrm>
          <a:custGeom>
            <a:rect b="b" l="l" r="r" t="t"/>
            <a:pathLst>
              <a:path extrusionOk="0" h="120000" w="120000">
                <a:moveTo>
                  <a:pt x="0" y="119705"/>
                </a:moveTo>
                <a:lnTo>
                  <a:pt x="40557" y="117647"/>
                </a:lnTo>
                <a:lnTo>
                  <a:pt x="119860" y="0"/>
                </a:lnTo>
                <a:lnTo>
                  <a:pt x="79303" y="2058"/>
                </a:lnTo>
                <a:lnTo>
                  <a:pt x="0" y="119705"/>
                </a:ln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4" name="Google Shape;74;p13"/>
          <p:cNvSpPr/>
          <p:nvPr/>
        </p:nvSpPr>
        <p:spPr>
          <a:xfrm rot="3583782">
            <a:off x="413610" y="4893257"/>
            <a:ext cx="178543" cy="176794"/>
          </a:xfrm>
          <a:custGeom>
            <a:rect b="b" l="l" r="r" t="t"/>
            <a:pathLst>
              <a:path extrusionOk="0" h="120000" w="120000">
                <a:moveTo>
                  <a:pt x="58928" y="15838"/>
                </a:moveTo>
                <a:lnTo>
                  <a:pt x="58928" y="15838"/>
                </a:lnTo>
                <a:cubicBezTo>
                  <a:pt x="34821" y="16644"/>
                  <a:pt x="15535" y="36510"/>
                  <a:pt x="16339" y="60671"/>
                </a:cubicBezTo>
                <a:lnTo>
                  <a:pt x="16339" y="60671"/>
                </a:lnTo>
                <a:cubicBezTo>
                  <a:pt x="16875" y="84832"/>
                  <a:pt x="36964" y="104161"/>
                  <a:pt x="61071" y="103624"/>
                </a:cubicBezTo>
                <a:lnTo>
                  <a:pt x="61071" y="103624"/>
                </a:lnTo>
                <a:cubicBezTo>
                  <a:pt x="85178" y="102818"/>
                  <a:pt x="104196" y="82953"/>
                  <a:pt x="103660" y="58791"/>
                </a:cubicBezTo>
                <a:lnTo>
                  <a:pt x="103660" y="58791"/>
                </a:lnTo>
                <a:cubicBezTo>
                  <a:pt x="102857" y="34630"/>
                  <a:pt x="83035" y="15570"/>
                  <a:pt x="58928" y="15838"/>
                </a:cubicBezTo>
                <a:close/>
                <a:moveTo>
                  <a:pt x="61339" y="118926"/>
                </a:moveTo>
                <a:lnTo>
                  <a:pt x="61339" y="118926"/>
                </a:lnTo>
                <a:cubicBezTo>
                  <a:pt x="28660" y="119731"/>
                  <a:pt x="1607" y="93691"/>
                  <a:pt x="803" y="61208"/>
                </a:cubicBezTo>
                <a:lnTo>
                  <a:pt x="803" y="61208"/>
                </a:lnTo>
                <a:cubicBezTo>
                  <a:pt x="0" y="28456"/>
                  <a:pt x="25982" y="1610"/>
                  <a:pt x="58392" y="536"/>
                </a:cubicBezTo>
                <a:lnTo>
                  <a:pt x="58392" y="536"/>
                </a:lnTo>
                <a:cubicBezTo>
                  <a:pt x="91071" y="0"/>
                  <a:pt x="118124" y="25771"/>
                  <a:pt x="118928" y="58255"/>
                </a:cubicBezTo>
                <a:lnTo>
                  <a:pt x="118928" y="58255"/>
                </a:lnTo>
                <a:cubicBezTo>
                  <a:pt x="119732" y="91006"/>
                  <a:pt x="94017" y="118120"/>
                  <a:pt x="61339" y="1189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5" name="Google Shape;75;p13"/>
          <p:cNvSpPr/>
          <p:nvPr/>
        </p:nvSpPr>
        <p:spPr>
          <a:xfrm rot="3586705">
            <a:off x="8024555" y="145950"/>
            <a:ext cx="1703999" cy="270082"/>
          </a:xfrm>
          <a:custGeom>
            <a:rect b="b" l="l" r="r" t="t"/>
            <a:pathLst>
              <a:path extrusionOk="0" h="120000" w="120000">
                <a:moveTo>
                  <a:pt x="119960" y="105660"/>
                </a:moveTo>
                <a:lnTo>
                  <a:pt x="26435" y="119748"/>
                </a:lnTo>
                <a:lnTo>
                  <a:pt x="0" y="14339"/>
                </a:lnTo>
                <a:lnTo>
                  <a:pt x="93484" y="0"/>
                </a:lnTo>
                <a:lnTo>
                  <a:pt x="119960" y="105660"/>
                </a:lnTo>
              </a:path>
            </a:pathLst>
          </a:custGeom>
          <a:noFill/>
          <a:ln cap="flat" cmpd="sng" w="28575">
            <a:solidFill>
              <a:schemeClr val="accent6"/>
            </a:solidFill>
            <a:prstDash val="dot"/>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6" name="Google Shape;76;p13"/>
          <p:cNvSpPr/>
          <p:nvPr/>
        </p:nvSpPr>
        <p:spPr>
          <a:xfrm rot="3587367">
            <a:off x="8649386" y="224202"/>
            <a:ext cx="242657" cy="242657"/>
          </a:xfrm>
          <a:custGeom>
            <a:rect b="b" l="l" r="r" t="t"/>
            <a:pathLst>
              <a:path extrusionOk="0" h="120000" w="120000">
                <a:moveTo>
                  <a:pt x="119156" y="58598"/>
                </a:moveTo>
                <a:lnTo>
                  <a:pt x="119156" y="58598"/>
                </a:lnTo>
                <a:cubicBezTo>
                  <a:pt x="119718" y="91121"/>
                  <a:pt x="93864" y="118317"/>
                  <a:pt x="61264" y="118878"/>
                </a:cubicBezTo>
                <a:lnTo>
                  <a:pt x="61264" y="118878"/>
                </a:lnTo>
                <a:cubicBezTo>
                  <a:pt x="28665" y="119719"/>
                  <a:pt x="1405" y="93925"/>
                  <a:pt x="562" y="61401"/>
                </a:cubicBezTo>
                <a:lnTo>
                  <a:pt x="562" y="61401"/>
                </a:lnTo>
                <a:cubicBezTo>
                  <a:pt x="0" y="28878"/>
                  <a:pt x="25854" y="1682"/>
                  <a:pt x="58454" y="1121"/>
                </a:cubicBezTo>
                <a:lnTo>
                  <a:pt x="58454" y="1121"/>
                </a:lnTo>
                <a:cubicBezTo>
                  <a:pt x="91053" y="0"/>
                  <a:pt x="118032" y="26074"/>
                  <a:pt x="119156" y="5859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7" name="Google Shape;77;p13"/>
          <p:cNvSpPr/>
          <p:nvPr/>
        </p:nvSpPr>
        <p:spPr>
          <a:xfrm rot="3584111">
            <a:off x="8846024" y="513883"/>
            <a:ext cx="147620" cy="150038"/>
          </a:xfrm>
          <a:custGeom>
            <a:rect b="b" l="l" r="r" t="t"/>
            <a:pathLst>
              <a:path extrusionOk="0" h="120000" w="120000">
                <a:moveTo>
                  <a:pt x="118625" y="58403"/>
                </a:moveTo>
                <a:lnTo>
                  <a:pt x="118625" y="58403"/>
                </a:lnTo>
                <a:cubicBezTo>
                  <a:pt x="119541" y="90798"/>
                  <a:pt x="93893" y="117718"/>
                  <a:pt x="60916" y="118631"/>
                </a:cubicBezTo>
                <a:lnTo>
                  <a:pt x="60916" y="118631"/>
                </a:lnTo>
                <a:cubicBezTo>
                  <a:pt x="28854" y="119543"/>
                  <a:pt x="1374" y="93536"/>
                  <a:pt x="458" y="61140"/>
                </a:cubicBezTo>
                <a:lnTo>
                  <a:pt x="458" y="61140"/>
                </a:lnTo>
                <a:cubicBezTo>
                  <a:pt x="0" y="28745"/>
                  <a:pt x="25648" y="1368"/>
                  <a:pt x="58167" y="912"/>
                </a:cubicBezTo>
                <a:lnTo>
                  <a:pt x="58167" y="912"/>
                </a:lnTo>
                <a:cubicBezTo>
                  <a:pt x="91145" y="0"/>
                  <a:pt x="118167" y="25551"/>
                  <a:pt x="118625" y="5840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8" name="Google Shape;78;p13"/>
          <p:cNvSpPr/>
          <p:nvPr/>
        </p:nvSpPr>
        <p:spPr>
          <a:xfrm rot="3583853">
            <a:off x="9003586" y="755376"/>
            <a:ext cx="97607" cy="97607"/>
          </a:xfrm>
          <a:custGeom>
            <a:rect b="b" l="l" r="r" t="t"/>
            <a:pathLst>
              <a:path extrusionOk="0" h="120000" w="120000">
                <a:moveTo>
                  <a:pt x="118604" y="58265"/>
                </a:moveTo>
                <a:lnTo>
                  <a:pt x="118604" y="58265"/>
                </a:lnTo>
                <a:cubicBezTo>
                  <a:pt x="119302" y="90867"/>
                  <a:pt x="93488" y="117919"/>
                  <a:pt x="61395" y="118612"/>
                </a:cubicBezTo>
                <a:lnTo>
                  <a:pt x="61395" y="118612"/>
                </a:lnTo>
                <a:cubicBezTo>
                  <a:pt x="28604" y="119306"/>
                  <a:pt x="1395" y="93641"/>
                  <a:pt x="697" y="61040"/>
                </a:cubicBezTo>
                <a:lnTo>
                  <a:pt x="697" y="61040"/>
                </a:lnTo>
                <a:cubicBezTo>
                  <a:pt x="0" y="28439"/>
                  <a:pt x="25116" y="2080"/>
                  <a:pt x="57906" y="693"/>
                </a:cubicBezTo>
                <a:lnTo>
                  <a:pt x="57906" y="693"/>
                </a:lnTo>
                <a:cubicBezTo>
                  <a:pt x="90697" y="0"/>
                  <a:pt x="117906" y="25664"/>
                  <a:pt x="118604" y="58265"/>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9" name="Google Shape;79;p13"/>
          <p:cNvSpPr/>
          <p:nvPr/>
        </p:nvSpPr>
        <p:spPr>
          <a:xfrm rot="3586642">
            <a:off x="8186510" y="512223"/>
            <a:ext cx="365940" cy="365940"/>
          </a:xfrm>
          <a:custGeom>
            <a:rect b="b" l="l" r="r" t="t"/>
            <a:pathLst>
              <a:path extrusionOk="0" h="120000" w="120000">
                <a:moveTo>
                  <a:pt x="58791" y="16107"/>
                </a:moveTo>
                <a:lnTo>
                  <a:pt x="58791" y="16107"/>
                </a:lnTo>
                <a:cubicBezTo>
                  <a:pt x="34630" y="16644"/>
                  <a:pt x="15570" y="36778"/>
                  <a:pt x="15838" y="60939"/>
                </a:cubicBezTo>
                <a:lnTo>
                  <a:pt x="15838" y="60939"/>
                </a:lnTo>
                <a:cubicBezTo>
                  <a:pt x="16644" y="84832"/>
                  <a:pt x="36778" y="104161"/>
                  <a:pt x="60671" y="103355"/>
                </a:cubicBezTo>
                <a:lnTo>
                  <a:pt x="60671" y="103355"/>
                </a:lnTo>
                <a:cubicBezTo>
                  <a:pt x="84832" y="103087"/>
                  <a:pt x="104161" y="82953"/>
                  <a:pt x="103624" y="58523"/>
                </a:cubicBezTo>
                <a:lnTo>
                  <a:pt x="103624" y="58523"/>
                </a:lnTo>
                <a:cubicBezTo>
                  <a:pt x="103087" y="34630"/>
                  <a:pt x="82953" y="15570"/>
                  <a:pt x="58791" y="16107"/>
                </a:cubicBezTo>
                <a:close/>
                <a:moveTo>
                  <a:pt x="61208" y="118926"/>
                </a:moveTo>
                <a:lnTo>
                  <a:pt x="61208" y="118926"/>
                </a:lnTo>
                <a:cubicBezTo>
                  <a:pt x="28456" y="119731"/>
                  <a:pt x="1610" y="93691"/>
                  <a:pt x="536" y="61208"/>
                </a:cubicBezTo>
                <a:lnTo>
                  <a:pt x="536" y="61208"/>
                </a:lnTo>
                <a:cubicBezTo>
                  <a:pt x="0" y="28724"/>
                  <a:pt x="25771" y="1342"/>
                  <a:pt x="58255" y="536"/>
                </a:cubicBezTo>
                <a:lnTo>
                  <a:pt x="58255" y="536"/>
                </a:lnTo>
                <a:cubicBezTo>
                  <a:pt x="91006" y="0"/>
                  <a:pt x="118120" y="25771"/>
                  <a:pt x="118926" y="58255"/>
                </a:cubicBezTo>
                <a:lnTo>
                  <a:pt x="118926" y="58255"/>
                </a:lnTo>
                <a:cubicBezTo>
                  <a:pt x="119731" y="91006"/>
                  <a:pt x="93691" y="118120"/>
                  <a:pt x="61208" y="11892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0" name="Google Shape;80;p13"/>
          <p:cNvSpPr/>
          <p:nvPr/>
        </p:nvSpPr>
        <p:spPr>
          <a:xfrm rot="2726585">
            <a:off x="8026819" y="5055242"/>
            <a:ext cx="713209" cy="175226"/>
          </a:xfrm>
          <a:custGeom>
            <a:rect b="b" l="l" r="r" t="t"/>
            <a:pathLst>
              <a:path extrusionOk="0" h="120000" w="120000">
                <a:moveTo>
                  <a:pt x="119904" y="112182"/>
                </a:moveTo>
                <a:lnTo>
                  <a:pt x="43341" y="119609"/>
                </a:lnTo>
                <a:lnTo>
                  <a:pt x="0" y="7426"/>
                </a:lnTo>
                <a:lnTo>
                  <a:pt x="76563" y="0"/>
                </a:lnTo>
                <a:lnTo>
                  <a:pt x="119904" y="112182"/>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1" name="Google Shape;81;p13"/>
          <p:cNvSpPr/>
          <p:nvPr/>
        </p:nvSpPr>
        <p:spPr>
          <a:xfrm rot="2726866">
            <a:off x="8451497" y="4759598"/>
            <a:ext cx="1248647" cy="212563"/>
          </a:xfrm>
          <a:custGeom>
            <a:rect b="b" l="l" r="r" t="t"/>
            <a:pathLst>
              <a:path extrusionOk="0" h="120000" w="120000">
                <a:moveTo>
                  <a:pt x="0" y="119680"/>
                </a:moveTo>
                <a:lnTo>
                  <a:pt x="94133" y="106560"/>
                </a:lnTo>
                <a:lnTo>
                  <a:pt x="119945" y="0"/>
                </a:lnTo>
                <a:lnTo>
                  <a:pt x="25811" y="13760"/>
                </a:lnTo>
                <a:lnTo>
                  <a:pt x="0" y="119680"/>
                </a:ln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2" name="Google Shape;82;p13"/>
          <p:cNvSpPr/>
          <p:nvPr/>
        </p:nvSpPr>
        <p:spPr>
          <a:xfrm rot="2726536">
            <a:off x="8291995" y="4495013"/>
            <a:ext cx="1703895" cy="270265"/>
          </a:xfrm>
          <a:custGeom>
            <a:rect b="b" l="l" r="r" t="t"/>
            <a:pathLst>
              <a:path extrusionOk="0" h="120000" w="120000">
                <a:moveTo>
                  <a:pt x="119960" y="105660"/>
                </a:moveTo>
                <a:lnTo>
                  <a:pt x="26475" y="119748"/>
                </a:lnTo>
                <a:lnTo>
                  <a:pt x="0" y="14339"/>
                </a:lnTo>
                <a:lnTo>
                  <a:pt x="93484" y="0"/>
                </a:lnTo>
                <a:lnTo>
                  <a:pt x="119960" y="10566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3" name="Google Shape;83;p13"/>
          <p:cNvSpPr/>
          <p:nvPr/>
        </p:nvSpPr>
        <p:spPr>
          <a:xfrm rot="2725977">
            <a:off x="8968922" y="4631374"/>
            <a:ext cx="252656" cy="255202"/>
          </a:xfrm>
          <a:custGeom>
            <a:rect b="b" l="l" r="r" t="t"/>
            <a:pathLst>
              <a:path extrusionOk="0" h="120000" w="120000">
                <a:moveTo>
                  <a:pt x="59060" y="16339"/>
                </a:moveTo>
                <a:lnTo>
                  <a:pt x="59060" y="16339"/>
                </a:lnTo>
                <a:cubicBezTo>
                  <a:pt x="34899" y="16875"/>
                  <a:pt x="15570" y="36964"/>
                  <a:pt x="16375" y="61071"/>
                </a:cubicBezTo>
                <a:lnTo>
                  <a:pt x="16375" y="61071"/>
                </a:lnTo>
                <a:cubicBezTo>
                  <a:pt x="16644" y="85178"/>
                  <a:pt x="37046" y="104196"/>
                  <a:pt x="61208" y="103660"/>
                </a:cubicBezTo>
                <a:lnTo>
                  <a:pt x="61208" y="103660"/>
                </a:lnTo>
                <a:cubicBezTo>
                  <a:pt x="85369" y="102857"/>
                  <a:pt x="104161" y="83035"/>
                  <a:pt x="103892" y="58928"/>
                </a:cubicBezTo>
                <a:lnTo>
                  <a:pt x="103892" y="58928"/>
                </a:lnTo>
                <a:cubicBezTo>
                  <a:pt x="103087" y="34821"/>
                  <a:pt x="83221" y="15803"/>
                  <a:pt x="59060" y="16339"/>
                </a:cubicBezTo>
                <a:close/>
                <a:moveTo>
                  <a:pt x="61476" y="118928"/>
                </a:moveTo>
                <a:lnTo>
                  <a:pt x="61476" y="118928"/>
                </a:lnTo>
                <a:cubicBezTo>
                  <a:pt x="28724" y="119732"/>
                  <a:pt x="1610" y="94017"/>
                  <a:pt x="805" y="61339"/>
                </a:cubicBezTo>
                <a:lnTo>
                  <a:pt x="805" y="61339"/>
                </a:lnTo>
                <a:cubicBezTo>
                  <a:pt x="0" y="28660"/>
                  <a:pt x="26040" y="1874"/>
                  <a:pt x="58523" y="1071"/>
                </a:cubicBezTo>
                <a:lnTo>
                  <a:pt x="58523" y="1071"/>
                </a:lnTo>
                <a:cubicBezTo>
                  <a:pt x="91275" y="0"/>
                  <a:pt x="118389" y="25982"/>
                  <a:pt x="119194" y="58660"/>
                </a:cubicBezTo>
                <a:lnTo>
                  <a:pt x="119194" y="58660"/>
                </a:lnTo>
                <a:cubicBezTo>
                  <a:pt x="119731" y="91071"/>
                  <a:pt x="94228" y="118124"/>
                  <a:pt x="61476" y="118928"/>
                </a:cubicBezTo>
                <a:close/>
              </a:path>
            </a:pathLst>
          </a:custGeom>
          <a:solidFill>
            <a:srgbClr val="EAF0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4" name="Google Shape;84;p13"/>
          <p:cNvSpPr/>
          <p:nvPr/>
        </p:nvSpPr>
        <p:spPr>
          <a:xfrm rot="2726489">
            <a:off x="8630898" y="5077223"/>
            <a:ext cx="495555" cy="150195"/>
          </a:xfrm>
          <a:custGeom>
            <a:rect b="b" l="l" r="r" t="t"/>
            <a:pathLst>
              <a:path extrusionOk="0" h="120000" w="120000">
                <a:moveTo>
                  <a:pt x="0" y="119548"/>
                </a:moveTo>
                <a:lnTo>
                  <a:pt x="70902" y="113684"/>
                </a:lnTo>
                <a:lnTo>
                  <a:pt x="119862" y="0"/>
                </a:lnTo>
                <a:lnTo>
                  <a:pt x="49097" y="5864"/>
                </a:lnTo>
                <a:lnTo>
                  <a:pt x="0" y="119548"/>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5" name="Google Shape;85;p13"/>
          <p:cNvSpPr/>
          <p:nvPr/>
        </p:nvSpPr>
        <p:spPr>
          <a:xfrm rot="2727068">
            <a:off x="8474298" y="4854593"/>
            <a:ext cx="350241" cy="147649"/>
          </a:xfrm>
          <a:custGeom>
            <a:rect b="b" l="l" r="r" t="t"/>
            <a:pathLst>
              <a:path extrusionOk="0" h="120000" w="120000">
                <a:moveTo>
                  <a:pt x="0" y="119536"/>
                </a:moveTo>
                <a:lnTo>
                  <a:pt x="50178" y="116756"/>
                </a:lnTo>
                <a:lnTo>
                  <a:pt x="119805" y="0"/>
                </a:lnTo>
                <a:lnTo>
                  <a:pt x="69627" y="3243"/>
                </a:lnTo>
                <a:lnTo>
                  <a:pt x="0" y="119536"/>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6" name="Google Shape;86;p13"/>
          <p:cNvSpPr/>
          <p:nvPr/>
        </p:nvSpPr>
        <p:spPr>
          <a:xfrm rot="2727355">
            <a:off x="8508585" y="5134967"/>
            <a:ext cx="79976" cy="79976"/>
          </a:xfrm>
          <a:custGeom>
            <a:rect b="b" l="l" r="r" t="t"/>
            <a:pathLst>
              <a:path extrusionOk="0" h="120000" w="120000">
                <a:moveTo>
                  <a:pt x="119160" y="58309"/>
                </a:moveTo>
                <a:lnTo>
                  <a:pt x="119160" y="58309"/>
                </a:lnTo>
                <a:cubicBezTo>
                  <a:pt x="119160" y="91267"/>
                  <a:pt x="93986" y="118309"/>
                  <a:pt x="61258" y="118309"/>
                </a:cubicBezTo>
                <a:lnTo>
                  <a:pt x="61258" y="118309"/>
                </a:lnTo>
                <a:cubicBezTo>
                  <a:pt x="28531" y="119154"/>
                  <a:pt x="1678" y="94647"/>
                  <a:pt x="839" y="61690"/>
                </a:cubicBezTo>
                <a:lnTo>
                  <a:pt x="839" y="61690"/>
                </a:lnTo>
                <a:cubicBezTo>
                  <a:pt x="0" y="28732"/>
                  <a:pt x="26013" y="1690"/>
                  <a:pt x="57902" y="845"/>
                </a:cubicBezTo>
                <a:lnTo>
                  <a:pt x="57902" y="845"/>
                </a:lnTo>
                <a:cubicBezTo>
                  <a:pt x="90629" y="0"/>
                  <a:pt x="117482" y="25352"/>
                  <a:pt x="119160" y="5830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7" name="Google Shape;87;p13"/>
          <p:cNvSpPr/>
          <p:nvPr/>
        </p:nvSpPr>
        <p:spPr>
          <a:xfrm rot="2726512">
            <a:off x="8409870" y="5039556"/>
            <a:ext cx="82522" cy="79976"/>
          </a:xfrm>
          <a:custGeom>
            <a:rect b="b" l="l" r="r" t="t"/>
            <a:pathLst>
              <a:path extrusionOk="0" h="120000" w="120000">
                <a:moveTo>
                  <a:pt x="118333" y="58309"/>
                </a:moveTo>
                <a:lnTo>
                  <a:pt x="118333" y="58309"/>
                </a:lnTo>
                <a:cubicBezTo>
                  <a:pt x="119166" y="91267"/>
                  <a:pt x="93333" y="117464"/>
                  <a:pt x="60833" y="118309"/>
                </a:cubicBezTo>
                <a:lnTo>
                  <a:pt x="60833" y="118309"/>
                </a:lnTo>
                <a:cubicBezTo>
                  <a:pt x="28333" y="119154"/>
                  <a:pt x="1666" y="93802"/>
                  <a:pt x="833" y="61690"/>
                </a:cubicBezTo>
                <a:lnTo>
                  <a:pt x="833" y="61690"/>
                </a:lnTo>
                <a:cubicBezTo>
                  <a:pt x="0" y="27887"/>
                  <a:pt x="25833" y="1690"/>
                  <a:pt x="58333" y="0"/>
                </a:cubicBezTo>
                <a:lnTo>
                  <a:pt x="58333" y="0"/>
                </a:lnTo>
                <a:cubicBezTo>
                  <a:pt x="90000" y="0"/>
                  <a:pt x="117500" y="25352"/>
                  <a:pt x="118333" y="5830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8" name="Google Shape;88;p13"/>
          <p:cNvSpPr/>
          <p:nvPr/>
        </p:nvSpPr>
        <p:spPr>
          <a:xfrm>
            <a:off x="8025919" y="72345"/>
            <a:ext cx="357000" cy="3078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89" name="Google Shape;89;p13"/>
          <p:cNvSpPr/>
          <p:nvPr/>
        </p:nvSpPr>
        <p:spPr>
          <a:xfrm rot="6862739">
            <a:off x="7871419" y="4129389"/>
            <a:ext cx="678828" cy="585250"/>
          </a:xfrm>
          <a:prstGeom prst="hexagon">
            <a:avLst>
              <a:gd fmla="val 25000" name="adj"/>
              <a:gd fmla="val 115470" name="vf"/>
            </a:avLst>
          </a:prstGeom>
          <a:noFill/>
          <a:ln cap="flat" cmpd="sng" w="28575">
            <a:solidFill>
              <a:schemeClr val="accent3"/>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5" name="Google Shape;105;p21"/>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6" name="Google Shape;106;p21"/>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7"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07" name="Google Shape;107;p21"/>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7"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08" name="Google Shape;108;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grpSp>
        <p:nvGrpSpPr>
          <p:cNvPr id="109" name="Google Shape;109;p21"/>
          <p:cNvGrpSpPr/>
          <p:nvPr/>
        </p:nvGrpSpPr>
        <p:grpSpPr>
          <a:xfrm>
            <a:off x="787718" y="-173335"/>
            <a:ext cx="518689" cy="741678"/>
            <a:chOff x="6231268" y="2526887"/>
            <a:chExt cx="518689" cy="741678"/>
          </a:xfrm>
        </p:grpSpPr>
        <p:sp>
          <p:nvSpPr>
            <p:cNvPr id="110" name="Google Shape;110;p21"/>
            <p:cNvSpPr/>
            <p:nvPr/>
          </p:nvSpPr>
          <p:spPr>
            <a:xfrm rot="3587161">
              <a:off x="6173018" y="2703717"/>
              <a:ext cx="495399" cy="150038"/>
            </a:xfrm>
            <a:custGeom>
              <a:rect b="b" l="l" r="r" t="t"/>
              <a:pathLst>
                <a:path extrusionOk="0" h="120000" w="120000">
                  <a:moveTo>
                    <a:pt x="0" y="119547"/>
                  </a:moveTo>
                  <a:lnTo>
                    <a:pt x="70765" y="113660"/>
                  </a:lnTo>
                  <a:lnTo>
                    <a:pt x="119862" y="0"/>
                  </a:lnTo>
                  <a:lnTo>
                    <a:pt x="49097" y="5433"/>
                  </a:lnTo>
                  <a:lnTo>
                    <a:pt x="0" y="119547"/>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1" name="Google Shape;111;p21"/>
            <p:cNvSpPr/>
            <p:nvPr/>
          </p:nvSpPr>
          <p:spPr>
            <a:xfrm rot="3586097">
              <a:off x="6422832" y="3006204"/>
              <a:ext cx="350349" cy="147620"/>
            </a:xfrm>
            <a:custGeom>
              <a:rect b="b" l="l" r="r" t="t"/>
              <a:pathLst>
                <a:path extrusionOk="0" h="120000" w="120000">
                  <a:moveTo>
                    <a:pt x="0" y="119536"/>
                  </a:moveTo>
                  <a:lnTo>
                    <a:pt x="50178" y="116756"/>
                  </a:lnTo>
                  <a:lnTo>
                    <a:pt x="119805" y="0"/>
                  </a:lnTo>
                  <a:lnTo>
                    <a:pt x="69627" y="2779"/>
                  </a:lnTo>
                  <a:lnTo>
                    <a:pt x="0" y="119536"/>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112" name="Google Shape;112;p21"/>
          <p:cNvSpPr/>
          <p:nvPr/>
        </p:nvSpPr>
        <p:spPr>
          <a:xfrm rot="3586449">
            <a:off x="-274854" y="76408"/>
            <a:ext cx="970780" cy="369438"/>
          </a:xfrm>
          <a:custGeom>
            <a:rect b="b" l="l" r="r" t="t"/>
            <a:pathLst>
              <a:path extrusionOk="0" h="120000" w="120000">
                <a:moveTo>
                  <a:pt x="0" y="119720"/>
                </a:moveTo>
                <a:lnTo>
                  <a:pt x="80070" y="111888"/>
                </a:lnTo>
                <a:lnTo>
                  <a:pt x="119929" y="0"/>
                </a:lnTo>
                <a:lnTo>
                  <a:pt x="39789" y="7832"/>
                </a:lnTo>
                <a:lnTo>
                  <a:pt x="0" y="119720"/>
                </a:lnTo>
              </a:path>
            </a:pathLst>
          </a:custGeom>
          <a:noFill/>
          <a:ln cap="flat" cmpd="sng" w="19050">
            <a:solidFill>
              <a:schemeClr val="accent2"/>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3" name="Google Shape;113;p21"/>
          <p:cNvSpPr/>
          <p:nvPr/>
        </p:nvSpPr>
        <p:spPr>
          <a:xfrm rot="3584111">
            <a:off x="760583" y="568986"/>
            <a:ext cx="147620" cy="150038"/>
          </a:xfrm>
          <a:custGeom>
            <a:rect b="b" l="l" r="r" t="t"/>
            <a:pathLst>
              <a:path extrusionOk="0" h="120000" w="120000">
                <a:moveTo>
                  <a:pt x="119083" y="58403"/>
                </a:moveTo>
                <a:lnTo>
                  <a:pt x="119083" y="58403"/>
                </a:lnTo>
                <a:cubicBezTo>
                  <a:pt x="119541" y="91254"/>
                  <a:pt x="93893" y="117718"/>
                  <a:pt x="61374" y="118631"/>
                </a:cubicBezTo>
                <a:lnTo>
                  <a:pt x="61374" y="118631"/>
                </a:lnTo>
                <a:cubicBezTo>
                  <a:pt x="28854" y="119543"/>
                  <a:pt x="1374" y="93992"/>
                  <a:pt x="916" y="61140"/>
                </a:cubicBezTo>
                <a:lnTo>
                  <a:pt x="916" y="61140"/>
                </a:lnTo>
                <a:cubicBezTo>
                  <a:pt x="0" y="28745"/>
                  <a:pt x="25648" y="1825"/>
                  <a:pt x="58625" y="912"/>
                </a:cubicBezTo>
                <a:lnTo>
                  <a:pt x="58625" y="912"/>
                </a:lnTo>
                <a:cubicBezTo>
                  <a:pt x="91145" y="0"/>
                  <a:pt x="118167" y="25551"/>
                  <a:pt x="119083" y="58403"/>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4" name="Google Shape;114;p21"/>
          <p:cNvSpPr/>
          <p:nvPr/>
        </p:nvSpPr>
        <p:spPr>
          <a:xfrm rot="3584111">
            <a:off x="780487" y="278168"/>
            <a:ext cx="147620" cy="147620"/>
          </a:xfrm>
          <a:custGeom>
            <a:rect b="b" l="l" r="r" t="t"/>
            <a:pathLst>
              <a:path extrusionOk="0" h="120000" w="120000">
                <a:moveTo>
                  <a:pt x="118625" y="58167"/>
                </a:moveTo>
                <a:lnTo>
                  <a:pt x="118625" y="58167"/>
                </a:lnTo>
                <a:cubicBezTo>
                  <a:pt x="119541" y="91145"/>
                  <a:pt x="93893" y="118167"/>
                  <a:pt x="60916" y="118625"/>
                </a:cubicBezTo>
                <a:lnTo>
                  <a:pt x="60916" y="118625"/>
                </a:lnTo>
                <a:cubicBezTo>
                  <a:pt x="28396" y="119541"/>
                  <a:pt x="1832" y="93893"/>
                  <a:pt x="916" y="60916"/>
                </a:cubicBezTo>
                <a:lnTo>
                  <a:pt x="916" y="60916"/>
                </a:lnTo>
                <a:cubicBezTo>
                  <a:pt x="0" y="28396"/>
                  <a:pt x="25648" y="1374"/>
                  <a:pt x="58167" y="458"/>
                </a:cubicBezTo>
                <a:lnTo>
                  <a:pt x="58167" y="458"/>
                </a:lnTo>
                <a:cubicBezTo>
                  <a:pt x="90687" y="0"/>
                  <a:pt x="118167" y="25648"/>
                  <a:pt x="118625" y="58167"/>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5" name="Google Shape;115;p21"/>
          <p:cNvSpPr/>
          <p:nvPr/>
        </p:nvSpPr>
        <p:spPr>
          <a:xfrm rot="3584614">
            <a:off x="525823" y="141682"/>
            <a:ext cx="150038" cy="147620"/>
          </a:xfrm>
          <a:custGeom>
            <a:rect b="b" l="l" r="r" t="t"/>
            <a:pathLst>
              <a:path extrusionOk="0" h="120000" w="120000">
                <a:moveTo>
                  <a:pt x="118631" y="58625"/>
                </a:moveTo>
                <a:lnTo>
                  <a:pt x="118631" y="58625"/>
                </a:lnTo>
                <a:cubicBezTo>
                  <a:pt x="119543" y="90687"/>
                  <a:pt x="93992" y="118167"/>
                  <a:pt x="61140" y="119083"/>
                </a:cubicBezTo>
                <a:lnTo>
                  <a:pt x="61140" y="119083"/>
                </a:lnTo>
                <a:cubicBezTo>
                  <a:pt x="28288" y="119541"/>
                  <a:pt x="1825" y="93893"/>
                  <a:pt x="912" y="61374"/>
                </a:cubicBezTo>
                <a:lnTo>
                  <a:pt x="912" y="61374"/>
                </a:lnTo>
                <a:cubicBezTo>
                  <a:pt x="0" y="28396"/>
                  <a:pt x="25551" y="1374"/>
                  <a:pt x="58403" y="916"/>
                </a:cubicBezTo>
                <a:lnTo>
                  <a:pt x="58403" y="916"/>
                </a:lnTo>
                <a:cubicBezTo>
                  <a:pt x="90798" y="0"/>
                  <a:pt x="117718" y="25648"/>
                  <a:pt x="118631" y="58625"/>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6" name="Google Shape;116;p21"/>
          <p:cNvSpPr/>
          <p:nvPr/>
        </p:nvSpPr>
        <p:spPr>
          <a:xfrm rot="-7663183">
            <a:off x="805509" y="4551883"/>
            <a:ext cx="242727" cy="242727"/>
          </a:xfrm>
          <a:custGeom>
            <a:rect b="b" l="l" r="r" t="t"/>
            <a:pathLst>
              <a:path extrusionOk="0" h="120000" w="120000">
                <a:moveTo>
                  <a:pt x="118878" y="58454"/>
                </a:moveTo>
                <a:lnTo>
                  <a:pt x="118878" y="58454"/>
                </a:lnTo>
                <a:cubicBezTo>
                  <a:pt x="119719" y="91053"/>
                  <a:pt x="93925" y="118313"/>
                  <a:pt x="61401" y="119156"/>
                </a:cubicBezTo>
                <a:lnTo>
                  <a:pt x="61401" y="119156"/>
                </a:lnTo>
                <a:cubicBezTo>
                  <a:pt x="28878" y="119718"/>
                  <a:pt x="1682" y="94145"/>
                  <a:pt x="841" y="61264"/>
                </a:cubicBezTo>
                <a:lnTo>
                  <a:pt x="841" y="61264"/>
                </a:lnTo>
                <a:cubicBezTo>
                  <a:pt x="0" y="28665"/>
                  <a:pt x="25794" y="1686"/>
                  <a:pt x="58317" y="562"/>
                </a:cubicBezTo>
                <a:lnTo>
                  <a:pt x="58317" y="562"/>
                </a:lnTo>
                <a:cubicBezTo>
                  <a:pt x="91121" y="0"/>
                  <a:pt x="118037" y="25854"/>
                  <a:pt x="118878" y="5845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7" name="Google Shape;117;p21"/>
          <p:cNvSpPr/>
          <p:nvPr/>
        </p:nvSpPr>
        <p:spPr>
          <a:xfrm rot="-7661654">
            <a:off x="628844" y="4401409"/>
            <a:ext cx="150136" cy="150136"/>
          </a:xfrm>
          <a:custGeom>
            <a:rect b="b" l="l" r="r" t="t"/>
            <a:pathLst>
              <a:path extrusionOk="0" h="120000" w="120000">
                <a:moveTo>
                  <a:pt x="119087" y="58403"/>
                </a:moveTo>
                <a:lnTo>
                  <a:pt x="119087" y="58403"/>
                </a:lnTo>
                <a:cubicBezTo>
                  <a:pt x="119543" y="90798"/>
                  <a:pt x="93992" y="117718"/>
                  <a:pt x="61140" y="118631"/>
                </a:cubicBezTo>
                <a:lnTo>
                  <a:pt x="61140" y="118631"/>
                </a:lnTo>
                <a:cubicBezTo>
                  <a:pt x="28745" y="119543"/>
                  <a:pt x="1825" y="93536"/>
                  <a:pt x="912" y="61140"/>
                </a:cubicBezTo>
                <a:lnTo>
                  <a:pt x="912" y="61140"/>
                </a:lnTo>
                <a:cubicBezTo>
                  <a:pt x="0" y="28745"/>
                  <a:pt x="26007" y="1368"/>
                  <a:pt x="58403" y="456"/>
                </a:cubicBezTo>
                <a:lnTo>
                  <a:pt x="58403" y="456"/>
                </a:lnTo>
                <a:cubicBezTo>
                  <a:pt x="91254" y="0"/>
                  <a:pt x="118174" y="26007"/>
                  <a:pt x="119087" y="5840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8" name="Google Shape;118;p21"/>
          <p:cNvSpPr/>
          <p:nvPr/>
        </p:nvSpPr>
        <p:spPr>
          <a:xfrm rot="-7665078">
            <a:off x="657347" y="4825146"/>
            <a:ext cx="97512" cy="97512"/>
          </a:xfrm>
          <a:custGeom>
            <a:rect b="b" l="l" r="r" t="t"/>
            <a:pathLst>
              <a:path extrusionOk="0" h="120000" w="120000">
                <a:moveTo>
                  <a:pt x="118604" y="57931"/>
                </a:moveTo>
                <a:lnTo>
                  <a:pt x="118604" y="57931"/>
                </a:lnTo>
                <a:cubicBezTo>
                  <a:pt x="119302" y="90344"/>
                  <a:pt x="94186" y="117241"/>
                  <a:pt x="61395" y="117931"/>
                </a:cubicBezTo>
                <a:lnTo>
                  <a:pt x="61395" y="117931"/>
                </a:lnTo>
                <a:cubicBezTo>
                  <a:pt x="28604" y="119310"/>
                  <a:pt x="1395" y="93103"/>
                  <a:pt x="697" y="60689"/>
                </a:cubicBezTo>
                <a:lnTo>
                  <a:pt x="697" y="60689"/>
                </a:lnTo>
                <a:cubicBezTo>
                  <a:pt x="0" y="28965"/>
                  <a:pt x="25813" y="1379"/>
                  <a:pt x="57906" y="689"/>
                </a:cubicBezTo>
                <a:lnTo>
                  <a:pt x="57906" y="689"/>
                </a:lnTo>
                <a:cubicBezTo>
                  <a:pt x="90697" y="0"/>
                  <a:pt x="117906" y="25517"/>
                  <a:pt x="118604" y="5793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9" name="Google Shape;119;p21"/>
          <p:cNvSpPr/>
          <p:nvPr/>
        </p:nvSpPr>
        <p:spPr>
          <a:xfrm rot="3585850">
            <a:off x="121096" y="627319"/>
            <a:ext cx="360433" cy="360433"/>
          </a:xfrm>
          <a:custGeom>
            <a:rect b="b" l="l" r="r" t="t"/>
            <a:pathLst>
              <a:path extrusionOk="0" h="120000" w="120000">
                <a:moveTo>
                  <a:pt x="58675" y="11563"/>
                </a:moveTo>
                <a:lnTo>
                  <a:pt x="58675" y="11563"/>
                </a:lnTo>
                <a:cubicBezTo>
                  <a:pt x="31987" y="12132"/>
                  <a:pt x="10788" y="34502"/>
                  <a:pt x="11545" y="61042"/>
                </a:cubicBezTo>
                <a:lnTo>
                  <a:pt x="11545" y="61042"/>
                </a:lnTo>
                <a:cubicBezTo>
                  <a:pt x="12302" y="87582"/>
                  <a:pt x="34447" y="108815"/>
                  <a:pt x="61135" y="108246"/>
                </a:cubicBezTo>
                <a:lnTo>
                  <a:pt x="61135" y="108246"/>
                </a:lnTo>
                <a:cubicBezTo>
                  <a:pt x="87823" y="107488"/>
                  <a:pt x="108832" y="85308"/>
                  <a:pt x="108264" y="58767"/>
                </a:cubicBezTo>
                <a:lnTo>
                  <a:pt x="108264" y="58767"/>
                </a:lnTo>
                <a:cubicBezTo>
                  <a:pt x="107697" y="32037"/>
                  <a:pt x="85362" y="10805"/>
                  <a:pt x="58675" y="11563"/>
                </a:cubicBezTo>
                <a:close/>
                <a:moveTo>
                  <a:pt x="61324" y="119052"/>
                </a:moveTo>
                <a:lnTo>
                  <a:pt x="61324" y="119052"/>
                </a:lnTo>
                <a:cubicBezTo>
                  <a:pt x="28580" y="119810"/>
                  <a:pt x="1514" y="93838"/>
                  <a:pt x="757" y="61421"/>
                </a:cubicBezTo>
                <a:lnTo>
                  <a:pt x="757" y="61421"/>
                </a:lnTo>
                <a:cubicBezTo>
                  <a:pt x="0" y="28625"/>
                  <a:pt x="25741" y="1327"/>
                  <a:pt x="58485" y="568"/>
                </a:cubicBezTo>
                <a:lnTo>
                  <a:pt x="58485" y="568"/>
                </a:lnTo>
                <a:cubicBezTo>
                  <a:pt x="91230" y="0"/>
                  <a:pt x="118485" y="25781"/>
                  <a:pt x="119053" y="58578"/>
                </a:cubicBezTo>
                <a:lnTo>
                  <a:pt x="119053" y="58578"/>
                </a:lnTo>
                <a:cubicBezTo>
                  <a:pt x="119810" y="91184"/>
                  <a:pt x="93880" y="118293"/>
                  <a:pt x="61324" y="1190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0" name="Google Shape;120;p21"/>
          <p:cNvSpPr/>
          <p:nvPr/>
        </p:nvSpPr>
        <p:spPr>
          <a:xfrm rot="3586402">
            <a:off x="-104857" y="4192569"/>
            <a:ext cx="871834" cy="148959"/>
          </a:xfrm>
          <a:custGeom>
            <a:rect b="b" l="l" r="r" t="t"/>
            <a:pathLst>
              <a:path extrusionOk="0" h="120000" w="120000">
                <a:moveTo>
                  <a:pt x="0" y="119680"/>
                </a:moveTo>
                <a:lnTo>
                  <a:pt x="94121" y="106240"/>
                </a:lnTo>
                <a:lnTo>
                  <a:pt x="119945" y="0"/>
                </a:lnTo>
                <a:lnTo>
                  <a:pt x="25768" y="13120"/>
                </a:lnTo>
                <a:lnTo>
                  <a:pt x="0" y="11968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1" name="Google Shape;121;p21"/>
          <p:cNvSpPr/>
          <p:nvPr/>
        </p:nvSpPr>
        <p:spPr>
          <a:xfrm rot="3586980">
            <a:off x="740680" y="5048934"/>
            <a:ext cx="1192188" cy="189146"/>
          </a:xfrm>
          <a:custGeom>
            <a:rect b="b" l="l" r="r" t="t"/>
            <a:pathLst>
              <a:path extrusionOk="0" h="120000" w="120000">
                <a:moveTo>
                  <a:pt x="119960" y="105439"/>
                </a:moveTo>
                <a:lnTo>
                  <a:pt x="26444" y="119748"/>
                </a:lnTo>
                <a:lnTo>
                  <a:pt x="0" y="14309"/>
                </a:lnTo>
                <a:lnTo>
                  <a:pt x="93475" y="0"/>
                </a:lnTo>
                <a:lnTo>
                  <a:pt x="119960" y="105439"/>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2" name="Google Shape;122;p21"/>
          <p:cNvSpPr/>
          <p:nvPr/>
        </p:nvSpPr>
        <p:spPr>
          <a:xfrm rot="3586846">
            <a:off x="27818" y="4671744"/>
            <a:ext cx="498897" cy="122613"/>
          </a:xfrm>
          <a:custGeom>
            <a:rect b="b" l="l" r="r" t="t"/>
            <a:pathLst>
              <a:path extrusionOk="0" h="120000" w="120000">
                <a:moveTo>
                  <a:pt x="119904" y="112207"/>
                </a:moveTo>
                <a:lnTo>
                  <a:pt x="43280" y="119610"/>
                </a:lnTo>
                <a:lnTo>
                  <a:pt x="0" y="7792"/>
                </a:lnTo>
                <a:lnTo>
                  <a:pt x="76528" y="0"/>
                </a:lnTo>
                <a:lnTo>
                  <a:pt x="119904" y="112207"/>
                </a:lnTo>
              </a:path>
            </a:pathLst>
          </a:custGeom>
          <a:solidFill>
            <a:srgbClr val="6EEE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3" name="Google Shape;123;p21"/>
          <p:cNvSpPr/>
          <p:nvPr/>
        </p:nvSpPr>
        <p:spPr>
          <a:xfrm rot="3586174">
            <a:off x="-21381" y="4418781"/>
            <a:ext cx="285414" cy="117366"/>
          </a:xfrm>
          <a:custGeom>
            <a:rect b="b" l="l" r="r" t="t"/>
            <a:pathLst>
              <a:path extrusionOk="0" h="120000" w="120000">
                <a:moveTo>
                  <a:pt x="119832" y="117152"/>
                </a:moveTo>
                <a:lnTo>
                  <a:pt x="75815" y="119593"/>
                </a:lnTo>
                <a:lnTo>
                  <a:pt x="0" y="2440"/>
                </a:lnTo>
                <a:lnTo>
                  <a:pt x="44016" y="0"/>
                </a:lnTo>
                <a:lnTo>
                  <a:pt x="119832" y="117152"/>
                </a:lnTo>
              </a:path>
            </a:pathLst>
          </a:custGeom>
          <a:solidFill>
            <a:srgbClr val="6EEE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4" name="Google Shape;124;p21"/>
          <p:cNvSpPr/>
          <p:nvPr/>
        </p:nvSpPr>
        <p:spPr>
          <a:xfrm rot="3586805">
            <a:off x="-51191" y="3826067"/>
            <a:ext cx="1050226" cy="178543"/>
          </a:xfrm>
          <a:custGeom>
            <a:rect b="b" l="l" r="r" t="t"/>
            <a:pathLst>
              <a:path extrusionOk="0" h="120000" w="120000">
                <a:moveTo>
                  <a:pt x="0" y="119733"/>
                </a:moveTo>
                <a:lnTo>
                  <a:pt x="94175" y="106696"/>
                </a:lnTo>
                <a:lnTo>
                  <a:pt x="119954" y="0"/>
                </a:lnTo>
                <a:lnTo>
                  <a:pt x="25779" y="13303"/>
                </a:lnTo>
                <a:lnTo>
                  <a:pt x="0" y="119733"/>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5" name="Google Shape;125;p21"/>
          <p:cNvSpPr/>
          <p:nvPr/>
        </p:nvSpPr>
        <p:spPr>
          <a:xfrm rot="3586865">
            <a:off x="244700" y="3785377"/>
            <a:ext cx="395784" cy="162801"/>
          </a:xfrm>
          <a:custGeom>
            <a:rect b="b" l="l" r="r" t="t"/>
            <a:pathLst>
              <a:path extrusionOk="0" h="120000" w="120000">
                <a:moveTo>
                  <a:pt x="0" y="119708"/>
                </a:moveTo>
                <a:lnTo>
                  <a:pt x="51462" y="116788"/>
                </a:lnTo>
                <a:lnTo>
                  <a:pt x="119879" y="0"/>
                </a:lnTo>
                <a:lnTo>
                  <a:pt x="68416" y="2919"/>
                </a:lnTo>
                <a:lnTo>
                  <a:pt x="0" y="119708"/>
                </a:ln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6" name="Google Shape;126;p21"/>
          <p:cNvSpPr/>
          <p:nvPr/>
        </p:nvSpPr>
        <p:spPr>
          <a:xfrm rot="3585701">
            <a:off x="152401" y="3590512"/>
            <a:ext cx="341344" cy="162801"/>
          </a:xfrm>
          <a:custGeom>
            <a:rect b="b" l="l" r="r" t="t"/>
            <a:pathLst>
              <a:path extrusionOk="0" h="120000" w="120000">
                <a:moveTo>
                  <a:pt x="0" y="119705"/>
                </a:moveTo>
                <a:lnTo>
                  <a:pt x="40557" y="117647"/>
                </a:lnTo>
                <a:lnTo>
                  <a:pt x="119860" y="0"/>
                </a:lnTo>
                <a:lnTo>
                  <a:pt x="79303" y="2058"/>
                </a:lnTo>
                <a:lnTo>
                  <a:pt x="0" y="119705"/>
                </a:ln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7" name="Google Shape;127;p21"/>
          <p:cNvSpPr/>
          <p:nvPr/>
        </p:nvSpPr>
        <p:spPr>
          <a:xfrm rot="3583782">
            <a:off x="413610" y="4893257"/>
            <a:ext cx="178543" cy="176794"/>
          </a:xfrm>
          <a:custGeom>
            <a:rect b="b" l="l" r="r" t="t"/>
            <a:pathLst>
              <a:path extrusionOk="0" h="120000" w="120000">
                <a:moveTo>
                  <a:pt x="58928" y="15838"/>
                </a:moveTo>
                <a:lnTo>
                  <a:pt x="58928" y="15838"/>
                </a:lnTo>
                <a:cubicBezTo>
                  <a:pt x="34821" y="16644"/>
                  <a:pt x="15535" y="36510"/>
                  <a:pt x="16339" y="60671"/>
                </a:cubicBezTo>
                <a:lnTo>
                  <a:pt x="16339" y="60671"/>
                </a:lnTo>
                <a:cubicBezTo>
                  <a:pt x="16875" y="84832"/>
                  <a:pt x="36964" y="104161"/>
                  <a:pt x="61071" y="103624"/>
                </a:cubicBezTo>
                <a:lnTo>
                  <a:pt x="61071" y="103624"/>
                </a:lnTo>
                <a:cubicBezTo>
                  <a:pt x="85178" y="102818"/>
                  <a:pt x="104196" y="82953"/>
                  <a:pt x="103660" y="58791"/>
                </a:cubicBezTo>
                <a:lnTo>
                  <a:pt x="103660" y="58791"/>
                </a:lnTo>
                <a:cubicBezTo>
                  <a:pt x="102857" y="34630"/>
                  <a:pt x="83035" y="15570"/>
                  <a:pt x="58928" y="15838"/>
                </a:cubicBezTo>
                <a:close/>
                <a:moveTo>
                  <a:pt x="61339" y="118926"/>
                </a:moveTo>
                <a:lnTo>
                  <a:pt x="61339" y="118926"/>
                </a:lnTo>
                <a:cubicBezTo>
                  <a:pt x="28660" y="119731"/>
                  <a:pt x="1607" y="93691"/>
                  <a:pt x="803" y="61208"/>
                </a:cubicBezTo>
                <a:lnTo>
                  <a:pt x="803" y="61208"/>
                </a:lnTo>
                <a:cubicBezTo>
                  <a:pt x="0" y="28456"/>
                  <a:pt x="25982" y="1610"/>
                  <a:pt x="58392" y="536"/>
                </a:cubicBezTo>
                <a:lnTo>
                  <a:pt x="58392" y="536"/>
                </a:lnTo>
                <a:cubicBezTo>
                  <a:pt x="91071" y="0"/>
                  <a:pt x="118124" y="25771"/>
                  <a:pt x="118928" y="58255"/>
                </a:cubicBezTo>
                <a:lnTo>
                  <a:pt x="118928" y="58255"/>
                </a:lnTo>
                <a:cubicBezTo>
                  <a:pt x="119732" y="91006"/>
                  <a:pt x="94017" y="118120"/>
                  <a:pt x="61339" y="1189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8" name="Google Shape;128;p21"/>
          <p:cNvSpPr/>
          <p:nvPr/>
        </p:nvSpPr>
        <p:spPr>
          <a:xfrm rot="3586705">
            <a:off x="8024555" y="145950"/>
            <a:ext cx="1703999" cy="270082"/>
          </a:xfrm>
          <a:custGeom>
            <a:rect b="b" l="l" r="r" t="t"/>
            <a:pathLst>
              <a:path extrusionOk="0" h="120000" w="120000">
                <a:moveTo>
                  <a:pt x="119960" y="105660"/>
                </a:moveTo>
                <a:lnTo>
                  <a:pt x="26435" y="119748"/>
                </a:lnTo>
                <a:lnTo>
                  <a:pt x="0" y="14339"/>
                </a:lnTo>
                <a:lnTo>
                  <a:pt x="93484" y="0"/>
                </a:lnTo>
                <a:lnTo>
                  <a:pt x="119960" y="105660"/>
                </a:lnTo>
              </a:path>
            </a:pathLst>
          </a:custGeom>
          <a:noFill/>
          <a:ln cap="flat" cmpd="sng" w="28575">
            <a:solidFill>
              <a:schemeClr val="accent6"/>
            </a:solidFill>
            <a:prstDash val="dot"/>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9" name="Google Shape;129;p21"/>
          <p:cNvSpPr/>
          <p:nvPr/>
        </p:nvSpPr>
        <p:spPr>
          <a:xfrm rot="3587367">
            <a:off x="8649386" y="224202"/>
            <a:ext cx="242657" cy="242657"/>
          </a:xfrm>
          <a:custGeom>
            <a:rect b="b" l="l" r="r" t="t"/>
            <a:pathLst>
              <a:path extrusionOk="0" h="120000" w="120000">
                <a:moveTo>
                  <a:pt x="119156" y="58598"/>
                </a:moveTo>
                <a:lnTo>
                  <a:pt x="119156" y="58598"/>
                </a:lnTo>
                <a:cubicBezTo>
                  <a:pt x="119718" y="91121"/>
                  <a:pt x="93864" y="118317"/>
                  <a:pt x="61264" y="118878"/>
                </a:cubicBezTo>
                <a:lnTo>
                  <a:pt x="61264" y="118878"/>
                </a:lnTo>
                <a:cubicBezTo>
                  <a:pt x="28665" y="119719"/>
                  <a:pt x="1405" y="93925"/>
                  <a:pt x="562" y="61401"/>
                </a:cubicBezTo>
                <a:lnTo>
                  <a:pt x="562" y="61401"/>
                </a:lnTo>
                <a:cubicBezTo>
                  <a:pt x="0" y="28878"/>
                  <a:pt x="25854" y="1682"/>
                  <a:pt x="58454" y="1121"/>
                </a:cubicBezTo>
                <a:lnTo>
                  <a:pt x="58454" y="1121"/>
                </a:lnTo>
                <a:cubicBezTo>
                  <a:pt x="91053" y="0"/>
                  <a:pt x="118032" y="26074"/>
                  <a:pt x="119156" y="5859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0" name="Google Shape;130;p21"/>
          <p:cNvSpPr/>
          <p:nvPr/>
        </p:nvSpPr>
        <p:spPr>
          <a:xfrm rot="3584111">
            <a:off x="8846024" y="513883"/>
            <a:ext cx="147620" cy="150038"/>
          </a:xfrm>
          <a:custGeom>
            <a:rect b="b" l="l" r="r" t="t"/>
            <a:pathLst>
              <a:path extrusionOk="0" h="120000" w="120000">
                <a:moveTo>
                  <a:pt x="118625" y="58403"/>
                </a:moveTo>
                <a:lnTo>
                  <a:pt x="118625" y="58403"/>
                </a:lnTo>
                <a:cubicBezTo>
                  <a:pt x="119541" y="90798"/>
                  <a:pt x="93893" y="117718"/>
                  <a:pt x="60916" y="118631"/>
                </a:cubicBezTo>
                <a:lnTo>
                  <a:pt x="60916" y="118631"/>
                </a:lnTo>
                <a:cubicBezTo>
                  <a:pt x="28854" y="119543"/>
                  <a:pt x="1374" y="93536"/>
                  <a:pt x="458" y="61140"/>
                </a:cubicBezTo>
                <a:lnTo>
                  <a:pt x="458" y="61140"/>
                </a:lnTo>
                <a:cubicBezTo>
                  <a:pt x="0" y="28745"/>
                  <a:pt x="25648" y="1368"/>
                  <a:pt x="58167" y="912"/>
                </a:cubicBezTo>
                <a:lnTo>
                  <a:pt x="58167" y="912"/>
                </a:lnTo>
                <a:cubicBezTo>
                  <a:pt x="91145" y="0"/>
                  <a:pt x="118167" y="25551"/>
                  <a:pt x="118625" y="5840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1" name="Google Shape;131;p21"/>
          <p:cNvSpPr/>
          <p:nvPr/>
        </p:nvSpPr>
        <p:spPr>
          <a:xfrm rot="3583853">
            <a:off x="9003586" y="755376"/>
            <a:ext cx="97607" cy="97607"/>
          </a:xfrm>
          <a:custGeom>
            <a:rect b="b" l="l" r="r" t="t"/>
            <a:pathLst>
              <a:path extrusionOk="0" h="120000" w="120000">
                <a:moveTo>
                  <a:pt x="118604" y="58265"/>
                </a:moveTo>
                <a:lnTo>
                  <a:pt x="118604" y="58265"/>
                </a:lnTo>
                <a:cubicBezTo>
                  <a:pt x="119302" y="90867"/>
                  <a:pt x="93488" y="117919"/>
                  <a:pt x="61395" y="118612"/>
                </a:cubicBezTo>
                <a:lnTo>
                  <a:pt x="61395" y="118612"/>
                </a:lnTo>
                <a:cubicBezTo>
                  <a:pt x="28604" y="119306"/>
                  <a:pt x="1395" y="93641"/>
                  <a:pt x="697" y="61040"/>
                </a:cubicBezTo>
                <a:lnTo>
                  <a:pt x="697" y="61040"/>
                </a:lnTo>
                <a:cubicBezTo>
                  <a:pt x="0" y="28439"/>
                  <a:pt x="25116" y="2080"/>
                  <a:pt x="57906" y="693"/>
                </a:cubicBezTo>
                <a:lnTo>
                  <a:pt x="57906" y="693"/>
                </a:lnTo>
                <a:cubicBezTo>
                  <a:pt x="90697" y="0"/>
                  <a:pt x="117906" y="25664"/>
                  <a:pt x="118604" y="58265"/>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2" name="Google Shape;132;p21"/>
          <p:cNvSpPr/>
          <p:nvPr/>
        </p:nvSpPr>
        <p:spPr>
          <a:xfrm rot="3586642">
            <a:off x="8186510" y="512223"/>
            <a:ext cx="365940" cy="365940"/>
          </a:xfrm>
          <a:custGeom>
            <a:rect b="b" l="l" r="r" t="t"/>
            <a:pathLst>
              <a:path extrusionOk="0" h="120000" w="120000">
                <a:moveTo>
                  <a:pt x="58791" y="16107"/>
                </a:moveTo>
                <a:lnTo>
                  <a:pt x="58791" y="16107"/>
                </a:lnTo>
                <a:cubicBezTo>
                  <a:pt x="34630" y="16644"/>
                  <a:pt x="15570" y="36778"/>
                  <a:pt x="15838" y="60939"/>
                </a:cubicBezTo>
                <a:lnTo>
                  <a:pt x="15838" y="60939"/>
                </a:lnTo>
                <a:cubicBezTo>
                  <a:pt x="16644" y="84832"/>
                  <a:pt x="36778" y="104161"/>
                  <a:pt x="60671" y="103355"/>
                </a:cubicBezTo>
                <a:lnTo>
                  <a:pt x="60671" y="103355"/>
                </a:lnTo>
                <a:cubicBezTo>
                  <a:pt x="84832" y="103087"/>
                  <a:pt x="104161" y="82953"/>
                  <a:pt x="103624" y="58523"/>
                </a:cubicBezTo>
                <a:lnTo>
                  <a:pt x="103624" y="58523"/>
                </a:lnTo>
                <a:cubicBezTo>
                  <a:pt x="103087" y="34630"/>
                  <a:pt x="82953" y="15570"/>
                  <a:pt x="58791" y="16107"/>
                </a:cubicBezTo>
                <a:close/>
                <a:moveTo>
                  <a:pt x="61208" y="118926"/>
                </a:moveTo>
                <a:lnTo>
                  <a:pt x="61208" y="118926"/>
                </a:lnTo>
                <a:cubicBezTo>
                  <a:pt x="28456" y="119731"/>
                  <a:pt x="1610" y="93691"/>
                  <a:pt x="536" y="61208"/>
                </a:cubicBezTo>
                <a:lnTo>
                  <a:pt x="536" y="61208"/>
                </a:lnTo>
                <a:cubicBezTo>
                  <a:pt x="0" y="28724"/>
                  <a:pt x="25771" y="1342"/>
                  <a:pt x="58255" y="536"/>
                </a:cubicBezTo>
                <a:lnTo>
                  <a:pt x="58255" y="536"/>
                </a:lnTo>
                <a:cubicBezTo>
                  <a:pt x="91006" y="0"/>
                  <a:pt x="118120" y="25771"/>
                  <a:pt x="118926" y="58255"/>
                </a:cubicBezTo>
                <a:lnTo>
                  <a:pt x="118926" y="58255"/>
                </a:lnTo>
                <a:cubicBezTo>
                  <a:pt x="119731" y="91006"/>
                  <a:pt x="93691" y="118120"/>
                  <a:pt x="61208" y="11892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3" name="Google Shape;133;p21"/>
          <p:cNvSpPr/>
          <p:nvPr/>
        </p:nvSpPr>
        <p:spPr>
          <a:xfrm rot="2726585">
            <a:off x="8026819" y="5055242"/>
            <a:ext cx="713209" cy="175226"/>
          </a:xfrm>
          <a:custGeom>
            <a:rect b="b" l="l" r="r" t="t"/>
            <a:pathLst>
              <a:path extrusionOk="0" h="120000" w="120000">
                <a:moveTo>
                  <a:pt x="119904" y="112182"/>
                </a:moveTo>
                <a:lnTo>
                  <a:pt x="43341" y="119609"/>
                </a:lnTo>
                <a:lnTo>
                  <a:pt x="0" y="7426"/>
                </a:lnTo>
                <a:lnTo>
                  <a:pt x="76563" y="0"/>
                </a:lnTo>
                <a:lnTo>
                  <a:pt x="119904" y="112182"/>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4" name="Google Shape;134;p21"/>
          <p:cNvSpPr/>
          <p:nvPr/>
        </p:nvSpPr>
        <p:spPr>
          <a:xfrm rot="2726866">
            <a:off x="8451497" y="4759598"/>
            <a:ext cx="1248647" cy="212563"/>
          </a:xfrm>
          <a:custGeom>
            <a:rect b="b" l="l" r="r" t="t"/>
            <a:pathLst>
              <a:path extrusionOk="0" h="120000" w="120000">
                <a:moveTo>
                  <a:pt x="0" y="119680"/>
                </a:moveTo>
                <a:lnTo>
                  <a:pt x="94133" y="106560"/>
                </a:lnTo>
                <a:lnTo>
                  <a:pt x="119945" y="0"/>
                </a:lnTo>
                <a:lnTo>
                  <a:pt x="25811" y="13760"/>
                </a:lnTo>
                <a:lnTo>
                  <a:pt x="0" y="119680"/>
                </a:ln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5" name="Google Shape;135;p21"/>
          <p:cNvSpPr/>
          <p:nvPr/>
        </p:nvSpPr>
        <p:spPr>
          <a:xfrm rot="2726536">
            <a:off x="8291995" y="4495013"/>
            <a:ext cx="1703895" cy="270265"/>
          </a:xfrm>
          <a:custGeom>
            <a:rect b="b" l="l" r="r" t="t"/>
            <a:pathLst>
              <a:path extrusionOk="0" h="120000" w="120000">
                <a:moveTo>
                  <a:pt x="119960" y="105660"/>
                </a:moveTo>
                <a:lnTo>
                  <a:pt x="26475" y="119748"/>
                </a:lnTo>
                <a:lnTo>
                  <a:pt x="0" y="14339"/>
                </a:lnTo>
                <a:lnTo>
                  <a:pt x="93484" y="0"/>
                </a:lnTo>
                <a:lnTo>
                  <a:pt x="119960" y="10566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6" name="Google Shape;136;p21"/>
          <p:cNvSpPr/>
          <p:nvPr/>
        </p:nvSpPr>
        <p:spPr>
          <a:xfrm rot="2725977">
            <a:off x="8968922" y="4631374"/>
            <a:ext cx="252656" cy="255202"/>
          </a:xfrm>
          <a:custGeom>
            <a:rect b="b" l="l" r="r" t="t"/>
            <a:pathLst>
              <a:path extrusionOk="0" h="120000" w="120000">
                <a:moveTo>
                  <a:pt x="59060" y="16339"/>
                </a:moveTo>
                <a:lnTo>
                  <a:pt x="59060" y="16339"/>
                </a:lnTo>
                <a:cubicBezTo>
                  <a:pt x="34899" y="16875"/>
                  <a:pt x="15570" y="36964"/>
                  <a:pt x="16375" y="61071"/>
                </a:cubicBezTo>
                <a:lnTo>
                  <a:pt x="16375" y="61071"/>
                </a:lnTo>
                <a:cubicBezTo>
                  <a:pt x="16644" y="85178"/>
                  <a:pt x="37046" y="104196"/>
                  <a:pt x="61208" y="103660"/>
                </a:cubicBezTo>
                <a:lnTo>
                  <a:pt x="61208" y="103660"/>
                </a:lnTo>
                <a:cubicBezTo>
                  <a:pt x="85369" y="102857"/>
                  <a:pt x="104161" y="83035"/>
                  <a:pt x="103892" y="58928"/>
                </a:cubicBezTo>
                <a:lnTo>
                  <a:pt x="103892" y="58928"/>
                </a:lnTo>
                <a:cubicBezTo>
                  <a:pt x="103087" y="34821"/>
                  <a:pt x="83221" y="15803"/>
                  <a:pt x="59060" y="16339"/>
                </a:cubicBezTo>
                <a:close/>
                <a:moveTo>
                  <a:pt x="61476" y="118928"/>
                </a:moveTo>
                <a:lnTo>
                  <a:pt x="61476" y="118928"/>
                </a:lnTo>
                <a:cubicBezTo>
                  <a:pt x="28724" y="119732"/>
                  <a:pt x="1610" y="94017"/>
                  <a:pt x="805" y="61339"/>
                </a:cubicBezTo>
                <a:lnTo>
                  <a:pt x="805" y="61339"/>
                </a:lnTo>
                <a:cubicBezTo>
                  <a:pt x="0" y="28660"/>
                  <a:pt x="26040" y="1874"/>
                  <a:pt x="58523" y="1071"/>
                </a:cubicBezTo>
                <a:lnTo>
                  <a:pt x="58523" y="1071"/>
                </a:lnTo>
                <a:cubicBezTo>
                  <a:pt x="91275" y="0"/>
                  <a:pt x="118389" y="25982"/>
                  <a:pt x="119194" y="58660"/>
                </a:cubicBezTo>
                <a:lnTo>
                  <a:pt x="119194" y="58660"/>
                </a:lnTo>
                <a:cubicBezTo>
                  <a:pt x="119731" y="91071"/>
                  <a:pt x="94228" y="118124"/>
                  <a:pt x="61476" y="118928"/>
                </a:cubicBezTo>
                <a:close/>
              </a:path>
            </a:pathLst>
          </a:custGeom>
          <a:solidFill>
            <a:srgbClr val="EAF0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7" name="Google Shape;137;p21"/>
          <p:cNvSpPr/>
          <p:nvPr/>
        </p:nvSpPr>
        <p:spPr>
          <a:xfrm rot="2726489">
            <a:off x="8630898" y="5077223"/>
            <a:ext cx="495555" cy="150195"/>
          </a:xfrm>
          <a:custGeom>
            <a:rect b="b" l="l" r="r" t="t"/>
            <a:pathLst>
              <a:path extrusionOk="0" h="120000" w="120000">
                <a:moveTo>
                  <a:pt x="0" y="119548"/>
                </a:moveTo>
                <a:lnTo>
                  <a:pt x="70902" y="113684"/>
                </a:lnTo>
                <a:lnTo>
                  <a:pt x="119862" y="0"/>
                </a:lnTo>
                <a:lnTo>
                  <a:pt x="49097" y="5864"/>
                </a:lnTo>
                <a:lnTo>
                  <a:pt x="0" y="119548"/>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8" name="Google Shape;138;p21"/>
          <p:cNvSpPr/>
          <p:nvPr/>
        </p:nvSpPr>
        <p:spPr>
          <a:xfrm rot="2727068">
            <a:off x="8474298" y="4854593"/>
            <a:ext cx="350241" cy="147649"/>
          </a:xfrm>
          <a:custGeom>
            <a:rect b="b" l="l" r="r" t="t"/>
            <a:pathLst>
              <a:path extrusionOk="0" h="120000" w="120000">
                <a:moveTo>
                  <a:pt x="0" y="119536"/>
                </a:moveTo>
                <a:lnTo>
                  <a:pt x="50178" y="116756"/>
                </a:lnTo>
                <a:lnTo>
                  <a:pt x="119805" y="0"/>
                </a:lnTo>
                <a:lnTo>
                  <a:pt x="69627" y="3243"/>
                </a:lnTo>
                <a:lnTo>
                  <a:pt x="0" y="119536"/>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9" name="Google Shape;139;p21"/>
          <p:cNvSpPr/>
          <p:nvPr/>
        </p:nvSpPr>
        <p:spPr>
          <a:xfrm rot="2727355">
            <a:off x="8508585" y="5134967"/>
            <a:ext cx="79976" cy="79976"/>
          </a:xfrm>
          <a:custGeom>
            <a:rect b="b" l="l" r="r" t="t"/>
            <a:pathLst>
              <a:path extrusionOk="0" h="120000" w="120000">
                <a:moveTo>
                  <a:pt x="119160" y="58309"/>
                </a:moveTo>
                <a:lnTo>
                  <a:pt x="119160" y="58309"/>
                </a:lnTo>
                <a:cubicBezTo>
                  <a:pt x="119160" y="91267"/>
                  <a:pt x="93986" y="118309"/>
                  <a:pt x="61258" y="118309"/>
                </a:cubicBezTo>
                <a:lnTo>
                  <a:pt x="61258" y="118309"/>
                </a:lnTo>
                <a:cubicBezTo>
                  <a:pt x="28531" y="119154"/>
                  <a:pt x="1678" y="94647"/>
                  <a:pt x="839" y="61690"/>
                </a:cubicBezTo>
                <a:lnTo>
                  <a:pt x="839" y="61690"/>
                </a:lnTo>
                <a:cubicBezTo>
                  <a:pt x="0" y="28732"/>
                  <a:pt x="26013" y="1690"/>
                  <a:pt x="57902" y="845"/>
                </a:cubicBezTo>
                <a:lnTo>
                  <a:pt x="57902" y="845"/>
                </a:lnTo>
                <a:cubicBezTo>
                  <a:pt x="90629" y="0"/>
                  <a:pt x="117482" y="25352"/>
                  <a:pt x="119160" y="5830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40" name="Google Shape;140;p21"/>
          <p:cNvSpPr/>
          <p:nvPr/>
        </p:nvSpPr>
        <p:spPr>
          <a:xfrm rot="2726512">
            <a:off x="8409870" y="5039556"/>
            <a:ext cx="82522" cy="79976"/>
          </a:xfrm>
          <a:custGeom>
            <a:rect b="b" l="l" r="r" t="t"/>
            <a:pathLst>
              <a:path extrusionOk="0" h="120000" w="120000">
                <a:moveTo>
                  <a:pt x="118333" y="58309"/>
                </a:moveTo>
                <a:lnTo>
                  <a:pt x="118333" y="58309"/>
                </a:lnTo>
                <a:cubicBezTo>
                  <a:pt x="119166" y="91267"/>
                  <a:pt x="93333" y="117464"/>
                  <a:pt x="60833" y="118309"/>
                </a:cubicBezTo>
                <a:lnTo>
                  <a:pt x="60833" y="118309"/>
                </a:lnTo>
                <a:cubicBezTo>
                  <a:pt x="28333" y="119154"/>
                  <a:pt x="1666" y="93802"/>
                  <a:pt x="833" y="61690"/>
                </a:cubicBezTo>
                <a:lnTo>
                  <a:pt x="833" y="61690"/>
                </a:lnTo>
                <a:cubicBezTo>
                  <a:pt x="0" y="27887"/>
                  <a:pt x="25833" y="1690"/>
                  <a:pt x="58333" y="0"/>
                </a:cubicBezTo>
                <a:lnTo>
                  <a:pt x="58333" y="0"/>
                </a:lnTo>
                <a:cubicBezTo>
                  <a:pt x="90000" y="0"/>
                  <a:pt x="117500" y="25352"/>
                  <a:pt x="118333" y="5830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41" name="Google Shape;141;p21"/>
          <p:cNvSpPr/>
          <p:nvPr/>
        </p:nvSpPr>
        <p:spPr>
          <a:xfrm>
            <a:off x="8025919" y="72345"/>
            <a:ext cx="357000" cy="3078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2" name="Google Shape;142;p21"/>
          <p:cNvSpPr/>
          <p:nvPr/>
        </p:nvSpPr>
        <p:spPr>
          <a:xfrm rot="6862739">
            <a:off x="7871419" y="4129389"/>
            <a:ext cx="678828" cy="585250"/>
          </a:xfrm>
          <a:prstGeom prst="hexagon">
            <a:avLst>
              <a:gd fmla="val 25000" name="adj"/>
              <a:gd fmla="val 115470" name="vf"/>
            </a:avLst>
          </a:prstGeom>
          <a:noFill/>
          <a:ln cap="flat" cmpd="sng" w="28575">
            <a:solidFill>
              <a:schemeClr val="accent3"/>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gif"/><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nvSpPr>
        <p:spPr>
          <a:xfrm>
            <a:off x="2322025" y="2817815"/>
            <a:ext cx="4500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3600">
                <a:solidFill>
                  <a:schemeClr val="dk2"/>
                </a:solidFill>
                <a:latin typeface="Montserrat"/>
                <a:ea typeface="Montserrat"/>
                <a:cs typeface="Montserrat"/>
                <a:sym typeface="Montserrat"/>
              </a:rPr>
              <a:t>WELCOME</a:t>
            </a:r>
            <a:endParaRPr b="1" sz="3600">
              <a:solidFill>
                <a:schemeClr val="dk2"/>
              </a:solidFill>
              <a:latin typeface="Montserrat"/>
              <a:ea typeface="Montserrat"/>
              <a:cs typeface="Montserrat"/>
              <a:sym typeface="Montserrat"/>
            </a:endParaRPr>
          </a:p>
        </p:txBody>
      </p:sp>
      <p:sp>
        <p:nvSpPr>
          <p:cNvPr id="161" name="Google Shape;161;p29"/>
          <p:cNvSpPr/>
          <p:nvPr/>
        </p:nvSpPr>
        <p:spPr>
          <a:xfrm rot="5400000">
            <a:off x="3765894" y="1206967"/>
            <a:ext cx="1612200" cy="1389900"/>
          </a:xfrm>
          <a:prstGeom prst="hexagon">
            <a:avLst>
              <a:gd fmla="val 25000" name="adj"/>
              <a:gd fmla="val 115470" name="vf"/>
            </a:avLst>
          </a:prstGeom>
          <a:noFill/>
          <a:ln cap="flat" cmpd="sng" w="19050">
            <a:solidFill>
              <a:schemeClr val="accent4"/>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162" name="Google Shape;162;p29"/>
          <p:cNvPicPr preferRelativeResize="0"/>
          <p:nvPr/>
        </p:nvPicPr>
        <p:blipFill>
          <a:blip r:embed="rId3">
            <a:alphaModFix/>
          </a:blip>
          <a:stretch>
            <a:fillRect/>
          </a:stretch>
        </p:blipFill>
        <p:spPr>
          <a:xfrm>
            <a:off x="3877076" y="1306250"/>
            <a:ext cx="1389901" cy="11913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nvSpPr>
        <p:spPr>
          <a:xfrm>
            <a:off x="1067700" y="639575"/>
            <a:ext cx="70086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Most Impressive Aspect</a:t>
            </a:r>
            <a:endParaRPr sz="3600">
              <a:solidFill>
                <a:schemeClr val="lt1"/>
              </a:solidFill>
              <a:latin typeface="Open Sans"/>
              <a:ea typeface="Open Sans"/>
              <a:cs typeface="Open Sans"/>
              <a:sym typeface="Open Sans"/>
            </a:endParaRPr>
          </a:p>
        </p:txBody>
      </p:sp>
      <p:grpSp>
        <p:nvGrpSpPr>
          <p:cNvPr id="251" name="Google Shape;251;p38"/>
          <p:cNvGrpSpPr/>
          <p:nvPr/>
        </p:nvGrpSpPr>
        <p:grpSpPr>
          <a:xfrm>
            <a:off x="1948900" y="1707800"/>
            <a:ext cx="5253900" cy="1717800"/>
            <a:chOff x="1948900" y="1707800"/>
            <a:chExt cx="5253900" cy="1717800"/>
          </a:xfrm>
        </p:grpSpPr>
        <p:sp>
          <p:nvSpPr>
            <p:cNvPr id="252" name="Google Shape;252;p38"/>
            <p:cNvSpPr/>
            <p:nvPr/>
          </p:nvSpPr>
          <p:spPr>
            <a:xfrm>
              <a:off x="1948900" y="1707800"/>
              <a:ext cx="5253900" cy="1717800"/>
            </a:xfrm>
            <a:prstGeom prst="roundRect">
              <a:avLst>
                <a:gd fmla="val 16667" name="adj"/>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txBox="1"/>
            <p:nvPr/>
          </p:nvSpPr>
          <p:spPr>
            <a:xfrm>
              <a:off x="2237700" y="2138000"/>
              <a:ext cx="4668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4800">
                  <a:solidFill>
                    <a:schemeClr val="lt1"/>
                  </a:solidFill>
                  <a:latin typeface="Montserrat Black"/>
                  <a:ea typeface="Montserrat Black"/>
                  <a:cs typeface="Montserrat Black"/>
                  <a:sym typeface="Montserrat Black"/>
                </a:rPr>
                <a:t>AI ALGORITHM</a:t>
              </a:r>
              <a:endParaRPr sz="4800">
                <a:solidFill>
                  <a:schemeClr val="lt1"/>
                </a:solidFill>
                <a:latin typeface="Montserrat Black"/>
                <a:ea typeface="Montserrat Black"/>
                <a:cs typeface="Montserrat Black"/>
                <a:sym typeface="Montserrat Black"/>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Google Shape;259;p39"/>
          <p:cNvPicPr preferRelativeResize="0"/>
          <p:nvPr/>
        </p:nvPicPr>
        <p:blipFill>
          <a:blip r:embed="rId3">
            <a:alphaModFix/>
          </a:blip>
          <a:stretch>
            <a:fillRect/>
          </a:stretch>
        </p:blipFill>
        <p:spPr>
          <a:xfrm>
            <a:off x="4686050" y="1470588"/>
            <a:ext cx="4390949" cy="3213075"/>
          </a:xfrm>
          <a:prstGeom prst="rect">
            <a:avLst/>
          </a:prstGeom>
          <a:noFill/>
          <a:ln>
            <a:noFill/>
          </a:ln>
        </p:spPr>
      </p:pic>
      <p:pic>
        <p:nvPicPr>
          <p:cNvPr id="260" name="Google Shape;260;p39"/>
          <p:cNvPicPr preferRelativeResize="0"/>
          <p:nvPr/>
        </p:nvPicPr>
        <p:blipFill rotWithShape="1">
          <a:blip r:embed="rId4">
            <a:alphaModFix/>
          </a:blip>
          <a:srcRect b="34770" l="20825" r="35705" t="28865"/>
          <a:stretch/>
        </p:blipFill>
        <p:spPr>
          <a:xfrm>
            <a:off x="273700" y="1359150"/>
            <a:ext cx="4107549" cy="3435949"/>
          </a:xfrm>
          <a:prstGeom prst="rect">
            <a:avLst/>
          </a:prstGeom>
          <a:noFill/>
          <a:ln>
            <a:noFill/>
          </a:ln>
        </p:spPr>
      </p:pic>
      <p:sp>
        <p:nvSpPr>
          <p:cNvPr id="261" name="Google Shape;261;p39"/>
          <p:cNvSpPr txBox="1"/>
          <p:nvPr/>
        </p:nvSpPr>
        <p:spPr>
          <a:xfrm>
            <a:off x="1067700" y="639575"/>
            <a:ext cx="70086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Most Impressive Aspect</a:t>
            </a:r>
            <a:endParaRPr sz="3600">
              <a:solidFill>
                <a:schemeClr val="lt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0"/>
          <p:cNvSpPr txBox="1"/>
          <p:nvPr/>
        </p:nvSpPr>
        <p:spPr>
          <a:xfrm>
            <a:off x="2626590" y="1796542"/>
            <a:ext cx="3890700" cy="1215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7300">
                <a:solidFill>
                  <a:schemeClr val="dk1"/>
                </a:solidFill>
                <a:latin typeface="Montserrat"/>
                <a:ea typeface="Montserrat"/>
                <a:cs typeface="Montserrat"/>
                <a:sym typeface="Montserrat"/>
              </a:rPr>
              <a:t>DEMO</a:t>
            </a:r>
            <a:endParaRPr b="1" sz="73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nvSpPr>
        <p:spPr>
          <a:xfrm>
            <a:off x="1067700" y="639575"/>
            <a:ext cx="70086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Deployment Diagram</a:t>
            </a:r>
            <a:endParaRPr sz="3600">
              <a:solidFill>
                <a:schemeClr val="lt1"/>
              </a:solidFill>
              <a:latin typeface="Open Sans"/>
              <a:ea typeface="Open Sans"/>
              <a:cs typeface="Open Sans"/>
              <a:sym typeface="Open Sans"/>
            </a:endParaRPr>
          </a:p>
        </p:txBody>
      </p:sp>
      <p:pic>
        <p:nvPicPr>
          <p:cNvPr id="272" name="Google Shape;272;p41"/>
          <p:cNvPicPr preferRelativeResize="0"/>
          <p:nvPr/>
        </p:nvPicPr>
        <p:blipFill>
          <a:blip r:embed="rId3">
            <a:alphaModFix/>
          </a:blip>
          <a:stretch>
            <a:fillRect/>
          </a:stretch>
        </p:blipFill>
        <p:spPr>
          <a:xfrm>
            <a:off x="1600804" y="1300425"/>
            <a:ext cx="5942400" cy="3483900"/>
          </a:xfrm>
          <a:prstGeom prst="roundRect">
            <a:avLst>
              <a:gd fmla="val 16667"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grpSp>
        <p:nvGrpSpPr>
          <p:cNvPr id="277" name="Google Shape;277;p42"/>
          <p:cNvGrpSpPr/>
          <p:nvPr/>
        </p:nvGrpSpPr>
        <p:grpSpPr>
          <a:xfrm>
            <a:off x="2588550" y="678150"/>
            <a:ext cx="3966900" cy="1414100"/>
            <a:chOff x="2588550" y="1824525"/>
            <a:chExt cx="3966900" cy="1414100"/>
          </a:xfrm>
        </p:grpSpPr>
        <p:sp>
          <p:nvSpPr>
            <p:cNvPr id="278" name="Google Shape;278;p42"/>
            <p:cNvSpPr txBox="1"/>
            <p:nvPr/>
          </p:nvSpPr>
          <p:spPr>
            <a:xfrm>
              <a:off x="2588550" y="2652125"/>
              <a:ext cx="3966900" cy="586500"/>
            </a:xfrm>
            <a:prstGeom prst="rect">
              <a:avLst/>
            </a:prstGeom>
            <a:noFill/>
            <a:ln>
              <a:noFill/>
            </a:ln>
          </p:spPr>
          <p:txBody>
            <a:bodyPr anchorCtr="0" anchor="ctr" bIns="45700" lIns="91425" spcFirstLastPara="1" rIns="91425" wrap="square" tIns="45700">
              <a:noAutofit/>
            </a:bodyPr>
            <a:lstStyle/>
            <a:p>
              <a:pPr indent="0" lvl="0" marL="0" marR="0" rtl="0" algn="ctr">
                <a:lnSpc>
                  <a:spcPct val="105882"/>
                </a:lnSpc>
                <a:spcBef>
                  <a:spcPts val="0"/>
                </a:spcBef>
                <a:spcAft>
                  <a:spcPts val="0"/>
                </a:spcAft>
                <a:buNone/>
              </a:pPr>
              <a:r>
                <a:rPr lang="en-GB" sz="6000">
                  <a:solidFill>
                    <a:srgbClr val="FF0000"/>
                  </a:solidFill>
                  <a:latin typeface="Montserrat ExtraLight"/>
                  <a:ea typeface="Montserrat ExtraLight"/>
                  <a:cs typeface="Montserrat ExtraLight"/>
                  <a:sym typeface="Montserrat ExtraLight"/>
                </a:rPr>
                <a:t>B O N U S</a:t>
              </a:r>
              <a:endParaRPr sz="6000">
                <a:solidFill>
                  <a:srgbClr val="FF0000"/>
                </a:solidFill>
                <a:latin typeface="Montserrat ExtraLight"/>
                <a:ea typeface="Montserrat ExtraLight"/>
                <a:cs typeface="Montserrat ExtraLight"/>
                <a:sym typeface="Montserrat ExtraLight"/>
              </a:endParaRPr>
            </a:p>
          </p:txBody>
        </p:sp>
        <p:sp>
          <p:nvSpPr>
            <p:cNvPr id="279" name="Google Shape;279;p42"/>
            <p:cNvSpPr txBox="1"/>
            <p:nvPr/>
          </p:nvSpPr>
          <p:spPr>
            <a:xfrm>
              <a:off x="2763750" y="1824525"/>
              <a:ext cx="3616500" cy="586500"/>
            </a:xfrm>
            <a:prstGeom prst="rect">
              <a:avLst/>
            </a:prstGeom>
            <a:noFill/>
            <a:ln>
              <a:noFill/>
            </a:ln>
          </p:spPr>
          <p:txBody>
            <a:bodyPr anchorCtr="0" anchor="ctr" bIns="45700" lIns="91425" spcFirstLastPara="1" rIns="91425" wrap="square" tIns="45700">
              <a:noAutofit/>
            </a:bodyPr>
            <a:lstStyle/>
            <a:p>
              <a:pPr indent="0" lvl="0" marL="0" marR="0" rtl="0" algn="ctr">
                <a:lnSpc>
                  <a:spcPct val="105882"/>
                </a:lnSpc>
                <a:spcBef>
                  <a:spcPts val="0"/>
                </a:spcBef>
                <a:spcAft>
                  <a:spcPts val="0"/>
                </a:spcAft>
                <a:buNone/>
              </a:pPr>
              <a:r>
                <a:rPr lang="en-GB" sz="6000">
                  <a:solidFill>
                    <a:srgbClr val="FF0000"/>
                  </a:solidFill>
                  <a:latin typeface="Montserrat ExtraLight"/>
                  <a:ea typeface="Montserrat ExtraLight"/>
                  <a:cs typeface="Montserrat ExtraLight"/>
                  <a:sym typeface="Montserrat ExtraLight"/>
                </a:rPr>
                <a:t>B O T I C</a:t>
              </a:r>
              <a:endParaRPr sz="6000">
                <a:solidFill>
                  <a:srgbClr val="FF0000"/>
                </a:solidFill>
                <a:latin typeface="Montserrat ExtraLight"/>
                <a:ea typeface="Montserrat ExtraLight"/>
                <a:cs typeface="Montserrat ExtraLight"/>
                <a:sym typeface="Montserrat ExtraLight"/>
              </a:endParaRPr>
            </a:p>
          </p:txBody>
        </p:sp>
      </p:grpSp>
      <p:pic>
        <p:nvPicPr>
          <p:cNvPr id="280" name="Google Shape;280;p42"/>
          <p:cNvPicPr preferRelativeResize="0"/>
          <p:nvPr/>
        </p:nvPicPr>
        <p:blipFill>
          <a:blip r:embed="rId3">
            <a:alphaModFix/>
          </a:blip>
          <a:stretch>
            <a:fillRect/>
          </a:stretch>
        </p:blipFill>
        <p:spPr>
          <a:xfrm>
            <a:off x="3276588" y="2571762"/>
            <a:ext cx="2590825" cy="200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43"/>
          <p:cNvPicPr preferRelativeResize="0"/>
          <p:nvPr/>
        </p:nvPicPr>
        <p:blipFill>
          <a:blip r:embed="rId3">
            <a:alphaModFix/>
          </a:blip>
          <a:stretch>
            <a:fillRect/>
          </a:stretch>
        </p:blipFill>
        <p:spPr>
          <a:xfrm>
            <a:off x="2493700" y="152400"/>
            <a:ext cx="4156592"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44"/>
          <p:cNvPicPr preferRelativeResize="0"/>
          <p:nvPr/>
        </p:nvPicPr>
        <p:blipFill>
          <a:blip r:embed="rId3">
            <a:alphaModFix/>
          </a:blip>
          <a:stretch>
            <a:fillRect/>
          </a:stretch>
        </p:blipFill>
        <p:spPr>
          <a:xfrm>
            <a:off x="1060675" y="1779063"/>
            <a:ext cx="2176225" cy="2033325"/>
          </a:xfrm>
          <a:prstGeom prst="rect">
            <a:avLst/>
          </a:prstGeom>
          <a:noFill/>
          <a:ln>
            <a:noFill/>
          </a:ln>
        </p:spPr>
      </p:pic>
      <p:pic>
        <p:nvPicPr>
          <p:cNvPr id="291" name="Google Shape;291;p44"/>
          <p:cNvPicPr preferRelativeResize="0"/>
          <p:nvPr/>
        </p:nvPicPr>
        <p:blipFill>
          <a:blip r:embed="rId4">
            <a:alphaModFix/>
          </a:blip>
          <a:stretch>
            <a:fillRect/>
          </a:stretch>
        </p:blipFill>
        <p:spPr>
          <a:xfrm>
            <a:off x="3483888" y="1331098"/>
            <a:ext cx="2176225" cy="2481314"/>
          </a:xfrm>
          <a:prstGeom prst="rect">
            <a:avLst/>
          </a:prstGeom>
          <a:noFill/>
          <a:ln>
            <a:noFill/>
          </a:ln>
        </p:spPr>
      </p:pic>
      <p:pic>
        <p:nvPicPr>
          <p:cNvPr id="292" name="Google Shape;292;p44"/>
          <p:cNvPicPr preferRelativeResize="0"/>
          <p:nvPr/>
        </p:nvPicPr>
        <p:blipFill>
          <a:blip r:embed="rId5">
            <a:alphaModFix/>
          </a:blip>
          <a:stretch>
            <a:fillRect/>
          </a:stretch>
        </p:blipFill>
        <p:spPr>
          <a:xfrm>
            <a:off x="5907125" y="1600804"/>
            <a:ext cx="2176225" cy="25104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5"/>
          <p:cNvSpPr txBox="1"/>
          <p:nvPr/>
        </p:nvSpPr>
        <p:spPr>
          <a:xfrm>
            <a:off x="2686800" y="651900"/>
            <a:ext cx="37704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Current Position</a:t>
            </a:r>
            <a:endParaRPr sz="3600">
              <a:solidFill>
                <a:schemeClr val="lt1"/>
              </a:solidFill>
              <a:latin typeface="Open Sans"/>
              <a:ea typeface="Open Sans"/>
              <a:cs typeface="Open Sans"/>
              <a:sym typeface="Open Sans"/>
            </a:endParaRPr>
          </a:p>
        </p:txBody>
      </p:sp>
      <p:sp>
        <p:nvSpPr>
          <p:cNvPr id="298" name="Google Shape;298;p45"/>
          <p:cNvSpPr/>
          <p:nvPr/>
        </p:nvSpPr>
        <p:spPr>
          <a:xfrm>
            <a:off x="10676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5"/>
          <p:cNvSpPr/>
          <p:nvPr/>
        </p:nvSpPr>
        <p:spPr>
          <a:xfrm>
            <a:off x="76846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5"/>
          <p:cNvSpPr/>
          <p:nvPr/>
        </p:nvSpPr>
        <p:spPr>
          <a:xfrm>
            <a:off x="63612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5"/>
          <p:cNvSpPr/>
          <p:nvPr/>
        </p:nvSpPr>
        <p:spPr>
          <a:xfrm>
            <a:off x="37144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5"/>
          <p:cNvSpPr/>
          <p:nvPr/>
        </p:nvSpPr>
        <p:spPr>
          <a:xfrm>
            <a:off x="50378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5"/>
          <p:cNvSpPr/>
          <p:nvPr/>
        </p:nvSpPr>
        <p:spPr>
          <a:xfrm>
            <a:off x="23910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5"/>
          <p:cNvSpPr/>
          <p:nvPr/>
        </p:nvSpPr>
        <p:spPr>
          <a:xfrm>
            <a:off x="1459400" y="252135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p:nvPr/>
        </p:nvSpPr>
        <p:spPr>
          <a:xfrm>
            <a:off x="2782850" y="252135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5"/>
          <p:cNvSpPr/>
          <p:nvPr/>
        </p:nvSpPr>
        <p:spPr>
          <a:xfrm>
            <a:off x="41062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5"/>
          <p:cNvSpPr/>
          <p:nvPr/>
        </p:nvSpPr>
        <p:spPr>
          <a:xfrm>
            <a:off x="54296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5"/>
          <p:cNvSpPr/>
          <p:nvPr/>
        </p:nvSpPr>
        <p:spPr>
          <a:xfrm>
            <a:off x="67530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5"/>
          <p:cNvSpPr txBox="1"/>
          <p:nvPr/>
        </p:nvSpPr>
        <p:spPr>
          <a:xfrm>
            <a:off x="7401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Start</a:t>
            </a:r>
            <a:endParaRPr sz="3000">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6"/>
          <p:cNvSpPr txBox="1"/>
          <p:nvPr/>
        </p:nvSpPr>
        <p:spPr>
          <a:xfrm>
            <a:off x="2686800" y="651900"/>
            <a:ext cx="37704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Current Position</a:t>
            </a:r>
            <a:endParaRPr sz="3600">
              <a:solidFill>
                <a:schemeClr val="lt1"/>
              </a:solidFill>
              <a:latin typeface="Open Sans"/>
              <a:ea typeface="Open Sans"/>
              <a:cs typeface="Open Sans"/>
              <a:sym typeface="Open Sans"/>
            </a:endParaRPr>
          </a:p>
        </p:txBody>
      </p:sp>
      <p:sp>
        <p:nvSpPr>
          <p:cNvPr id="315" name="Google Shape;315;p46"/>
          <p:cNvSpPr/>
          <p:nvPr/>
        </p:nvSpPr>
        <p:spPr>
          <a:xfrm>
            <a:off x="10676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6"/>
          <p:cNvSpPr/>
          <p:nvPr/>
        </p:nvSpPr>
        <p:spPr>
          <a:xfrm>
            <a:off x="76846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6"/>
          <p:cNvSpPr/>
          <p:nvPr/>
        </p:nvSpPr>
        <p:spPr>
          <a:xfrm>
            <a:off x="63612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6"/>
          <p:cNvSpPr/>
          <p:nvPr/>
        </p:nvSpPr>
        <p:spPr>
          <a:xfrm>
            <a:off x="37144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6"/>
          <p:cNvSpPr/>
          <p:nvPr/>
        </p:nvSpPr>
        <p:spPr>
          <a:xfrm>
            <a:off x="50378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6"/>
          <p:cNvSpPr/>
          <p:nvPr/>
        </p:nvSpPr>
        <p:spPr>
          <a:xfrm>
            <a:off x="23910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6"/>
          <p:cNvSpPr/>
          <p:nvPr/>
        </p:nvSpPr>
        <p:spPr>
          <a:xfrm>
            <a:off x="1459400" y="252135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6"/>
          <p:cNvSpPr/>
          <p:nvPr/>
        </p:nvSpPr>
        <p:spPr>
          <a:xfrm>
            <a:off x="2782850" y="252135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6"/>
          <p:cNvSpPr/>
          <p:nvPr/>
        </p:nvSpPr>
        <p:spPr>
          <a:xfrm>
            <a:off x="41062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6"/>
          <p:cNvSpPr/>
          <p:nvPr/>
        </p:nvSpPr>
        <p:spPr>
          <a:xfrm>
            <a:off x="54296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6"/>
          <p:cNvSpPr/>
          <p:nvPr/>
        </p:nvSpPr>
        <p:spPr>
          <a:xfrm>
            <a:off x="67530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
          <p:cNvSpPr txBox="1"/>
          <p:nvPr/>
        </p:nvSpPr>
        <p:spPr>
          <a:xfrm>
            <a:off x="7401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Start</a:t>
            </a:r>
            <a:endParaRPr sz="3000">
              <a:solidFill>
                <a:srgbClr val="FFFFFF"/>
              </a:solidFill>
              <a:latin typeface="Calibri"/>
              <a:ea typeface="Calibri"/>
              <a:cs typeface="Calibri"/>
              <a:sym typeface="Calibri"/>
            </a:endParaRPr>
          </a:p>
        </p:txBody>
      </p:sp>
      <p:sp>
        <p:nvSpPr>
          <p:cNvPr id="327" name="Google Shape;327;p46"/>
          <p:cNvSpPr txBox="1"/>
          <p:nvPr/>
        </p:nvSpPr>
        <p:spPr>
          <a:xfrm>
            <a:off x="20635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D1</a:t>
            </a:r>
            <a:endParaRPr sz="3000">
              <a:solidFill>
                <a:srgbClr val="FFFFFF"/>
              </a:solidFill>
              <a:latin typeface="Calibri"/>
              <a:ea typeface="Calibri"/>
              <a:cs typeface="Calibri"/>
              <a:sym typeface="Calibri"/>
            </a:endParaRPr>
          </a:p>
        </p:txBody>
      </p:sp>
      <p:cxnSp>
        <p:nvCxnSpPr>
          <p:cNvPr id="328" name="Google Shape;328;p46"/>
          <p:cNvCxnSpPr>
            <a:stCxn id="321" idx="2"/>
          </p:cNvCxnSpPr>
          <p:nvPr/>
        </p:nvCxnSpPr>
        <p:spPr>
          <a:xfrm flipH="1">
            <a:off x="1711250" y="2617050"/>
            <a:ext cx="213900" cy="563700"/>
          </a:xfrm>
          <a:prstGeom prst="straightConnector1">
            <a:avLst/>
          </a:prstGeom>
          <a:noFill/>
          <a:ln cap="flat" cmpd="sng" w="9525">
            <a:solidFill>
              <a:schemeClr val="dk2"/>
            </a:solidFill>
            <a:prstDash val="solid"/>
            <a:round/>
            <a:headEnd len="med" w="med" type="none"/>
            <a:tailEnd len="med" w="med" type="none"/>
          </a:ln>
        </p:spPr>
      </p:cxnSp>
      <p:sp>
        <p:nvSpPr>
          <p:cNvPr id="329" name="Google Shape;329;p46"/>
          <p:cNvSpPr txBox="1"/>
          <p:nvPr/>
        </p:nvSpPr>
        <p:spPr>
          <a:xfrm>
            <a:off x="1029200" y="3180750"/>
            <a:ext cx="14745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Documentation</a:t>
            </a:r>
            <a:endParaRPr>
              <a:solidFill>
                <a:srgbClr val="FFFFFF"/>
              </a:solidFill>
              <a:latin typeface="Calibri"/>
              <a:ea typeface="Calibri"/>
              <a:cs typeface="Calibri"/>
              <a:sym typeface="Calibri"/>
            </a:endParaRPr>
          </a:p>
          <a:p>
            <a:pPr indent="0" lvl="0" marL="0" rtl="0" algn="ctr">
              <a:spcBef>
                <a:spcPts val="0"/>
              </a:spcBef>
              <a:spcAft>
                <a:spcPts val="0"/>
              </a:spcAft>
              <a:buNone/>
            </a:pPr>
            <a:r>
              <a:rPr lang="en-GB">
                <a:solidFill>
                  <a:srgbClr val="FFFFFF"/>
                </a:solidFill>
                <a:latin typeface="Calibri"/>
                <a:ea typeface="Calibri"/>
                <a:cs typeface="Calibri"/>
                <a:sym typeface="Calibri"/>
              </a:rPr>
              <a:t>(COS 214 &amp; 301)</a:t>
            </a:r>
            <a:endParaRPr>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7"/>
          <p:cNvSpPr txBox="1"/>
          <p:nvPr/>
        </p:nvSpPr>
        <p:spPr>
          <a:xfrm>
            <a:off x="2686800" y="651900"/>
            <a:ext cx="37704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Current Position</a:t>
            </a:r>
            <a:endParaRPr sz="3600">
              <a:solidFill>
                <a:schemeClr val="lt1"/>
              </a:solidFill>
              <a:latin typeface="Open Sans"/>
              <a:ea typeface="Open Sans"/>
              <a:cs typeface="Open Sans"/>
              <a:sym typeface="Open Sans"/>
            </a:endParaRPr>
          </a:p>
        </p:txBody>
      </p:sp>
      <p:sp>
        <p:nvSpPr>
          <p:cNvPr id="335" name="Google Shape;335;p47"/>
          <p:cNvSpPr/>
          <p:nvPr/>
        </p:nvSpPr>
        <p:spPr>
          <a:xfrm>
            <a:off x="10676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7"/>
          <p:cNvSpPr/>
          <p:nvPr/>
        </p:nvSpPr>
        <p:spPr>
          <a:xfrm>
            <a:off x="76846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7"/>
          <p:cNvSpPr/>
          <p:nvPr/>
        </p:nvSpPr>
        <p:spPr>
          <a:xfrm>
            <a:off x="63612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7"/>
          <p:cNvSpPr/>
          <p:nvPr/>
        </p:nvSpPr>
        <p:spPr>
          <a:xfrm>
            <a:off x="37144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7"/>
          <p:cNvSpPr/>
          <p:nvPr/>
        </p:nvSpPr>
        <p:spPr>
          <a:xfrm>
            <a:off x="50378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7"/>
          <p:cNvSpPr/>
          <p:nvPr/>
        </p:nvSpPr>
        <p:spPr>
          <a:xfrm>
            <a:off x="23910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7"/>
          <p:cNvSpPr/>
          <p:nvPr/>
        </p:nvSpPr>
        <p:spPr>
          <a:xfrm>
            <a:off x="1459400" y="252135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7"/>
          <p:cNvSpPr/>
          <p:nvPr/>
        </p:nvSpPr>
        <p:spPr>
          <a:xfrm>
            <a:off x="2782850" y="252135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7"/>
          <p:cNvSpPr/>
          <p:nvPr/>
        </p:nvSpPr>
        <p:spPr>
          <a:xfrm>
            <a:off x="41062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7"/>
          <p:cNvSpPr/>
          <p:nvPr/>
        </p:nvSpPr>
        <p:spPr>
          <a:xfrm>
            <a:off x="54296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7"/>
          <p:cNvSpPr/>
          <p:nvPr/>
        </p:nvSpPr>
        <p:spPr>
          <a:xfrm>
            <a:off x="67530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7"/>
          <p:cNvSpPr txBox="1"/>
          <p:nvPr/>
        </p:nvSpPr>
        <p:spPr>
          <a:xfrm>
            <a:off x="7401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Start</a:t>
            </a:r>
            <a:endParaRPr sz="3000">
              <a:solidFill>
                <a:srgbClr val="FFFFFF"/>
              </a:solidFill>
              <a:latin typeface="Calibri"/>
              <a:ea typeface="Calibri"/>
              <a:cs typeface="Calibri"/>
              <a:sym typeface="Calibri"/>
            </a:endParaRPr>
          </a:p>
        </p:txBody>
      </p:sp>
      <p:sp>
        <p:nvSpPr>
          <p:cNvPr id="347" name="Google Shape;347;p47"/>
          <p:cNvSpPr txBox="1"/>
          <p:nvPr/>
        </p:nvSpPr>
        <p:spPr>
          <a:xfrm>
            <a:off x="20635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D1</a:t>
            </a:r>
            <a:endParaRPr sz="3000">
              <a:solidFill>
                <a:srgbClr val="FFFFFF"/>
              </a:solidFill>
              <a:latin typeface="Calibri"/>
              <a:ea typeface="Calibri"/>
              <a:cs typeface="Calibri"/>
              <a:sym typeface="Calibri"/>
            </a:endParaRPr>
          </a:p>
        </p:txBody>
      </p:sp>
      <p:sp>
        <p:nvSpPr>
          <p:cNvPr id="348" name="Google Shape;348;p47"/>
          <p:cNvSpPr txBox="1"/>
          <p:nvPr/>
        </p:nvSpPr>
        <p:spPr>
          <a:xfrm>
            <a:off x="33869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D2</a:t>
            </a:r>
            <a:endParaRPr sz="3000">
              <a:solidFill>
                <a:srgbClr val="FFFFFF"/>
              </a:solidFill>
              <a:latin typeface="Calibri"/>
              <a:ea typeface="Calibri"/>
              <a:cs typeface="Calibri"/>
              <a:sym typeface="Calibri"/>
            </a:endParaRPr>
          </a:p>
        </p:txBody>
      </p:sp>
      <p:cxnSp>
        <p:nvCxnSpPr>
          <p:cNvPr id="349" name="Google Shape;349;p47"/>
          <p:cNvCxnSpPr>
            <a:stCxn id="342" idx="0"/>
          </p:cNvCxnSpPr>
          <p:nvPr/>
        </p:nvCxnSpPr>
        <p:spPr>
          <a:xfrm rot="10800000">
            <a:off x="3130400" y="1831950"/>
            <a:ext cx="118200" cy="68940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47"/>
          <p:cNvSpPr txBox="1"/>
          <p:nvPr/>
        </p:nvSpPr>
        <p:spPr>
          <a:xfrm>
            <a:off x="2102900" y="1440150"/>
            <a:ext cx="21732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AI design</a:t>
            </a:r>
            <a:endParaRPr>
              <a:solidFill>
                <a:srgbClr val="FFFFFF"/>
              </a:solidFill>
              <a:latin typeface="Calibri"/>
              <a:ea typeface="Calibri"/>
              <a:cs typeface="Calibri"/>
              <a:sym typeface="Calibri"/>
            </a:endParaRPr>
          </a:p>
          <a:p>
            <a:pPr indent="0" lvl="0" marL="0" rtl="0" algn="ctr">
              <a:spcBef>
                <a:spcPts val="0"/>
              </a:spcBef>
              <a:spcAft>
                <a:spcPts val="0"/>
              </a:spcAft>
              <a:buNone/>
            </a:pPr>
            <a:r>
              <a:rPr lang="en-GB">
                <a:solidFill>
                  <a:srgbClr val="FFFFFF"/>
                </a:solidFill>
                <a:latin typeface="Calibri"/>
                <a:ea typeface="Calibri"/>
                <a:cs typeface="Calibri"/>
                <a:sym typeface="Calibri"/>
              </a:rPr>
              <a:t>(</a:t>
            </a:r>
            <a:r>
              <a:rPr lang="en-GB">
                <a:solidFill>
                  <a:schemeClr val="dk1"/>
                </a:solidFill>
                <a:latin typeface="Calibri"/>
                <a:ea typeface="Calibri"/>
                <a:cs typeface="Calibri"/>
                <a:sym typeface="Calibri"/>
              </a:rPr>
              <a:t>COS 212, 314 &amp; WTW 124)</a:t>
            </a:r>
            <a:endParaRPr>
              <a:solidFill>
                <a:srgbClr val="FFFFFF"/>
              </a:solidFill>
              <a:latin typeface="Calibri"/>
              <a:ea typeface="Calibri"/>
              <a:cs typeface="Calibri"/>
              <a:sym typeface="Calibri"/>
            </a:endParaRPr>
          </a:p>
        </p:txBody>
      </p:sp>
      <p:cxnSp>
        <p:nvCxnSpPr>
          <p:cNvPr id="351" name="Google Shape;351;p47"/>
          <p:cNvCxnSpPr/>
          <p:nvPr/>
        </p:nvCxnSpPr>
        <p:spPr>
          <a:xfrm flipH="1">
            <a:off x="1711250" y="2617050"/>
            <a:ext cx="213900" cy="563700"/>
          </a:xfrm>
          <a:prstGeom prst="straightConnector1">
            <a:avLst/>
          </a:prstGeom>
          <a:noFill/>
          <a:ln cap="flat" cmpd="sng" w="9525">
            <a:solidFill>
              <a:schemeClr val="dk2"/>
            </a:solidFill>
            <a:prstDash val="solid"/>
            <a:round/>
            <a:headEnd len="med" w="med" type="none"/>
            <a:tailEnd len="med" w="med" type="none"/>
          </a:ln>
        </p:spPr>
      </p:cxnSp>
      <p:sp>
        <p:nvSpPr>
          <p:cNvPr id="352" name="Google Shape;352;p47"/>
          <p:cNvSpPr txBox="1"/>
          <p:nvPr/>
        </p:nvSpPr>
        <p:spPr>
          <a:xfrm>
            <a:off x="1029200" y="3180750"/>
            <a:ext cx="14745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Documentation</a:t>
            </a:r>
            <a:endParaRPr>
              <a:solidFill>
                <a:srgbClr val="FFFFFF"/>
              </a:solidFill>
              <a:latin typeface="Calibri"/>
              <a:ea typeface="Calibri"/>
              <a:cs typeface="Calibri"/>
              <a:sym typeface="Calibri"/>
            </a:endParaRPr>
          </a:p>
          <a:p>
            <a:pPr indent="0" lvl="0" marL="0" rtl="0" algn="ctr">
              <a:spcBef>
                <a:spcPts val="0"/>
              </a:spcBef>
              <a:spcAft>
                <a:spcPts val="0"/>
              </a:spcAft>
              <a:buNone/>
            </a:pPr>
            <a:r>
              <a:rPr lang="en-GB">
                <a:solidFill>
                  <a:srgbClr val="FFFFFF"/>
                </a:solidFill>
                <a:latin typeface="Calibri"/>
                <a:ea typeface="Calibri"/>
                <a:cs typeface="Calibri"/>
                <a:sym typeface="Calibri"/>
              </a:rPr>
              <a:t>(COS 214 &amp; 301)</a:t>
            </a:r>
            <a:endParaRPr>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grpSp>
        <p:nvGrpSpPr>
          <p:cNvPr id="167" name="Google Shape;167;p30"/>
          <p:cNvGrpSpPr/>
          <p:nvPr/>
        </p:nvGrpSpPr>
        <p:grpSpPr>
          <a:xfrm>
            <a:off x="2181900" y="1336225"/>
            <a:ext cx="4780200" cy="2800925"/>
            <a:chOff x="2181900" y="1336225"/>
            <a:chExt cx="4780200" cy="2800925"/>
          </a:xfrm>
        </p:grpSpPr>
        <p:sp>
          <p:nvSpPr>
            <p:cNvPr id="168" name="Google Shape;168;p30"/>
            <p:cNvSpPr txBox="1"/>
            <p:nvPr/>
          </p:nvSpPr>
          <p:spPr>
            <a:xfrm>
              <a:off x="3743850" y="1808250"/>
              <a:ext cx="1656300" cy="7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F1C40F"/>
                  </a:solidFill>
                  <a:latin typeface="Calibri"/>
                  <a:ea typeface="Calibri"/>
                  <a:cs typeface="Calibri"/>
                  <a:sym typeface="Calibri"/>
                </a:rPr>
                <a:t>85</a:t>
              </a:r>
              <a:r>
                <a:rPr lang="en-GB" sz="6000">
                  <a:solidFill>
                    <a:srgbClr val="F1C40F"/>
                  </a:solidFill>
                  <a:latin typeface="Calibri"/>
                  <a:ea typeface="Calibri"/>
                  <a:cs typeface="Calibri"/>
                  <a:sym typeface="Calibri"/>
                </a:rPr>
                <a:t>%</a:t>
              </a:r>
              <a:endParaRPr sz="6000">
                <a:solidFill>
                  <a:srgbClr val="F1C40F"/>
                </a:solidFill>
                <a:latin typeface="Calibri"/>
                <a:ea typeface="Calibri"/>
                <a:cs typeface="Calibri"/>
                <a:sym typeface="Calibri"/>
              </a:endParaRPr>
            </a:p>
          </p:txBody>
        </p:sp>
        <p:sp>
          <p:nvSpPr>
            <p:cNvPr id="169" name="Google Shape;169;p30"/>
            <p:cNvSpPr txBox="1"/>
            <p:nvPr/>
          </p:nvSpPr>
          <p:spPr>
            <a:xfrm>
              <a:off x="3532200" y="1336225"/>
              <a:ext cx="2079600" cy="38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By 2020,</a:t>
              </a:r>
              <a:endParaRPr sz="3000">
                <a:solidFill>
                  <a:srgbClr val="FFFFFF"/>
                </a:solidFill>
                <a:latin typeface="Calibri"/>
                <a:ea typeface="Calibri"/>
                <a:cs typeface="Calibri"/>
                <a:sym typeface="Calibri"/>
              </a:endParaRPr>
            </a:p>
          </p:txBody>
        </p:sp>
        <p:sp>
          <p:nvSpPr>
            <p:cNvPr id="170" name="Google Shape;170;p30"/>
            <p:cNvSpPr txBox="1"/>
            <p:nvPr/>
          </p:nvSpPr>
          <p:spPr>
            <a:xfrm>
              <a:off x="2181900" y="2571750"/>
              <a:ext cx="4780200" cy="156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o</a:t>
              </a:r>
              <a:r>
                <a:rPr lang="en-GB" sz="3000">
                  <a:solidFill>
                    <a:srgbClr val="FFFFFF"/>
                  </a:solidFill>
                  <a:latin typeface="Calibri"/>
                  <a:ea typeface="Calibri"/>
                  <a:cs typeface="Calibri"/>
                  <a:sym typeface="Calibri"/>
                </a:rPr>
                <a:t>f all customer interactions will be handled without a human agent</a:t>
              </a:r>
              <a:endParaRPr sz="3000">
                <a:solidFill>
                  <a:srgbClr val="FFFFFF"/>
                </a:solidFill>
                <a:latin typeface="Calibri"/>
                <a:ea typeface="Calibri"/>
                <a:cs typeface="Calibri"/>
                <a:sym typeface="Calibri"/>
              </a:endParaRPr>
            </a:p>
          </p:txBody>
        </p:sp>
      </p:grpSp>
      <p:sp>
        <p:nvSpPr>
          <p:cNvPr id="171" name="Google Shape;171;p30"/>
          <p:cNvSpPr txBox="1"/>
          <p:nvPr/>
        </p:nvSpPr>
        <p:spPr>
          <a:xfrm>
            <a:off x="5783250" y="4353425"/>
            <a:ext cx="1771200" cy="3816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FFFFFF"/>
              </a:buClr>
              <a:buSzPts val="1400"/>
              <a:buFont typeface="Calibri"/>
              <a:buChar char="-"/>
            </a:pPr>
            <a:r>
              <a:rPr lang="en-GB">
                <a:solidFill>
                  <a:srgbClr val="FFFFFF"/>
                </a:solidFill>
                <a:latin typeface="Calibri"/>
                <a:ea typeface="Calibri"/>
                <a:cs typeface="Calibri"/>
                <a:sym typeface="Calibri"/>
              </a:rPr>
              <a:t>Invespcro.com</a:t>
            </a:r>
            <a:endParaRPr>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2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8"/>
          <p:cNvSpPr txBox="1"/>
          <p:nvPr/>
        </p:nvSpPr>
        <p:spPr>
          <a:xfrm>
            <a:off x="2686800" y="651900"/>
            <a:ext cx="37704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Current Position</a:t>
            </a:r>
            <a:endParaRPr sz="3600">
              <a:solidFill>
                <a:schemeClr val="lt1"/>
              </a:solidFill>
              <a:latin typeface="Open Sans"/>
              <a:ea typeface="Open Sans"/>
              <a:cs typeface="Open Sans"/>
              <a:sym typeface="Open Sans"/>
            </a:endParaRPr>
          </a:p>
        </p:txBody>
      </p:sp>
      <p:sp>
        <p:nvSpPr>
          <p:cNvPr id="358" name="Google Shape;358;p48"/>
          <p:cNvSpPr/>
          <p:nvPr/>
        </p:nvSpPr>
        <p:spPr>
          <a:xfrm>
            <a:off x="10676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8"/>
          <p:cNvSpPr/>
          <p:nvPr/>
        </p:nvSpPr>
        <p:spPr>
          <a:xfrm>
            <a:off x="76846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8"/>
          <p:cNvSpPr/>
          <p:nvPr/>
        </p:nvSpPr>
        <p:spPr>
          <a:xfrm>
            <a:off x="63612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8"/>
          <p:cNvSpPr/>
          <p:nvPr/>
        </p:nvSpPr>
        <p:spPr>
          <a:xfrm>
            <a:off x="37144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8"/>
          <p:cNvSpPr/>
          <p:nvPr/>
        </p:nvSpPr>
        <p:spPr>
          <a:xfrm>
            <a:off x="50378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8"/>
          <p:cNvSpPr/>
          <p:nvPr/>
        </p:nvSpPr>
        <p:spPr>
          <a:xfrm>
            <a:off x="23910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8"/>
          <p:cNvSpPr/>
          <p:nvPr/>
        </p:nvSpPr>
        <p:spPr>
          <a:xfrm>
            <a:off x="1459400" y="252135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8"/>
          <p:cNvSpPr/>
          <p:nvPr/>
        </p:nvSpPr>
        <p:spPr>
          <a:xfrm>
            <a:off x="2782850" y="252135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8"/>
          <p:cNvSpPr/>
          <p:nvPr/>
        </p:nvSpPr>
        <p:spPr>
          <a:xfrm>
            <a:off x="4106250" y="252390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8"/>
          <p:cNvSpPr/>
          <p:nvPr/>
        </p:nvSpPr>
        <p:spPr>
          <a:xfrm>
            <a:off x="54296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8"/>
          <p:cNvSpPr/>
          <p:nvPr/>
        </p:nvSpPr>
        <p:spPr>
          <a:xfrm>
            <a:off x="67530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8"/>
          <p:cNvSpPr txBox="1"/>
          <p:nvPr/>
        </p:nvSpPr>
        <p:spPr>
          <a:xfrm>
            <a:off x="7401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Start</a:t>
            </a:r>
            <a:endParaRPr sz="3000">
              <a:solidFill>
                <a:srgbClr val="FFFFFF"/>
              </a:solidFill>
              <a:latin typeface="Calibri"/>
              <a:ea typeface="Calibri"/>
              <a:cs typeface="Calibri"/>
              <a:sym typeface="Calibri"/>
            </a:endParaRPr>
          </a:p>
        </p:txBody>
      </p:sp>
      <p:sp>
        <p:nvSpPr>
          <p:cNvPr id="370" name="Google Shape;370;p48"/>
          <p:cNvSpPr txBox="1"/>
          <p:nvPr/>
        </p:nvSpPr>
        <p:spPr>
          <a:xfrm>
            <a:off x="20635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D1</a:t>
            </a:r>
            <a:endParaRPr sz="3000">
              <a:solidFill>
                <a:srgbClr val="FFFFFF"/>
              </a:solidFill>
              <a:latin typeface="Calibri"/>
              <a:ea typeface="Calibri"/>
              <a:cs typeface="Calibri"/>
              <a:sym typeface="Calibri"/>
            </a:endParaRPr>
          </a:p>
        </p:txBody>
      </p:sp>
      <p:sp>
        <p:nvSpPr>
          <p:cNvPr id="371" name="Google Shape;371;p48"/>
          <p:cNvSpPr txBox="1"/>
          <p:nvPr/>
        </p:nvSpPr>
        <p:spPr>
          <a:xfrm>
            <a:off x="33869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D2</a:t>
            </a:r>
            <a:endParaRPr sz="3000">
              <a:solidFill>
                <a:srgbClr val="FFFFFF"/>
              </a:solidFill>
              <a:latin typeface="Calibri"/>
              <a:ea typeface="Calibri"/>
              <a:cs typeface="Calibri"/>
              <a:sym typeface="Calibri"/>
            </a:endParaRPr>
          </a:p>
        </p:txBody>
      </p:sp>
      <p:sp>
        <p:nvSpPr>
          <p:cNvPr id="372" name="Google Shape;372;p48"/>
          <p:cNvSpPr txBox="1"/>
          <p:nvPr/>
        </p:nvSpPr>
        <p:spPr>
          <a:xfrm>
            <a:off x="47103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D3</a:t>
            </a:r>
            <a:endParaRPr sz="3000">
              <a:solidFill>
                <a:srgbClr val="FFFFFF"/>
              </a:solidFill>
              <a:latin typeface="Calibri"/>
              <a:ea typeface="Calibri"/>
              <a:cs typeface="Calibri"/>
              <a:sym typeface="Calibri"/>
            </a:endParaRPr>
          </a:p>
        </p:txBody>
      </p:sp>
      <p:sp>
        <p:nvSpPr>
          <p:cNvPr id="373" name="Google Shape;373;p48"/>
          <p:cNvSpPr txBox="1"/>
          <p:nvPr/>
        </p:nvSpPr>
        <p:spPr>
          <a:xfrm>
            <a:off x="3714350" y="3180750"/>
            <a:ext cx="1361700" cy="51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Systems Integration (COS 216)</a:t>
            </a:r>
            <a:endParaRPr>
              <a:solidFill>
                <a:srgbClr val="FFFFFF"/>
              </a:solidFill>
              <a:latin typeface="Calibri"/>
              <a:ea typeface="Calibri"/>
              <a:cs typeface="Calibri"/>
              <a:sym typeface="Calibri"/>
            </a:endParaRPr>
          </a:p>
        </p:txBody>
      </p:sp>
      <p:cxnSp>
        <p:nvCxnSpPr>
          <p:cNvPr id="374" name="Google Shape;374;p48"/>
          <p:cNvCxnSpPr>
            <a:stCxn id="366" idx="2"/>
            <a:endCxn id="373" idx="0"/>
          </p:cNvCxnSpPr>
          <p:nvPr/>
        </p:nvCxnSpPr>
        <p:spPr>
          <a:xfrm flipH="1">
            <a:off x="4395300" y="2619600"/>
            <a:ext cx="176700" cy="5613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48"/>
          <p:cNvCxnSpPr/>
          <p:nvPr/>
        </p:nvCxnSpPr>
        <p:spPr>
          <a:xfrm rot="10800000">
            <a:off x="3130400" y="1831950"/>
            <a:ext cx="118200" cy="6894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48"/>
          <p:cNvSpPr txBox="1"/>
          <p:nvPr/>
        </p:nvSpPr>
        <p:spPr>
          <a:xfrm>
            <a:off x="2059250" y="1440150"/>
            <a:ext cx="22605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AI design</a:t>
            </a:r>
            <a:endParaRPr>
              <a:solidFill>
                <a:srgbClr val="FFFFFF"/>
              </a:solidFill>
              <a:latin typeface="Calibri"/>
              <a:ea typeface="Calibri"/>
              <a:cs typeface="Calibri"/>
              <a:sym typeface="Calibri"/>
            </a:endParaRPr>
          </a:p>
          <a:p>
            <a:pPr indent="0" lvl="0" marL="0" rtl="0" algn="ctr">
              <a:spcBef>
                <a:spcPts val="0"/>
              </a:spcBef>
              <a:spcAft>
                <a:spcPts val="0"/>
              </a:spcAft>
              <a:buNone/>
            </a:pPr>
            <a:r>
              <a:rPr lang="en-GB">
                <a:solidFill>
                  <a:srgbClr val="FFFFFF"/>
                </a:solidFill>
                <a:latin typeface="Calibri"/>
                <a:ea typeface="Calibri"/>
                <a:cs typeface="Calibri"/>
                <a:sym typeface="Calibri"/>
              </a:rPr>
              <a:t>(COS 212, 314 &amp; WTW 124)</a:t>
            </a:r>
            <a:endParaRPr>
              <a:solidFill>
                <a:srgbClr val="FFFFFF"/>
              </a:solidFill>
              <a:latin typeface="Calibri"/>
              <a:ea typeface="Calibri"/>
              <a:cs typeface="Calibri"/>
              <a:sym typeface="Calibri"/>
            </a:endParaRPr>
          </a:p>
        </p:txBody>
      </p:sp>
      <p:cxnSp>
        <p:nvCxnSpPr>
          <p:cNvPr id="377" name="Google Shape;377;p48"/>
          <p:cNvCxnSpPr/>
          <p:nvPr/>
        </p:nvCxnSpPr>
        <p:spPr>
          <a:xfrm flipH="1">
            <a:off x="1711250" y="2617050"/>
            <a:ext cx="213900" cy="563700"/>
          </a:xfrm>
          <a:prstGeom prst="straightConnector1">
            <a:avLst/>
          </a:prstGeom>
          <a:noFill/>
          <a:ln cap="flat" cmpd="sng" w="9525">
            <a:solidFill>
              <a:schemeClr val="dk2"/>
            </a:solidFill>
            <a:prstDash val="solid"/>
            <a:round/>
            <a:headEnd len="med" w="med" type="none"/>
            <a:tailEnd len="med" w="med" type="none"/>
          </a:ln>
        </p:spPr>
      </p:cxnSp>
      <p:sp>
        <p:nvSpPr>
          <p:cNvPr id="378" name="Google Shape;378;p48"/>
          <p:cNvSpPr txBox="1"/>
          <p:nvPr/>
        </p:nvSpPr>
        <p:spPr>
          <a:xfrm>
            <a:off x="1029200" y="3180750"/>
            <a:ext cx="14745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Documentation</a:t>
            </a:r>
            <a:endParaRPr>
              <a:solidFill>
                <a:srgbClr val="FFFFFF"/>
              </a:solidFill>
              <a:latin typeface="Calibri"/>
              <a:ea typeface="Calibri"/>
              <a:cs typeface="Calibri"/>
              <a:sym typeface="Calibri"/>
            </a:endParaRPr>
          </a:p>
          <a:p>
            <a:pPr indent="0" lvl="0" marL="0" rtl="0" algn="ctr">
              <a:spcBef>
                <a:spcPts val="0"/>
              </a:spcBef>
              <a:spcAft>
                <a:spcPts val="0"/>
              </a:spcAft>
              <a:buNone/>
            </a:pPr>
            <a:r>
              <a:rPr lang="en-GB">
                <a:solidFill>
                  <a:srgbClr val="FFFFFF"/>
                </a:solidFill>
                <a:latin typeface="Calibri"/>
                <a:ea typeface="Calibri"/>
                <a:cs typeface="Calibri"/>
                <a:sym typeface="Calibri"/>
              </a:rPr>
              <a:t>(COS 214 &amp; 301)</a:t>
            </a:r>
            <a:endParaRPr>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9"/>
          <p:cNvSpPr txBox="1"/>
          <p:nvPr/>
        </p:nvSpPr>
        <p:spPr>
          <a:xfrm>
            <a:off x="2686800" y="651900"/>
            <a:ext cx="37704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Current Position</a:t>
            </a:r>
            <a:endParaRPr sz="3600">
              <a:solidFill>
                <a:schemeClr val="lt1"/>
              </a:solidFill>
              <a:latin typeface="Open Sans"/>
              <a:ea typeface="Open Sans"/>
              <a:cs typeface="Open Sans"/>
              <a:sym typeface="Open Sans"/>
            </a:endParaRPr>
          </a:p>
        </p:txBody>
      </p:sp>
      <p:sp>
        <p:nvSpPr>
          <p:cNvPr id="384" name="Google Shape;384;p49"/>
          <p:cNvSpPr/>
          <p:nvPr/>
        </p:nvSpPr>
        <p:spPr>
          <a:xfrm>
            <a:off x="10676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9"/>
          <p:cNvSpPr/>
          <p:nvPr/>
        </p:nvSpPr>
        <p:spPr>
          <a:xfrm>
            <a:off x="7684600" y="2375850"/>
            <a:ext cx="391800" cy="391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9"/>
          <p:cNvSpPr/>
          <p:nvPr/>
        </p:nvSpPr>
        <p:spPr>
          <a:xfrm>
            <a:off x="6361200" y="2375850"/>
            <a:ext cx="391800" cy="391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9"/>
          <p:cNvSpPr/>
          <p:nvPr/>
        </p:nvSpPr>
        <p:spPr>
          <a:xfrm>
            <a:off x="37144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9"/>
          <p:cNvSpPr/>
          <p:nvPr/>
        </p:nvSpPr>
        <p:spPr>
          <a:xfrm>
            <a:off x="50378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9"/>
          <p:cNvSpPr/>
          <p:nvPr/>
        </p:nvSpPr>
        <p:spPr>
          <a:xfrm>
            <a:off x="2391000" y="2375850"/>
            <a:ext cx="391800" cy="3918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9"/>
          <p:cNvSpPr/>
          <p:nvPr/>
        </p:nvSpPr>
        <p:spPr>
          <a:xfrm>
            <a:off x="1459400" y="252135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9"/>
          <p:cNvSpPr/>
          <p:nvPr/>
        </p:nvSpPr>
        <p:spPr>
          <a:xfrm>
            <a:off x="2782850" y="252135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9"/>
          <p:cNvSpPr/>
          <p:nvPr/>
        </p:nvSpPr>
        <p:spPr>
          <a:xfrm>
            <a:off x="4106250" y="252390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9"/>
          <p:cNvSpPr/>
          <p:nvPr/>
        </p:nvSpPr>
        <p:spPr>
          <a:xfrm>
            <a:off x="5429650" y="2523900"/>
            <a:ext cx="931500" cy="95700"/>
          </a:xfrm>
          <a:prstGeom prst="rect">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
          <p:cNvSpPr/>
          <p:nvPr/>
        </p:nvSpPr>
        <p:spPr>
          <a:xfrm>
            <a:off x="6753050" y="2523900"/>
            <a:ext cx="931500" cy="9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txBox="1"/>
          <p:nvPr/>
        </p:nvSpPr>
        <p:spPr>
          <a:xfrm>
            <a:off x="7401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Start</a:t>
            </a:r>
            <a:endParaRPr sz="3000">
              <a:solidFill>
                <a:srgbClr val="FFFFFF"/>
              </a:solidFill>
              <a:latin typeface="Calibri"/>
              <a:ea typeface="Calibri"/>
              <a:cs typeface="Calibri"/>
              <a:sym typeface="Calibri"/>
            </a:endParaRPr>
          </a:p>
        </p:txBody>
      </p:sp>
      <p:sp>
        <p:nvSpPr>
          <p:cNvPr id="396" name="Google Shape;396;p49"/>
          <p:cNvSpPr txBox="1"/>
          <p:nvPr/>
        </p:nvSpPr>
        <p:spPr>
          <a:xfrm>
            <a:off x="20635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D1</a:t>
            </a:r>
            <a:endParaRPr sz="3000">
              <a:solidFill>
                <a:srgbClr val="FFFFFF"/>
              </a:solidFill>
              <a:latin typeface="Calibri"/>
              <a:ea typeface="Calibri"/>
              <a:cs typeface="Calibri"/>
              <a:sym typeface="Calibri"/>
            </a:endParaRPr>
          </a:p>
        </p:txBody>
      </p:sp>
      <p:sp>
        <p:nvSpPr>
          <p:cNvPr id="397" name="Google Shape;397;p49"/>
          <p:cNvSpPr txBox="1"/>
          <p:nvPr/>
        </p:nvSpPr>
        <p:spPr>
          <a:xfrm>
            <a:off x="33869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D2</a:t>
            </a:r>
            <a:endParaRPr sz="3000">
              <a:solidFill>
                <a:srgbClr val="FFFFFF"/>
              </a:solidFill>
              <a:latin typeface="Calibri"/>
              <a:ea typeface="Calibri"/>
              <a:cs typeface="Calibri"/>
              <a:sym typeface="Calibri"/>
            </a:endParaRPr>
          </a:p>
        </p:txBody>
      </p:sp>
      <p:sp>
        <p:nvSpPr>
          <p:cNvPr id="398" name="Google Shape;398;p49"/>
          <p:cNvSpPr txBox="1"/>
          <p:nvPr/>
        </p:nvSpPr>
        <p:spPr>
          <a:xfrm>
            <a:off x="47103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D3</a:t>
            </a:r>
            <a:endParaRPr sz="3000">
              <a:solidFill>
                <a:srgbClr val="FFFFFF"/>
              </a:solidFill>
              <a:latin typeface="Calibri"/>
              <a:ea typeface="Calibri"/>
              <a:cs typeface="Calibri"/>
              <a:sym typeface="Calibri"/>
            </a:endParaRPr>
          </a:p>
        </p:txBody>
      </p:sp>
      <p:sp>
        <p:nvSpPr>
          <p:cNvPr id="399" name="Google Shape;399;p49"/>
          <p:cNvSpPr txBox="1"/>
          <p:nvPr/>
        </p:nvSpPr>
        <p:spPr>
          <a:xfrm>
            <a:off x="6033750" y="1942650"/>
            <a:ext cx="10467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D4</a:t>
            </a:r>
            <a:endParaRPr sz="3000">
              <a:solidFill>
                <a:srgbClr val="FFFFFF"/>
              </a:solidFill>
              <a:latin typeface="Calibri"/>
              <a:ea typeface="Calibri"/>
              <a:cs typeface="Calibri"/>
              <a:sym typeface="Calibri"/>
            </a:endParaRPr>
          </a:p>
        </p:txBody>
      </p:sp>
      <p:cxnSp>
        <p:nvCxnSpPr>
          <p:cNvPr id="400" name="Google Shape;400;p49"/>
          <p:cNvCxnSpPr>
            <a:stCxn id="393" idx="0"/>
            <a:endCxn id="401" idx="2"/>
          </p:cNvCxnSpPr>
          <p:nvPr/>
        </p:nvCxnSpPr>
        <p:spPr>
          <a:xfrm rot="10800000">
            <a:off x="5680900" y="1832100"/>
            <a:ext cx="214500" cy="69180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49"/>
          <p:cNvSpPr txBox="1"/>
          <p:nvPr/>
        </p:nvSpPr>
        <p:spPr>
          <a:xfrm>
            <a:off x="5372075" y="1440150"/>
            <a:ext cx="6174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Time</a:t>
            </a:r>
            <a:endParaRPr>
              <a:solidFill>
                <a:srgbClr val="FFFFFF"/>
              </a:solidFill>
              <a:latin typeface="Calibri"/>
              <a:ea typeface="Calibri"/>
              <a:cs typeface="Calibri"/>
              <a:sym typeface="Calibri"/>
            </a:endParaRPr>
          </a:p>
        </p:txBody>
      </p:sp>
      <p:sp>
        <p:nvSpPr>
          <p:cNvPr id="402" name="Google Shape;402;p49"/>
          <p:cNvSpPr txBox="1"/>
          <p:nvPr/>
        </p:nvSpPr>
        <p:spPr>
          <a:xfrm>
            <a:off x="3714350" y="3311550"/>
            <a:ext cx="1361700" cy="51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Systems Integration (COS 216)</a:t>
            </a:r>
            <a:endParaRPr>
              <a:solidFill>
                <a:srgbClr val="FFFFFF"/>
              </a:solidFill>
              <a:latin typeface="Calibri"/>
              <a:ea typeface="Calibri"/>
              <a:cs typeface="Calibri"/>
              <a:sym typeface="Calibri"/>
            </a:endParaRPr>
          </a:p>
        </p:txBody>
      </p:sp>
      <p:cxnSp>
        <p:nvCxnSpPr>
          <p:cNvPr id="403" name="Google Shape;403;p49"/>
          <p:cNvCxnSpPr>
            <a:stCxn id="392" idx="2"/>
            <a:endCxn id="402" idx="0"/>
          </p:cNvCxnSpPr>
          <p:nvPr/>
        </p:nvCxnSpPr>
        <p:spPr>
          <a:xfrm flipH="1">
            <a:off x="4395300" y="2619600"/>
            <a:ext cx="176700" cy="6921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49"/>
          <p:cNvCxnSpPr>
            <a:stCxn id="391" idx="0"/>
            <a:endCxn id="405" idx="2"/>
          </p:cNvCxnSpPr>
          <p:nvPr/>
        </p:nvCxnSpPr>
        <p:spPr>
          <a:xfrm rot="10800000">
            <a:off x="3157400" y="1831950"/>
            <a:ext cx="91200" cy="689400"/>
          </a:xfrm>
          <a:prstGeom prst="straightConnector1">
            <a:avLst/>
          </a:prstGeom>
          <a:noFill/>
          <a:ln cap="flat" cmpd="sng" w="9525">
            <a:solidFill>
              <a:schemeClr val="dk2"/>
            </a:solidFill>
            <a:prstDash val="solid"/>
            <a:round/>
            <a:headEnd len="med" w="med" type="none"/>
            <a:tailEnd len="med" w="med" type="none"/>
          </a:ln>
        </p:spPr>
      </p:cxnSp>
      <p:sp>
        <p:nvSpPr>
          <p:cNvPr id="405" name="Google Shape;405;p49"/>
          <p:cNvSpPr txBox="1"/>
          <p:nvPr/>
        </p:nvSpPr>
        <p:spPr>
          <a:xfrm>
            <a:off x="2063550" y="1440150"/>
            <a:ext cx="21876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AI design</a:t>
            </a:r>
            <a:endParaRPr>
              <a:solidFill>
                <a:srgbClr val="FFFFFF"/>
              </a:solidFill>
              <a:latin typeface="Calibri"/>
              <a:ea typeface="Calibri"/>
              <a:cs typeface="Calibri"/>
              <a:sym typeface="Calibri"/>
            </a:endParaRPr>
          </a:p>
          <a:p>
            <a:pPr indent="0" lvl="0" marL="0" rtl="0" algn="ctr">
              <a:spcBef>
                <a:spcPts val="0"/>
              </a:spcBef>
              <a:spcAft>
                <a:spcPts val="0"/>
              </a:spcAft>
              <a:buNone/>
            </a:pPr>
            <a:r>
              <a:rPr lang="en-GB">
                <a:solidFill>
                  <a:srgbClr val="FFFFFF"/>
                </a:solidFill>
                <a:latin typeface="Calibri"/>
                <a:ea typeface="Calibri"/>
                <a:cs typeface="Calibri"/>
                <a:sym typeface="Calibri"/>
              </a:rPr>
              <a:t>(</a:t>
            </a:r>
            <a:r>
              <a:rPr lang="en-GB">
                <a:solidFill>
                  <a:schemeClr val="dk1"/>
                </a:solidFill>
                <a:latin typeface="Calibri"/>
                <a:ea typeface="Calibri"/>
                <a:cs typeface="Calibri"/>
                <a:sym typeface="Calibri"/>
              </a:rPr>
              <a:t>COS 212, 314 &amp; WTW 124</a:t>
            </a:r>
            <a:r>
              <a:rPr lang="en-GB">
                <a:solidFill>
                  <a:srgbClr val="FFFFFF"/>
                </a:solidFill>
                <a:latin typeface="Calibri"/>
                <a:ea typeface="Calibri"/>
                <a:cs typeface="Calibri"/>
                <a:sym typeface="Calibri"/>
              </a:rPr>
              <a:t>)</a:t>
            </a:r>
            <a:endParaRPr>
              <a:solidFill>
                <a:srgbClr val="FFFFFF"/>
              </a:solidFill>
              <a:latin typeface="Calibri"/>
              <a:ea typeface="Calibri"/>
              <a:cs typeface="Calibri"/>
              <a:sym typeface="Calibri"/>
            </a:endParaRPr>
          </a:p>
        </p:txBody>
      </p:sp>
      <p:cxnSp>
        <p:nvCxnSpPr>
          <p:cNvPr id="406" name="Google Shape;406;p49"/>
          <p:cNvCxnSpPr/>
          <p:nvPr/>
        </p:nvCxnSpPr>
        <p:spPr>
          <a:xfrm flipH="1">
            <a:off x="1711250" y="2617050"/>
            <a:ext cx="213900" cy="563700"/>
          </a:xfrm>
          <a:prstGeom prst="straightConnector1">
            <a:avLst/>
          </a:prstGeom>
          <a:noFill/>
          <a:ln cap="flat" cmpd="sng" w="9525">
            <a:solidFill>
              <a:schemeClr val="dk2"/>
            </a:solidFill>
            <a:prstDash val="solid"/>
            <a:round/>
            <a:headEnd len="med" w="med" type="none"/>
            <a:tailEnd len="med" w="med" type="none"/>
          </a:ln>
        </p:spPr>
      </p:cxnSp>
      <p:sp>
        <p:nvSpPr>
          <p:cNvPr id="407" name="Google Shape;407;p49"/>
          <p:cNvSpPr txBox="1"/>
          <p:nvPr/>
        </p:nvSpPr>
        <p:spPr>
          <a:xfrm>
            <a:off x="1029200" y="3180750"/>
            <a:ext cx="1474500" cy="39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Calibri"/>
                <a:ea typeface="Calibri"/>
                <a:cs typeface="Calibri"/>
                <a:sym typeface="Calibri"/>
              </a:rPr>
              <a:t>Documentation</a:t>
            </a:r>
            <a:endParaRPr>
              <a:solidFill>
                <a:srgbClr val="FFFFFF"/>
              </a:solidFill>
              <a:latin typeface="Calibri"/>
              <a:ea typeface="Calibri"/>
              <a:cs typeface="Calibri"/>
              <a:sym typeface="Calibri"/>
            </a:endParaRPr>
          </a:p>
          <a:p>
            <a:pPr indent="0" lvl="0" marL="0" rtl="0" algn="ctr">
              <a:spcBef>
                <a:spcPts val="0"/>
              </a:spcBef>
              <a:spcAft>
                <a:spcPts val="0"/>
              </a:spcAft>
              <a:buNone/>
            </a:pPr>
            <a:r>
              <a:rPr lang="en-GB">
                <a:solidFill>
                  <a:srgbClr val="FFFFFF"/>
                </a:solidFill>
                <a:latin typeface="Calibri"/>
                <a:ea typeface="Calibri"/>
                <a:cs typeface="Calibri"/>
                <a:sym typeface="Calibri"/>
              </a:rPr>
              <a:t>(COS 214 &amp; 301)</a:t>
            </a:r>
            <a:endParaRPr>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0"/>
          <p:cNvSpPr txBox="1"/>
          <p:nvPr/>
        </p:nvSpPr>
        <p:spPr>
          <a:xfrm>
            <a:off x="1067700" y="639575"/>
            <a:ext cx="70086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What’s Left?</a:t>
            </a:r>
            <a:endParaRPr sz="3600">
              <a:solidFill>
                <a:schemeClr val="lt1"/>
              </a:solidFill>
              <a:latin typeface="Open Sans"/>
              <a:ea typeface="Open Sans"/>
              <a:cs typeface="Open Sans"/>
              <a:sym typeface="Open Sans"/>
            </a:endParaRPr>
          </a:p>
        </p:txBody>
      </p:sp>
      <p:grpSp>
        <p:nvGrpSpPr>
          <p:cNvPr id="413" name="Google Shape;413;p50"/>
          <p:cNvGrpSpPr/>
          <p:nvPr/>
        </p:nvGrpSpPr>
        <p:grpSpPr>
          <a:xfrm>
            <a:off x="-55150" y="1392450"/>
            <a:ext cx="2597700" cy="1791450"/>
            <a:chOff x="-55150" y="1392450"/>
            <a:chExt cx="2597700" cy="1791450"/>
          </a:xfrm>
        </p:grpSpPr>
        <p:grpSp>
          <p:nvGrpSpPr>
            <p:cNvPr id="414" name="Google Shape;414;p50"/>
            <p:cNvGrpSpPr/>
            <p:nvPr/>
          </p:nvGrpSpPr>
          <p:grpSpPr>
            <a:xfrm>
              <a:off x="638450" y="1947874"/>
              <a:ext cx="1210500" cy="1236026"/>
              <a:chOff x="511350" y="1947874"/>
              <a:chExt cx="1210500" cy="1236026"/>
            </a:xfrm>
          </p:grpSpPr>
          <p:sp>
            <p:nvSpPr>
              <p:cNvPr id="415" name="Google Shape;415;p50"/>
              <p:cNvSpPr/>
              <p:nvPr/>
            </p:nvSpPr>
            <p:spPr>
              <a:xfrm>
                <a:off x="511350" y="1959600"/>
                <a:ext cx="1210500" cy="1224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50"/>
              <p:cNvPicPr preferRelativeResize="0"/>
              <p:nvPr/>
            </p:nvPicPr>
            <p:blipFill rotWithShape="1">
              <a:blip r:embed="rId3">
                <a:alphaModFix/>
              </a:blip>
              <a:srcRect b="0" l="0" r="50521" t="0"/>
              <a:stretch/>
            </p:blipFill>
            <p:spPr>
              <a:xfrm>
                <a:off x="572927" y="1947874"/>
                <a:ext cx="563798" cy="1236026"/>
              </a:xfrm>
              <a:prstGeom prst="rect">
                <a:avLst/>
              </a:prstGeom>
              <a:noFill/>
              <a:ln>
                <a:noFill/>
              </a:ln>
            </p:spPr>
          </p:pic>
          <p:pic>
            <p:nvPicPr>
              <p:cNvPr id="417" name="Google Shape;417;p50"/>
              <p:cNvPicPr preferRelativeResize="0"/>
              <p:nvPr/>
            </p:nvPicPr>
            <p:blipFill rotWithShape="1">
              <a:blip r:embed="rId4">
                <a:alphaModFix/>
              </a:blip>
              <a:srcRect b="0" l="50007" r="0" t="19813"/>
              <a:stretch/>
            </p:blipFill>
            <p:spPr>
              <a:xfrm>
                <a:off x="1136725" y="1947875"/>
                <a:ext cx="535176" cy="1236023"/>
              </a:xfrm>
              <a:prstGeom prst="rect">
                <a:avLst/>
              </a:prstGeom>
              <a:noFill/>
              <a:ln>
                <a:noFill/>
              </a:ln>
            </p:spPr>
          </p:pic>
        </p:grpSp>
        <p:sp>
          <p:nvSpPr>
            <p:cNvPr id="418" name="Google Shape;418;p50"/>
            <p:cNvSpPr txBox="1"/>
            <p:nvPr/>
          </p:nvSpPr>
          <p:spPr>
            <a:xfrm>
              <a:off x="-55150" y="1392450"/>
              <a:ext cx="2597700" cy="51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User Interface</a:t>
              </a:r>
              <a:endParaRPr sz="3000">
                <a:solidFill>
                  <a:srgbClr val="FFFFFF"/>
                </a:solidFill>
                <a:latin typeface="Calibri"/>
                <a:ea typeface="Calibri"/>
                <a:cs typeface="Calibri"/>
                <a:sym typeface="Calibri"/>
              </a:endParaRPr>
            </a:p>
          </p:txBody>
        </p:sp>
      </p:grpSp>
      <p:grpSp>
        <p:nvGrpSpPr>
          <p:cNvPr id="419" name="Google Shape;419;p50"/>
          <p:cNvGrpSpPr/>
          <p:nvPr/>
        </p:nvGrpSpPr>
        <p:grpSpPr>
          <a:xfrm>
            <a:off x="1974300" y="2023025"/>
            <a:ext cx="2597700" cy="1734300"/>
            <a:chOff x="1974300" y="2023025"/>
            <a:chExt cx="2597700" cy="1734300"/>
          </a:xfrm>
        </p:grpSpPr>
        <p:sp>
          <p:nvSpPr>
            <p:cNvPr id="420" name="Google Shape;420;p50"/>
            <p:cNvSpPr txBox="1"/>
            <p:nvPr/>
          </p:nvSpPr>
          <p:spPr>
            <a:xfrm>
              <a:off x="1974300" y="3247325"/>
              <a:ext cx="2597700" cy="51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Security</a:t>
              </a:r>
              <a:endParaRPr sz="3000">
                <a:solidFill>
                  <a:srgbClr val="FFFFFF"/>
                </a:solidFill>
                <a:latin typeface="Calibri"/>
                <a:ea typeface="Calibri"/>
                <a:cs typeface="Calibri"/>
                <a:sym typeface="Calibri"/>
              </a:endParaRPr>
            </a:p>
          </p:txBody>
        </p:sp>
        <p:grpSp>
          <p:nvGrpSpPr>
            <p:cNvPr id="421" name="Google Shape;421;p50"/>
            <p:cNvGrpSpPr/>
            <p:nvPr/>
          </p:nvGrpSpPr>
          <p:grpSpPr>
            <a:xfrm>
              <a:off x="2667900" y="2023025"/>
              <a:ext cx="1210500" cy="1224300"/>
              <a:chOff x="2257550" y="2013000"/>
              <a:chExt cx="1210500" cy="1224300"/>
            </a:xfrm>
          </p:grpSpPr>
          <p:sp>
            <p:nvSpPr>
              <p:cNvPr id="422" name="Google Shape;422;p50"/>
              <p:cNvSpPr/>
              <p:nvPr/>
            </p:nvSpPr>
            <p:spPr>
              <a:xfrm>
                <a:off x="2257550" y="2013000"/>
                <a:ext cx="1210500" cy="1224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50"/>
              <p:cNvPicPr preferRelativeResize="0"/>
              <p:nvPr/>
            </p:nvPicPr>
            <p:blipFill>
              <a:blip r:embed="rId5">
                <a:alphaModFix/>
              </a:blip>
              <a:stretch>
                <a:fillRect/>
              </a:stretch>
            </p:blipFill>
            <p:spPr>
              <a:xfrm>
                <a:off x="2257550" y="2019900"/>
                <a:ext cx="1210500" cy="1210500"/>
              </a:xfrm>
              <a:prstGeom prst="rect">
                <a:avLst/>
              </a:prstGeom>
              <a:noFill/>
              <a:ln>
                <a:noFill/>
              </a:ln>
            </p:spPr>
          </p:pic>
        </p:grpSp>
      </p:grpSp>
      <p:grpSp>
        <p:nvGrpSpPr>
          <p:cNvPr id="424" name="Google Shape;424;p50"/>
          <p:cNvGrpSpPr/>
          <p:nvPr/>
        </p:nvGrpSpPr>
        <p:grpSpPr>
          <a:xfrm>
            <a:off x="4003750" y="1437875"/>
            <a:ext cx="2664900" cy="1799425"/>
            <a:chOff x="3273075" y="1437875"/>
            <a:chExt cx="2664900" cy="1799425"/>
          </a:xfrm>
        </p:grpSpPr>
        <p:sp>
          <p:nvSpPr>
            <p:cNvPr id="425" name="Google Shape;425;p50"/>
            <p:cNvSpPr txBox="1"/>
            <p:nvPr/>
          </p:nvSpPr>
          <p:spPr>
            <a:xfrm>
              <a:off x="3273075" y="1437875"/>
              <a:ext cx="2664900" cy="51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Documentation</a:t>
              </a:r>
              <a:endParaRPr sz="3000">
                <a:solidFill>
                  <a:srgbClr val="FFFFFF"/>
                </a:solidFill>
                <a:latin typeface="Calibri"/>
                <a:ea typeface="Calibri"/>
                <a:cs typeface="Calibri"/>
                <a:sym typeface="Calibri"/>
              </a:endParaRPr>
            </a:p>
          </p:txBody>
        </p:sp>
        <p:grpSp>
          <p:nvGrpSpPr>
            <p:cNvPr id="426" name="Google Shape;426;p50"/>
            <p:cNvGrpSpPr/>
            <p:nvPr/>
          </p:nvGrpSpPr>
          <p:grpSpPr>
            <a:xfrm>
              <a:off x="3966675" y="2013000"/>
              <a:ext cx="1210512" cy="1224300"/>
              <a:chOff x="3966675" y="2013000"/>
              <a:chExt cx="1210512" cy="1224300"/>
            </a:xfrm>
          </p:grpSpPr>
          <p:sp>
            <p:nvSpPr>
              <p:cNvPr id="427" name="Google Shape;427;p50"/>
              <p:cNvSpPr/>
              <p:nvPr/>
            </p:nvSpPr>
            <p:spPr>
              <a:xfrm>
                <a:off x="3966675" y="2013000"/>
                <a:ext cx="1210500" cy="1224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8" name="Google Shape;428;p50"/>
              <p:cNvPicPr preferRelativeResize="0"/>
              <p:nvPr/>
            </p:nvPicPr>
            <p:blipFill>
              <a:blip r:embed="rId6">
                <a:alphaModFix/>
              </a:blip>
              <a:stretch>
                <a:fillRect/>
              </a:stretch>
            </p:blipFill>
            <p:spPr>
              <a:xfrm>
                <a:off x="4065775" y="2092228"/>
                <a:ext cx="1111412" cy="1111432"/>
              </a:xfrm>
              <a:prstGeom prst="rect">
                <a:avLst/>
              </a:prstGeom>
              <a:noFill/>
              <a:ln>
                <a:noFill/>
              </a:ln>
            </p:spPr>
          </p:pic>
        </p:grpSp>
      </p:grpSp>
      <p:grpSp>
        <p:nvGrpSpPr>
          <p:cNvPr id="429" name="Google Shape;429;p50"/>
          <p:cNvGrpSpPr/>
          <p:nvPr/>
        </p:nvGrpSpPr>
        <p:grpSpPr>
          <a:xfrm>
            <a:off x="6109613" y="1947875"/>
            <a:ext cx="2597700" cy="2166075"/>
            <a:chOff x="5177163" y="1947875"/>
            <a:chExt cx="2597700" cy="2166075"/>
          </a:xfrm>
        </p:grpSpPr>
        <p:sp>
          <p:nvSpPr>
            <p:cNvPr id="430" name="Google Shape;430;p50"/>
            <p:cNvSpPr/>
            <p:nvPr/>
          </p:nvSpPr>
          <p:spPr>
            <a:xfrm>
              <a:off x="5870775" y="2013000"/>
              <a:ext cx="1210500" cy="1224300"/>
            </a:xfrm>
            <a:prstGeom prst="ellipse">
              <a:avLst/>
            </a:prstGeom>
            <a:solidFill>
              <a:srgbClr val="F1C4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50"/>
            <p:cNvGrpSpPr/>
            <p:nvPr/>
          </p:nvGrpSpPr>
          <p:grpSpPr>
            <a:xfrm>
              <a:off x="5177163" y="1947875"/>
              <a:ext cx="2597700" cy="2166075"/>
              <a:chOff x="3808063" y="1817525"/>
              <a:chExt cx="2597700" cy="2166075"/>
            </a:xfrm>
          </p:grpSpPr>
          <p:pic>
            <p:nvPicPr>
              <p:cNvPr id="432" name="Google Shape;432;p50"/>
              <p:cNvPicPr preferRelativeResize="0"/>
              <p:nvPr/>
            </p:nvPicPr>
            <p:blipFill rotWithShape="1">
              <a:blip r:embed="rId7">
                <a:alphaModFix/>
              </a:blip>
              <a:srcRect b="0" l="26634" r="25278" t="0"/>
              <a:stretch/>
            </p:blipFill>
            <p:spPr>
              <a:xfrm>
                <a:off x="4389173" y="1817525"/>
                <a:ext cx="1435475" cy="1393150"/>
              </a:xfrm>
              <a:prstGeom prst="rect">
                <a:avLst/>
              </a:prstGeom>
              <a:noFill/>
              <a:ln>
                <a:noFill/>
              </a:ln>
            </p:spPr>
          </p:pic>
          <p:sp>
            <p:nvSpPr>
              <p:cNvPr id="433" name="Google Shape;433;p50"/>
              <p:cNvSpPr txBox="1"/>
              <p:nvPr/>
            </p:nvSpPr>
            <p:spPr>
              <a:xfrm>
                <a:off x="3808063" y="3214700"/>
                <a:ext cx="2597700" cy="76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Learning on the Fly</a:t>
                </a:r>
                <a:endParaRPr sz="3000">
                  <a:solidFill>
                    <a:srgbClr val="FFFFFF"/>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1"/>
          <p:cNvSpPr txBox="1"/>
          <p:nvPr/>
        </p:nvSpPr>
        <p:spPr>
          <a:xfrm>
            <a:off x="1670855" y="1864000"/>
            <a:ext cx="5802300" cy="1215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7300">
                <a:solidFill>
                  <a:schemeClr val="dk1"/>
                </a:solidFill>
                <a:latin typeface="Montserrat"/>
                <a:ea typeface="Montserrat"/>
                <a:cs typeface="Montserrat"/>
                <a:sym typeface="Montserrat"/>
              </a:rPr>
              <a:t>Questions</a:t>
            </a:r>
            <a:r>
              <a:rPr b="1" lang="en-GB" sz="7300">
                <a:solidFill>
                  <a:schemeClr val="dk1"/>
                </a:solidFill>
                <a:latin typeface="Montserrat"/>
                <a:ea typeface="Montserrat"/>
                <a:cs typeface="Montserrat"/>
                <a:sym typeface="Montserrat"/>
              </a:rPr>
              <a:t>?</a:t>
            </a:r>
            <a:endParaRPr b="1" sz="73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grpSp>
        <p:nvGrpSpPr>
          <p:cNvPr id="176" name="Google Shape;176;p31"/>
          <p:cNvGrpSpPr/>
          <p:nvPr/>
        </p:nvGrpSpPr>
        <p:grpSpPr>
          <a:xfrm>
            <a:off x="2232125" y="1336225"/>
            <a:ext cx="4780200" cy="2603588"/>
            <a:chOff x="2232125" y="1336225"/>
            <a:chExt cx="4780200" cy="2603588"/>
          </a:xfrm>
        </p:grpSpPr>
        <p:sp>
          <p:nvSpPr>
            <p:cNvPr id="177" name="Google Shape;177;p31"/>
            <p:cNvSpPr txBox="1"/>
            <p:nvPr/>
          </p:nvSpPr>
          <p:spPr>
            <a:xfrm>
              <a:off x="3743850" y="2190000"/>
              <a:ext cx="1656300" cy="7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F1C40F"/>
                  </a:solidFill>
                  <a:latin typeface="Calibri"/>
                  <a:ea typeface="Calibri"/>
                  <a:cs typeface="Calibri"/>
                  <a:sym typeface="Calibri"/>
                </a:rPr>
                <a:t>6</a:t>
              </a:r>
              <a:r>
                <a:rPr lang="en-GB" sz="6000">
                  <a:solidFill>
                    <a:srgbClr val="F1C40F"/>
                  </a:solidFill>
                  <a:latin typeface="Calibri"/>
                  <a:ea typeface="Calibri"/>
                  <a:cs typeface="Calibri"/>
                  <a:sym typeface="Calibri"/>
                </a:rPr>
                <a:t>5%</a:t>
              </a:r>
              <a:endParaRPr sz="6000">
                <a:solidFill>
                  <a:srgbClr val="F1C40F"/>
                </a:solidFill>
                <a:latin typeface="Calibri"/>
                <a:ea typeface="Calibri"/>
                <a:cs typeface="Calibri"/>
                <a:sym typeface="Calibri"/>
              </a:endParaRPr>
            </a:p>
          </p:txBody>
        </p:sp>
        <p:sp>
          <p:nvSpPr>
            <p:cNvPr id="178" name="Google Shape;178;p31"/>
            <p:cNvSpPr txBox="1"/>
            <p:nvPr/>
          </p:nvSpPr>
          <p:spPr>
            <a:xfrm>
              <a:off x="2557775" y="1336225"/>
              <a:ext cx="4128900" cy="38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Phishing attempts have grown</a:t>
              </a:r>
              <a:endParaRPr sz="3000">
                <a:solidFill>
                  <a:srgbClr val="FFFFFF"/>
                </a:solidFill>
                <a:latin typeface="Calibri"/>
                <a:ea typeface="Calibri"/>
                <a:cs typeface="Calibri"/>
                <a:sym typeface="Calibri"/>
              </a:endParaRPr>
            </a:p>
          </p:txBody>
        </p:sp>
        <p:sp>
          <p:nvSpPr>
            <p:cNvPr id="179" name="Google Shape;179;p31"/>
            <p:cNvSpPr txBox="1"/>
            <p:nvPr/>
          </p:nvSpPr>
          <p:spPr>
            <a:xfrm>
              <a:off x="2232125" y="3367113"/>
              <a:ext cx="4780200" cy="57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3000">
                  <a:solidFill>
                    <a:srgbClr val="FFFFFF"/>
                  </a:solidFill>
                  <a:latin typeface="Open Sans"/>
                  <a:ea typeface="Open Sans"/>
                  <a:cs typeface="Open Sans"/>
                  <a:sym typeface="Open Sans"/>
                </a:rPr>
                <a:t>in the past year</a:t>
              </a:r>
              <a:endParaRPr sz="3000">
                <a:solidFill>
                  <a:srgbClr val="FFFFFF"/>
                </a:solidFill>
                <a:latin typeface="Open Sans"/>
                <a:ea typeface="Open Sans"/>
                <a:cs typeface="Open Sans"/>
                <a:sym typeface="Open Sans"/>
              </a:endParaRPr>
            </a:p>
            <a:p>
              <a:pPr indent="0" lvl="0" marL="0" rtl="0" algn="ctr">
                <a:spcBef>
                  <a:spcPts val="1200"/>
                </a:spcBef>
                <a:spcAft>
                  <a:spcPts val="0"/>
                </a:spcAft>
                <a:buNone/>
              </a:pPr>
              <a:r>
                <a:t/>
              </a:r>
              <a:endParaRPr sz="3000">
                <a:solidFill>
                  <a:srgbClr val="FFFFFF"/>
                </a:solidFill>
                <a:latin typeface="Calibri"/>
                <a:ea typeface="Calibri"/>
                <a:cs typeface="Calibri"/>
                <a:sym typeface="Calibri"/>
              </a:endParaRPr>
            </a:p>
          </p:txBody>
        </p:sp>
      </p:grpSp>
      <p:sp>
        <p:nvSpPr>
          <p:cNvPr id="180" name="Google Shape;180;p31"/>
          <p:cNvSpPr txBox="1"/>
          <p:nvPr/>
        </p:nvSpPr>
        <p:spPr>
          <a:xfrm>
            <a:off x="5783250" y="4353425"/>
            <a:ext cx="1771200" cy="3816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FFFFFF"/>
              </a:buClr>
              <a:buSzPts val="1400"/>
              <a:buFont typeface="Calibri"/>
              <a:buChar char="-"/>
            </a:pPr>
            <a:r>
              <a:rPr lang="en-GB">
                <a:solidFill>
                  <a:srgbClr val="FFFFFF"/>
                </a:solidFill>
                <a:latin typeface="Calibri"/>
                <a:ea typeface="Calibri"/>
                <a:cs typeface="Calibri"/>
                <a:sym typeface="Calibri"/>
              </a:rPr>
              <a:t>Retruster.com</a:t>
            </a:r>
            <a:endParaRPr>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nvSpPr>
        <p:spPr>
          <a:xfrm>
            <a:off x="2651250" y="719800"/>
            <a:ext cx="3841500" cy="90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Customers don’t know</a:t>
            </a:r>
            <a:endParaRPr sz="3000">
              <a:solidFill>
                <a:srgbClr val="FFFFFF"/>
              </a:solidFill>
              <a:latin typeface="Calibri"/>
              <a:ea typeface="Calibri"/>
              <a:cs typeface="Calibri"/>
              <a:sym typeface="Calibri"/>
            </a:endParaRPr>
          </a:p>
        </p:txBody>
      </p:sp>
      <p:sp>
        <p:nvSpPr>
          <p:cNvPr id="186" name="Google Shape;186;p32"/>
          <p:cNvSpPr txBox="1"/>
          <p:nvPr/>
        </p:nvSpPr>
        <p:spPr>
          <a:xfrm>
            <a:off x="3449400" y="1394075"/>
            <a:ext cx="2245200" cy="7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F1C40F"/>
                </a:solidFill>
                <a:latin typeface="Calibri"/>
                <a:ea typeface="Calibri"/>
                <a:cs typeface="Calibri"/>
                <a:sym typeface="Calibri"/>
              </a:rPr>
              <a:t>where</a:t>
            </a:r>
            <a:endParaRPr sz="6000">
              <a:solidFill>
                <a:srgbClr val="F1C40F"/>
              </a:solidFill>
              <a:latin typeface="Calibri"/>
              <a:ea typeface="Calibri"/>
              <a:cs typeface="Calibri"/>
              <a:sym typeface="Calibri"/>
            </a:endParaRPr>
          </a:p>
        </p:txBody>
      </p:sp>
      <p:sp>
        <p:nvSpPr>
          <p:cNvPr id="187" name="Google Shape;187;p32"/>
          <p:cNvSpPr txBox="1"/>
          <p:nvPr/>
        </p:nvSpPr>
        <p:spPr>
          <a:xfrm>
            <a:off x="1622850" y="2332800"/>
            <a:ext cx="58983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 </a:t>
            </a:r>
            <a:r>
              <a:rPr lang="en-GB" sz="3000">
                <a:solidFill>
                  <a:srgbClr val="FFFFFF"/>
                </a:solidFill>
                <a:latin typeface="Calibri"/>
                <a:ea typeface="Calibri"/>
                <a:cs typeface="Calibri"/>
                <a:sym typeface="Calibri"/>
              </a:rPr>
              <a:t>t</a:t>
            </a:r>
            <a:r>
              <a:rPr lang="en-GB" sz="3000">
                <a:solidFill>
                  <a:srgbClr val="FFFFFF"/>
                </a:solidFill>
                <a:latin typeface="Calibri"/>
                <a:ea typeface="Calibri"/>
                <a:cs typeface="Calibri"/>
                <a:sym typeface="Calibri"/>
              </a:rPr>
              <a:t>heir private information is going or </a:t>
            </a:r>
            <a:endParaRPr sz="3000">
              <a:solidFill>
                <a:srgbClr val="FFFFFF"/>
              </a:solidFill>
              <a:latin typeface="Calibri"/>
              <a:ea typeface="Calibri"/>
              <a:cs typeface="Calibri"/>
              <a:sym typeface="Calibri"/>
            </a:endParaRPr>
          </a:p>
        </p:txBody>
      </p:sp>
      <p:sp>
        <p:nvSpPr>
          <p:cNvPr id="188" name="Google Shape;188;p32"/>
          <p:cNvSpPr txBox="1"/>
          <p:nvPr/>
        </p:nvSpPr>
        <p:spPr>
          <a:xfrm>
            <a:off x="3785400" y="2810700"/>
            <a:ext cx="1573200" cy="7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F1C40F"/>
                </a:solidFill>
                <a:latin typeface="Calibri"/>
                <a:ea typeface="Calibri"/>
                <a:cs typeface="Calibri"/>
                <a:sym typeface="Calibri"/>
              </a:rPr>
              <a:t>who</a:t>
            </a:r>
            <a:endParaRPr sz="6000">
              <a:solidFill>
                <a:srgbClr val="F1C40F"/>
              </a:solidFill>
              <a:latin typeface="Calibri"/>
              <a:ea typeface="Calibri"/>
              <a:cs typeface="Calibri"/>
              <a:sym typeface="Calibri"/>
            </a:endParaRPr>
          </a:p>
        </p:txBody>
      </p:sp>
      <p:sp>
        <p:nvSpPr>
          <p:cNvPr id="189" name="Google Shape;189;p32"/>
          <p:cNvSpPr txBox="1"/>
          <p:nvPr/>
        </p:nvSpPr>
        <p:spPr>
          <a:xfrm>
            <a:off x="3209250" y="3662850"/>
            <a:ext cx="27255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solidFill>
                  <a:srgbClr val="FFFFFF"/>
                </a:solidFill>
                <a:latin typeface="Calibri"/>
                <a:ea typeface="Calibri"/>
                <a:cs typeface="Calibri"/>
                <a:sym typeface="Calibri"/>
              </a:rPr>
              <a:t>h</a:t>
            </a:r>
            <a:r>
              <a:rPr lang="en-GB" sz="3000">
                <a:solidFill>
                  <a:srgbClr val="FFFFFF"/>
                </a:solidFill>
                <a:latin typeface="Calibri"/>
                <a:ea typeface="Calibri"/>
                <a:cs typeface="Calibri"/>
                <a:sym typeface="Calibri"/>
              </a:rPr>
              <a:t>as access to it</a:t>
            </a:r>
            <a:endParaRPr sz="30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grpSp>
        <p:nvGrpSpPr>
          <p:cNvPr id="194" name="Google Shape;194;p33"/>
          <p:cNvGrpSpPr/>
          <p:nvPr/>
        </p:nvGrpSpPr>
        <p:grpSpPr>
          <a:xfrm>
            <a:off x="2127900" y="874867"/>
            <a:ext cx="4888200" cy="3045008"/>
            <a:chOff x="2127900" y="874867"/>
            <a:chExt cx="4888200" cy="3045008"/>
          </a:xfrm>
        </p:grpSpPr>
        <p:sp>
          <p:nvSpPr>
            <p:cNvPr id="195" name="Google Shape;195;p33"/>
            <p:cNvSpPr txBox="1"/>
            <p:nvPr/>
          </p:nvSpPr>
          <p:spPr>
            <a:xfrm>
              <a:off x="2127900" y="3409875"/>
              <a:ext cx="4888200" cy="51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3000">
                  <a:solidFill>
                    <a:schemeClr val="lt1"/>
                  </a:solidFill>
                  <a:latin typeface="Open Sans"/>
                  <a:ea typeface="Open Sans"/>
                  <a:cs typeface="Open Sans"/>
                  <a:sym typeface="Open Sans"/>
                </a:rPr>
                <a:t>t</a:t>
              </a:r>
              <a:r>
                <a:rPr lang="en-GB" sz="3000">
                  <a:solidFill>
                    <a:schemeClr val="lt1"/>
                  </a:solidFill>
                  <a:latin typeface="Open Sans"/>
                  <a:ea typeface="Open Sans"/>
                  <a:cs typeface="Open Sans"/>
                  <a:sym typeface="Open Sans"/>
                </a:rPr>
                <a:t>he privacy aware chatbot</a:t>
              </a:r>
              <a:endParaRPr sz="3000">
                <a:solidFill>
                  <a:schemeClr val="lt1"/>
                </a:solidFill>
                <a:latin typeface="Open Sans"/>
                <a:ea typeface="Open Sans"/>
                <a:cs typeface="Open Sans"/>
                <a:sym typeface="Open Sans"/>
              </a:endParaRPr>
            </a:p>
          </p:txBody>
        </p:sp>
        <p:sp>
          <p:nvSpPr>
            <p:cNvPr id="196" name="Google Shape;196;p33"/>
            <p:cNvSpPr txBox="1"/>
            <p:nvPr/>
          </p:nvSpPr>
          <p:spPr>
            <a:xfrm>
              <a:off x="2729875" y="2655225"/>
              <a:ext cx="3616500" cy="586500"/>
            </a:xfrm>
            <a:prstGeom prst="rect">
              <a:avLst/>
            </a:prstGeom>
            <a:noFill/>
            <a:ln>
              <a:noFill/>
            </a:ln>
          </p:spPr>
          <p:txBody>
            <a:bodyPr anchorCtr="0" anchor="ctr" bIns="45700" lIns="91425" spcFirstLastPara="1" rIns="91425" wrap="square" tIns="45700">
              <a:noAutofit/>
            </a:bodyPr>
            <a:lstStyle/>
            <a:p>
              <a:pPr indent="0" lvl="0" marL="0" marR="0" rtl="0" algn="ctr">
                <a:lnSpc>
                  <a:spcPct val="105882"/>
                </a:lnSpc>
                <a:spcBef>
                  <a:spcPts val="0"/>
                </a:spcBef>
                <a:spcAft>
                  <a:spcPts val="0"/>
                </a:spcAft>
                <a:buNone/>
              </a:pPr>
              <a:r>
                <a:rPr lang="en-GB" sz="6000">
                  <a:solidFill>
                    <a:srgbClr val="F1C40F"/>
                  </a:solidFill>
                  <a:latin typeface="Montserrat ExtraLight"/>
                  <a:ea typeface="Montserrat ExtraLight"/>
                  <a:cs typeface="Montserrat ExtraLight"/>
                  <a:sym typeface="Montserrat ExtraLight"/>
                </a:rPr>
                <a:t>B O T I C</a:t>
              </a:r>
              <a:endParaRPr sz="6000">
                <a:solidFill>
                  <a:srgbClr val="F1C40F"/>
                </a:solidFill>
                <a:latin typeface="Montserrat ExtraLight"/>
                <a:ea typeface="Montserrat ExtraLight"/>
                <a:cs typeface="Montserrat ExtraLight"/>
                <a:sym typeface="Montserrat ExtraLight"/>
              </a:endParaRPr>
            </a:p>
          </p:txBody>
        </p:sp>
        <p:sp>
          <p:nvSpPr>
            <p:cNvPr id="197" name="Google Shape;197;p33"/>
            <p:cNvSpPr/>
            <p:nvPr/>
          </p:nvSpPr>
          <p:spPr>
            <a:xfrm rot="5400000">
              <a:off x="3732019" y="986017"/>
              <a:ext cx="1612200" cy="1389900"/>
            </a:xfrm>
            <a:prstGeom prst="hexagon">
              <a:avLst>
                <a:gd fmla="val 25000" name="adj"/>
                <a:gd fmla="val 115470" name="vf"/>
              </a:avLst>
            </a:prstGeom>
            <a:noFill/>
            <a:ln cap="flat" cmpd="sng" w="19050">
              <a:solidFill>
                <a:schemeClr val="accent4"/>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198" name="Google Shape;198;p33"/>
            <p:cNvPicPr preferRelativeResize="0"/>
            <p:nvPr/>
          </p:nvPicPr>
          <p:blipFill>
            <a:blip r:embed="rId3">
              <a:alphaModFix/>
            </a:blip>
            <a:stretch>
              <a:fillRect/>
            </a:stretch>
          </p:blipFill>
          <p:spPr>
            <a:xfrm>
              <a:off x="3843176" y="1085300"/>
              <a:ext cx="1389901" cy="1191348"/>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nvSpPr>
        <p:spPr>
          <a:xfrm>
            <a:off x="2875225" y="715925"/>
            <a:ext cx="33324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What is Botic?</a:t>
            </a:r>
            <a:endParaRPr sz="3600">
              <a:solidFill>
                <a:schemeClr val="lt1"/>
              </a:solidFill>
              <a:latin typeface="Open Sans"/>
              <a:ea typeface="Open Sans"/>
              <a:cs typeface="Open Sans"/>
              <a:sym typeface="Open Sans"/>
            </a:endParaRPr>
          </a:p>
        </p:txBody>
      </p:sp>
      <p:pic>
        <p:nvPicPr>
          <p:cNvPr id="204" name="Google Shape;204;p34"/>
          <p:cNvPicPr preferRelativeResize="0"/>
          <p:nvPr/>
        </p:nvPicPr>
        <p:blipFill>
          <a:blip r:embed="rId3">
            <a:alphaModFix/>
          </a:blip>
          <a:stretch>
            <a:fillRect/>
          </a:stretch>
        </p:blipFill>
        <p:spPr>
          <a:xfrm flipH="1">
            <a:off x="5638400" y="2340025"/>
            <a:ext cx="1141200" cy="1141200"/>
          </a:xfrm>
          <a:prstGeom prst="rect">
            <a:avLst/>
          </a:prstGeom>
          <a:noFill/>
          <a:ln>
            <a:noFill/>
          </a:ln>
        </p:spPr>
      </p:pic>
      <p:pic>
        <p:nvPicPr>
          <p:cNvPr id="205" name="Google Shape;205;p34"/>
          <p:cNvPicPr preferRelativeResize="0"/>
          <p:nvPr/>
        </p:nvPicPr>
        <p:blipFill>
          <a:blip r:embed="rId4">
            <a:alphaModFix/>
          </a:blip>
          <a:stretch>
            <a:fillRect/>
          </a:stretch>
        </p:blipFill>
        <p:spPr>
          <a:xfrm>
            <a:off x="2377475" y="2340025"/>
            <a:ext cx="1066975" cy="1066975"/>
          </a:xfrm>
          <a:prstGeom prst="rect">
            <a:avLst/>
          </a:prstGeom>
          <a:noFill/>
          <a:ln>
            <a:noFill/>
          </a:ln>
        </p:spPr>
      </p:pic>
      <p:sp>
        <p:nvSpPr>
          <p:cNvPr id="206" name="Google Shape;206;p34"/>
          <p:cNvSpPr/>
          <p:nvPr/>
        </p:nvSpPr>
        <p:spPr>
          <a:xfrm>
            <a:off x="3970825" y="2755375"/>
            <a:ext cx="1141200" cy="310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34"/>
          <p:cNvGrpSpPr/>
          <p:nvPr/>
        </p:nvGrpSpPr>
        <p:grpSpPr>
          <a:xfrm>
            <a:off x="6867000" y="1662275"/>
            <a:ext cx="843814" cy="1036500"/>
            <a:chOff x="6980875" y="1323400"/>
            <a:chExt cx="843814" cy="1036500"/>
          </a:xfrm>
        </p:grpSpPr>
        <p:pic>
          <p:nvPicPr>
            <p:cNvPr id="208" name="Google Shape;208;p34"/>
            <p:cNvPicPr preferRelativeResize="0"/>
            <p:nvPr/>
          </p:nvPicPr>
          <p:blipFill>
            <a:blip r:embed="rId5">
              <a:alphaModFix/>
            </a:blip>
            <a:stretch>
              <a:fillRect/>
            </a:stretch>
          </p:blipFill>
          <p:spPr>
            <a:xfrm>
              <a:off x="6980875" y="1360675"/>
              <a:ext cx="843814" cy="961950"/>
            </a:xfrm>
            <a:prstGeom prst="rect">
              <a:avLst/>
            </a:prstGeom>
            <a:noFill/>
            <a:ln>
              <a:noFill/>
            </a:ln>
          </p:spPr>
        </p:pic>
        <p:sp>
          <p:nvSpPr>
            <p:cNvPr id="209" name="Google Shape;209;p34"/>
            <p:cNvSpPr txBox="1"/>
            <p:nvPr/>
          </p:nvSpPr>
          <p:spPr>
            <a:xfrm>
              <a:off x="7151095" y="1323400"/>
              <a:ext cx="503400" cy="103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200">
                  <a:solidFill>
                    <a:srgbClr val="FF0000"/>
                  </a:solidFill>
                  <a:latin typeface="Calibri"/>
                  <a:ea typeface="Calibri"/>
                  <a:cs typeface="Calibri"/>
                  <a:sym typeface="Calibri"/>
                </a:rPr>
                <a:t>!</a:t>
              </a:r>
              <a:endParaRPr sz="7200">
                <a:solidFill>
                  <a:srgbClr val="FF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5"/>
          <p:cNvSpPr txBox="1"/>
          <p:nvPr/>
        </p:nvSpPr>
        <p:spPr>
          <a:xfrm>
            <a:off x="2875225" y="715925"/>
            <a:ext cx="33324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What is Botic?</a:t>
            </a:r>
            <a:r>
              <a:rPr lang="en-GB" sz="3600">
                <a:solidFill>
                  <a:schemeClr val="lt1"/>
                </a:solidFill>
                <a:latin typeface="Open Sans"/>
                <a:ea typeface="Open Sans"/>
                <a:cs typeface="Open Sans"/>
                <a:sym typeface="Open Sans"/>
              </a:rPr>
              <a:t> </a:t>
            </a:r>
            <a:endParaRPr sz="3600">
              <a:solidFill>
                <a:schemeClr val="lt1"/>
              </a:solidFill>
              <a:latin typeface="Open Sans"/>
              <a:ea typeface="Open Sans"/>
              <a:cs typeface="Open Sans"/>
              <a:sym typeface="Open Sans"/>
            </a:endParaRPr>
          </a:p>
        </p:txBody>
      </p:sp>
      <p:pic>
        <p:nvPicPr>
          <p:cNvPr id="215" name="Google Shape;215;p35"/>
          <p:cNvPicPr preferRelativeResize="0"/>
          <p:nvPr/>
        </p:nvPicPr>
        <p:blipFill>
          <a:blip r:embed="rId3">
            <a:alphaModFix/>
          </a:blip>
          <a:stretch>
            <a:fillRect/>
          </a:stretch>
        </p:blipFill>
        <p:spPr>
          <a:xfrm flipH="1">
            <a:off x="6566113" y="3380850"/>
            <a:ext cx="1141200" cy="1141200"/>
          </a:xfrm>
          <a:prstGeom prst="rect">
            <a:avLst/>
          </a:prstGeom>
          <a:noFill/>
          <a:ln>
            <a:noFill/>
          </a:ln>
        </p:spPr>
      </p:pic>
      <p:pic>
        <p:nvPicPr>
          <p:cNvPr id="216" name="Google Shape;216;p35"/>
          <p:cNvPicPr preferRelativeResize="0"/>
          <p:nvPr/>
        </p:nvPicPr>
        <p:blipFill>
          <a:blip r:embed="rId4">
            <a:alphaModFix/>
          </a:blip>
          <a:stretch>
            <a:fillRect/>
          </a:stretch>
        </p:blipFill>
        <p:spPr>
          <a:xfrm>
            <a:off x="1285988" y="3417975"/>
            <a:ext cx="1066975" cy="1066975"/>
          </a:xfrm>
          <a:prstGeom prst="rect">
            <a:avLst/>
          </a:prstGeom>
          <a:noFill/>
          <a:ln>
            <a:noFill/>
          </a:ln>
        </p:spPr>
      </p:pic>
      <p:sp>
        <p:nvSpPr>
          <p:cNvPr id="217" name="Google Shape;217;p35"/>
          <p:cNvSpPr/>
          <p:nvPr/>
        </p:nvSpPr>
        <p:spPr>
          <a:xfrm rot="-1800946">
            <a:off x="2403220" y="2885091"/>
            <a:ext cx="1141256" cy="310488"/>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35"/>
          <p:cNvPicPr preferRelativeResize="0"/>
          <p:nvPr/>
        </p:nvPicPr>
        <p:blipFill>
          <a:blip r:embed="rId5">
            <a:alphaModFix/>
          </a:blip>
          <a:stretch>
            <a:fillRect/>
          </a:stretch>
        </p:blipFill>
        <p:spPr>
          <a:xfrm>
            <a:off x="3781526" y="2109138"/>
            <a:ext cx="1389901" cy="1191348"/>
          </a:xfrm>
          <a:prstGeom prst="rect">
            <a:avLst/>
          </a:prstGeom>
          <a:noFill/>
          <a:ln>
            <a:noFill/>
          </a:ln>
        </p:spPr>
      </p:pic>
      <p:sp>
        <p:nvSpPr>
          <p:cNvPr id="219" name="Google Shape;219;p35"/>
          <p:cNvSpPr txBox="1"/>
          <p:nvPr/>
        </p:nvSpPr>
        <p:spPr>
          <a:xfrm>
            <a:off x="4224770" y="1171963"/>
            <a:ext cx="503400" cy="103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200">
                <a:solidFill>
                  <a:srgbClr val="FF0000"/>
                </a:solidFill>
                <a:latin typeface="Calibri"/>
                <a:ea typeface="Calibri"/>
                <a:cs typeface="Calibri"/>
                <a:sym typeface="Calibri"/>
              </a:rPr>
              <a:t>!</a:t>
            </a:r>
            <a:endParaRPr sz="7200">
              <a:solidFill>
                <a:srgbClr val="FF0000"/>
              </a:solidFill>
              <a:latin typeface="Calibri"/>
              <a:ea typeface="Calibri"/>
              <a:cs typeface="Calibri"/>
              <a:sym typeface="Calibri"/>
            </a:endParaRPr>
          </a:p>
        </p:txBody>
      </p:sp>
      <p:sp>
        <p:nvSpPr>
          <p:cNvPr id="220" name="Google Shape;220;p35"/>
          <p:cNvSpPr/>
          <p:nvPr/>
        </p:nvSpPr>
        <p:spPr>
          <a:xfrm rot="9011159">
            <a:off x="2403272" y="2884983"/>
            <a:ext cx="1141021" cy="310559"/>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5"/>
          <p:cNvSpPr/>
          <p:nvPr/>
        </p:nvSpPr>
        <p:spPr>
          <a:xfrm rot="-1815972">
            <a:off x="2403253" y="2888260"/>
            <a:ext cx="1141030" cy="310572"/>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5"/>
          <p:cNvSpPr txBox="1"/>
          <p:nvPr/>
        </p:nvSpPr>
        <p:spPr>
          <a:xfrm>
            <a:off x="3990180" y="1171963"/>
            <a:ext cx="972600" cy="103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200">
                <a:solidFill>
                  <a:srgbClr val="6AA84F"/>
                </a:solidFill>
              </a:rPr>
              <a:t>✓</a:t>
            </a:r>
            <a:endParaRPr sz="7200">
              <a:solidFill>
                <a:srgbClr val="6AA84F"/>
              </a:solidFill>
              <a:latin typeface="Calibri"/>
              <a:ea typeface="Calibri"/>
              <a:cs typeface="Calibri"/>
              <a:sym typeface="Calibri"/>
            </a:endParaRPr>
          </a:p>
        </p:txBody>
      </p:sp>
      <p:grpSp>
        <p:nvGrpSpPr>
          <p:cNvPr id="223" name="Google Shape;223;p35"/>
          <p:cNvGrpSpPr/>
          <p:nvPr/>
        </p:nvGrpSpPr>
        <p:grpSpPr>
          <a:xfrm>
            <a:off x="-12" y="12"/>
            <a:ext cx="9234526" cy="5262829"/>
            <a:chOff x="0" y="-13325"/>
            <a:chExt cx="9144000" cy="5143500"/>
          </a:xfrm>
        </p:grpSpPr>
        <p:sp>
          <p:nvSpPr>
            <p:cNvPr id="224" name="Google Shape;224;p35"/>
            <p:cNvSpPr/>
            <p:nvPr/>
          </p:nvSpPr>
          <p:spPr>
            <a:xfrm>
              <a:off x="0" y="-13325"/>
              <a:ext cx="9144000" cy="5143500"/>
            </a:xfrm>
            <a:prstGeom prst="rect">
              <a:avLst/>
            </a:prstGeom>
            <a:solidFill>
              <a:srgbClr val="000000">
                <a:alpha val="68540"/>
              </a:srgbClr>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35"/>
            <p:cNvPicPr preferRelativeResize="0"/>
            <p:nvPr/>
          </p:nvPicPr>
          <p:blipFill>
            <a:blip r:embed="rId6">
              <a:alphaModFix/>
            </a:blip>
            <a:stretch>
              <a:fillRect/>
            </a:stretch>
          </p:blipFill>
          <p:spPr>
            <a:xfrm>
              <a:off x="1773375" y="1371600"/>
              <a:ext cx="5610225" cy="24003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42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3"/>
                                        </p:tgtEl>
                                      </p:cBhvr>
                                    </p:animEffect>
                                    <p:set>
                                      <p:cBhvr>
                                        <p:cTn dur="1" fill="hold">
                                          <p:stCondLst>
                                            <p:cond delay="1000"/>
                                          </p:stCondLst>
                                        </p:cTn>
                                        <p:tgtEl>
                                          <p:spTgt spid="223"/>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0"/>
                                          </p:stCondLst>
                                        </p:cTn>
                                        <p:tgtEl>
                                          <p:spTgt spid="21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6"/>
          <p:cNvPicPr preferRelativeResize="0"/>
          <p:nvPr/>
        </p:nvPicPr>
        <p:blipFill>
          <a:blip r:embed="rId3">
            <a:alphaModFix/>
          </a:blip>
          <a:stretch>
            <a:fillRect/>
          </a:stretch>
        </p:blipFill>
        <p:spPr>
          <a:xfrm flipH="1">
            <a:off x="6566138" y="3380863"/>
            <a:ext cx="1141200" cy="1141200"/>
          </a:xfrm>
          <a:prstGeom prst="rect">
            <a:avLst/>
          </a:prstGeom>
          <a:noFill/>
          <a:ln>
            <a:noFill/>
          </a:ln>
        </p:spPr>
      </p:pic>
      <p:pic>
        <p:nvPicPr>
          <p:cNvPr id="231" name="Google Shape;231;p36"/>
          <p:cNvPicPr preferRelativeResize="0"/>
          <p:nvPr/>
        </p:nvPicPr>
        <p:blipFill>
          <a:blip r:embed="rId4">
            <a:alphaModFix/>
          </a:blip>
          <a:stretch>
            <a:fillRect/>
          </a:stretch>
        </p:blipFill>
        <p:spPr>
          <a:xfrm>
            <a:off x="1285988" y="3417975"/>
            <a:ext cx="1066975" cy="1066975"/>
          </a:xfrm>
          <a:prstGeom prst="rect">
            <a:avLst/>
          </a:prstGeom>
          <a:noFill/>
          <a:ln>
            <a:noFill/>
          </a:ln>
        </p:spPr>
      </p:pic>
      <p:pic>
        <p:nvPicPr>
          <p:cNvPr id="232" name="Google Shape;232;p36"/>
          <p:cNvPicPr preferRelativeResize="0"/>
          <p:nvPr/>
        </p:nvPicPr>
        <p:blipFill>
          <a:blip r:embed="rId5">
            <a:alphaModFix/>
          </a:blip>
          <a:stretch>
            <a:fillRect/>
          </a:stretch>
        </p:blipFill>
        <p:spPr>
          <a:xfrm>
            <a:off x="3781526" y="2109138"/>
            <a:ext cx="1389901" cy="1191348"/>
          </a:xfrm>
          <a:prstGeom prst="rect">
            <a:avLst/>
          </a:prstGeom>
          <a:noFill/>
          <a:ln>
            <a:noFill/>
          </a:ln>
        </p:spPr>
      </p:pic>
      <p:sp>
        <p:nvSpPr>
          <p:cNvPr id="233" name="Google Shape;233;p36"/>
          <p:cNvSpPr txBox="1"/>
          <p:nvPr/>
        </p:nvSpPr>
        <p:spPr>
          <a:xfrm>
            <a:off x="3990180" y="1171963"/>
            <a:ext cx="972600" cy="103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7200">
                <a:solidFill>
                  <a:srgbClr val="6AA84F"/>
                </a:solidFill>
              </a:rPr>
              <a:t>✓</a:t>
            </a:r>
            <a:endParaRPr sz="7200">
              <a:solidFill>
                <a:srgbClr val="6AA84F"/>
              </a:solidFill>
              <a:latin typeface="Calibri"/>
              <a:ea typeface="Calibri"/>
              <a:cs typeface="Calibri"/>
              <a:sym typeface="Calibri"/>
            </a:endParaRPr>
          </a:p>
        </p:txBody>
      </p:sp>
      <p:sp>
        <p:nvSpPr>
          <p:cNvPr id="234" name="Google Shape;234;p36"/>
          <p:cNvSpPr/>
          <p:nvPr/>
        </p:nvSpPr>
        <p:spPr>
          <a:xfrm rot="8950853">
            <a:off x="2412174" y="2885109"/>
            <a:ext cx="1141258" cy="310499"/>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rot="916">
            <a:off x="2771001" y="3704050"/>
            <a:ext cx="3377100" cy="3105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txBox="1"/>
          <p:nvPr/>
        </p:nvSpPr>
        <p:spPr>
          <a:xfrm>
            <a:off x="2875225" y="715925"/>
            <a:ext cx="3332400" cy="51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3600">
                <a:solidFill>
                  <a:schemeClr val="lt1"/>
                </a:solidFill>
                <a:latin typeface="Open Sans"/>
                <a:ea typeface="Open Sans"/>
                <a:cs typeface="Open Sans"/>
                <a:sym typeface="Open Sans"/>
              </a:rPr>
              <a:t>What is Botic?</a:t>
            </a:r>
            <a:endParaRPr sz="36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
                                          </p:stCondLst>
                                        </p:cTn>
                                        <p:tgtEl>
                                          <p:spTgt spid="2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p:nvPr/>
        </p:nvSpPr>
        <p:spPr>
          <a:xfrm flipH="1" rot="2733593">
            <a:off x="4224015" y="927845"/>
            <a:ext cx="65128" cy="6512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lt1"/>
              </a:solidFill>
              <a:latin typeface="Calibri"/>
              <a:ea typeface="Calibri"/>
              <a:cs typeface="Calibri"/>
              <a:sym typeface="Calibri"/>
            </a:endParaRPr>
          </a:p>
        </p:txBody>
      </p:sp>
      <p:sp>
        <p:nvSpPr>
          <p:cNvPr id="242" name="Google Shape;242;p37"/>
          <p:cNvSpPr txBox="1"/>
          <p:nvPr/>
        </p:nvSpPr>
        <p:spPr>
          <a:xfrm>
            <a:off x="2294100" y="277225"/>
            <a:ext cx="45558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3600">
                <a:solidFill>
                  <a:schemeClr val="dk2"/>
                </a:solidFill>
                <a:latin typeface="Open Sans"/>
                <a:ea typeface="Open Sans"/>
                <a:cs typeface="Open Sans"/>
                <a:sym typeface="Open Sans"/>
              </a:rPr>
              <a:t>Core Functionalities</a:t>
            </a:r>
            <a:endParaRPr sz="3600">
              <a:solidFill>
                <a:schemeClr val="dk2"/>
              </a:solidFill>
              <a:latin typeface="Open Sans"/>
              <a:ea typeface="Open Sans"/>
              <a:cs typeface="Open Sans"/>
              <a:sym typeface="Open Sans"/>
            </a:endParaRPr>
          </a:p>
        </p:txBody>
      </p:sp>
      <p:sp>
        <p:nvSpPr>
          <p:cNvPr id="243" name="Google Shape;243;p37"/>
          <p:cNvSpPr txBox="1"/>
          <p:nvPr/>
        </p:nvSpPr>
        <p:spPr>
          <a:xfrm>
            <a:off x="1406550" y="1407050"/>
            <a:ext cx="6330900" cy="3197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37500"/>
              </a:lnSpc>
              <a:spcBef>
                <a:spcPts val="0"/>
              </a:spcBef>
              <a:spcAft>
                <a:spcPts val="0"/>
              </a:spcAft>
              <a:buClr>
                <a:schemeClr val="dk2"/>
              </a:buClr>
              <a:buSzPts val="2400"/>
              <a:buFont typeface="Open Sans Light"/>
              <a:buChar char="●"/>
            </a:pPr>
            <a:r>
              <a:rPr lang="en-GB" sz="2400">
                <a:solidFill>
                  <a:schemeClr val="dk1"/>
                </a:solidFill>
                <a:latin typeface="Open Sans Light"/>
                <a:ea typeface="Open Sans Light"/>
                <a:cs typeface="Open Sans Light"/>
                <a:sym typeface="Open Sans Light"/>
              </a:rPr>
              <a:t>Private information scraping and classification</a:t>
            </a:r>
            <a:endParaRPr sz="2400">
              <a:solidFill>
                <a:schemeClr val="dk1"/>
              </a:solidFill>
              <a:latin typeface="Open Sans Light"/>
              <a:ea typeface="Open Sans Light"/>
              <a:cs typeface="Open Sans Light"/>
              <a:sym typeface="Open Sans Light"/>
            </a:endParaRPr>
          </a:p>
          <a:p>
            <a:pPr indent="-381000" lvl="0" marL="457200" marR="0" rtl="0" algn="l">
              <a:lnSpc>
                <a:spcPct val="137500"/>
              </a:lnSpc>
              <a:spcBef>
                <a:spcPts val="0"/>
              </a:spcBef>
              <a:spcAft>
                <a:spcPts val="0"/>
              </a:spcAft>
              <a:buClr>
                <a:schemeClr val="dk2"/>
              </a:buClr>
              <a:buSzPts val="2400"/>
              <a:buFont typeface="Open Sans Light"/>
              <a:buChar char="●"/>
            </a:pPr>
            <a:r>
              <a:rPr lang="en-GB" sz="2400">
                <a:solidFill>
                  <a:schemeClr val="dk2"/>
                </a:solidFill>
                <a:latin typeface="Open Sans Light"/>
                <a:ea typeface="Open Sans Light"/>
                <a:cs typeface="Open Sans Light"/>
                <a:sym typeface="Open Sans Light"/>
              </a:rPr>
              <a:t>Customer support neural network ticketing system</a:t>
            </a:r>
            <a:endParaRPr sz="2400">
              <a:solidFill>
                <a:schemeClr val="dk2"/>
              </a:solidFill>
              <a:latin typeface="Open Sans Light"/>
              <a:ea typeface="Open Sans Light"/>
              <a:cs typeface="Open Sans Light"/>
              <a:sym typeface="Open Sans Light"/>
            </a:endParaRPr>
          </a:p>
          <a:p>
            <a:pPr indent="-381000" lvl="0" marL="457200" rtl="0" algn="l">
              <a:lnSpc>
                <a:spcPct val="137500"/>
              </a:lnSpc>
              <a:spcBef>
                <a:spcPts val="0"/>
              </a:spcBef>
              <a:spcAft>
                <a:spcPts val="0"/>
              </a:spcAft>
              <a:buClr>
                <a:schemeClr val="dk2"/>
              </a:buClr>
              <a:buSzPts val="2400"/>
              <a:buFont typeface="Open Sans Light"/>
              <a:buChar char="●"/>
            </a:pPr>
            <a:r>
              <a:rPr lang="en-GB" sz="2400">
                <a:solidFill>
                  <a:schemeClr val="dk1"/>
                </a:solidFill>
                <a:latin typeface="Open Sans Light"/>
                <a:ea typeface="Open Sans Light"/>
                <a:cs typeface="Open Sans Light"/>
                <a:sym typeface="Open Sans Light"/>
              </a:rPr>
              <a:t>Proprietary response digest</a:t>
            </a:r>
            <a:endParaRPr sz="2400">
              <a:solidFill>
                <a:schemeClr val="dk2"/>
              </a:solidFill>
              <a:latin typeface="Open Sans Light"/>
              <a:ea typeface="Open Sans Light"/>
              <a:cs typeface="Open Sans Light"/>
              <a:sym typeface="Open Sans Light"/>
            </a:endParaRPr>
          </a:p>
          <a:p>
            <a:pPr indent="-381000" lvl="0" marL="457200" rtl="0" algn="l">
              <a:lnSpc>
                <a:spcPct val="137500"/>
              </a:lnSpc>
              <a:spcBef>
                <a:spcPts val="0"/>
              </a:spcBef>
              <a:spcAft>
                <a:spcPts val="0"/>
              </a:spcAft>
              <a:buClr>
                <a:schemeClr val="dk1"/>
              </a:buClr>
              <a:buSzPts val="2400"/>
              <a:buFont typeface="Open Sans Light"/>
              <a:buChar char="●"/>
            </a:pPr>
            <a:r>
              <a:rPr lang="en-GB" sz="2400">
                <a:solidFill>
                  <a:schemeClr val="dk1"/>
                </a:solidFill>
                <a:latin typeface="Open Sans Light"/>
                <a:ea typeface="Open Sans Light"/>
                <a:cs typeface="Open Sans Light"/>
                <a:sym typeface="Open Sans Light"/>
              </a:rPr>
              <a:t>Client representative response suite</a:t>
            </a:r>
            <a:endParaRPr sz="2400">
              <a:solidFill>
                <a:schemeClr val="dk1"/>
              </a:solidFill>
              <a:latin typeface="Open Sans Light"/>
              <a:ea typeface="Open Sans Light"/>
              <a:cs typeface="Open Sans Light"/>
              <a:sym typeface="Open Sans Light"/>
            </a:endParaRPr>
          </a:p>
        </p:txBody>
      </p:sp>
      <p:sp>
        <p:nvSpPr>
          <p:cNvPr id="244" name="Google Shape;244;p37"/>
          <p:cNvSpPr/>
          <p:nvPr/>
        </p:nvSpPr>
        <p:spPr>
          <a:xfrm rot="2733375">
            <a:off x="4545716" y="927677"/>
            <a:ext cx="65552" cy="6555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lt1"/>
              </a:solidFill>
              <a:latin typeface="Calibri"/>
              <a:ea typeface="Calibri"/>
              <a:cs typeface="Calibri"/>
              <a:sym typeface="Calibri"/>
            </a:endParaRPr>
          </a:p>
        </p:txBody>
      </p:sp>
      <p:sp>
        <p:nvSpPr>
          <p:cNvPr id="245" name="Google Shape;245;p37"/>
          <p:cNvSpPr/>
          <p:nvPr/>
        </p:nvSpPr>
        <p:spPr>
          <a:xfrm flipH="1" rot="2733593">
            <a:off x="4848190" y="927846"/>
            <a:ext cx="65128" cy="6512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Theme">
  <a:themeElements>
    <a:clrScheme name="Custom 27">
      <a:dk1>
        <a:srgbClr val="FFFFFF"/>
      </a:dk1>
      <a:lt1>
        <a:srgbClr val="FFFFFF"/>
      </a:lt1>
      <a:dk2>
        <a:srgbClr val="FFFFFF"/>
      </a:dk2>
      <a:lt2>
        <a:srgbClr val="160641"/>
      </a:lt2>
      <a:accent1>
        <a:srgbClr val="008FCE"/>
      </a:accent1>
      <a:accent2>
        <a:srgbClr val="15BBCB"/>
      </a:accent2>
      <a:accent3>
        <a:srgbClr val="C9DA24"/>
      </a:accent3>
      <a:accent4>
        <a:srgbClr val="FFD64D"/>
      </a:accent4>
      <a:accent5>
        <a:srgbClr val="FFA707"/>
      </a:accent5>
      <a:accent6>
        <a:srgbClr val="FF5B8F"/>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Theme">
  <a:themeElements>
    <a:clrScheme name="Custom 27">
      <a:dk1>
        <a:srgbClr val="FFFFFF"/>
      </a:dk1>
      <a:lt1>
        <a:srgbClr val="FFFFFF"/>
      </a:lt1>
      <a:dk2>
        <a:srgbClr val="FFFFFF"/>
      </a:dk2>
      <a:lt2>
        <a:srgbClr val="160641"/>
      </a:lt2>
      <a:accent1>
        <a:srgbClr val="008FCE"/>
      </a:accent1>
      <a:accent2>
        <a:srgbClr val="15BBCB"/>
      </a:accent2>
      <a:accent3>
        <a:srgbClr val="C9DA24"/>
      </a:accent3>
      <a:accent4>
        <a:srgbClr val="FFD64D"/>
      </a:accent4>
      <a:accent5>
        <a:srgbClr val="FFA707"/>
      </a:accent5>
      <a:accent6>
        <a:srgbClr val="FF5B8F"/>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