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Open Sans Light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Light-bold.fntdata"/><Relationship Id="rId25" Type="http://schemas.openxmlformats.org/officeDocument/2006/relationships/font" Target="fonts/OpenSansLight-regular.fntdata"/><Relationship Id="rId28" Type="http://schemas.openxmlformats.org/officeDocument/2006/relationships/font" Target="fonts/OpenSansLight-boldItalic.fntdata"/><Relationship Id="rId27" Type="http://schemas.openxmlformats.org/officeDocument/2006/relationships/font" Target="fonts/OpenSans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31" lvl="1" marL="3428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62" lvl="2" marL="68566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94" lvl="3" marL="102849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425" lvl="4" marL="13713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356" lvl="5" marL="171415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88" lvl="6" marL="20569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19" lvl="7" marL="23998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151" lvl="8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31" lvl="1" marL="3428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62" lvl="2" marL="68566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94" lvl="3" marL="102849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425" lvl="4" marL="13713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356" lvl="5" marL="171415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88" lvl="6" marL="20569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19" lvl="7" marL="23998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151" lvl="8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31" lvl="1" marL="3428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62" lvl="2" marL="68566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94" lvl="3" marL="102849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425" lvl="4" marL="13713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356" lvl="5" marL="171415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88" lvl="6" marL="20569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19" lvl="7" marL="23998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151" lvl="8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-16992600" y="-11796713"/>
            <a:ext cx="2215991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8668f6ee6_1_41:notes"/>
          <p:cNvSpPr/>
          <p:nvPr>
            <p:ph idx="2" type="sldImg"/>
          </p:nvPr>
        </p:nvSpPr>
        <p:spPr>
          <a:xfrm>
            <a:off x="-16992600" y="-11796713"/>
            <a:ext cx="221598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2" name="Google Shape;172;g58668f6ee6_1_4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8668f6ee6_1_49:notes"/>
          <p:cNvSpPr/>
          <p:nvPr>
            <p:ph idx="2" type="sldImg"/>
          </p:nvPr>
        </p:nvSpPr>
        <p:spPr>
          <a:xfrm>
            <a:off x="-16992600" y="-11796713"/>
            <a:ext cx="221598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1" name="Google Shape;181;g58668f6ee6_1_49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:notes"/>
          <p:cNvSpPr/>
          <p:nvPr>
            <p:ph idx="2" type="sldImg"/>
          </p:nvPr>
        </p:nvSpPr>
        <p:spPr>
          <a:xfrm>
            <a:off x="-16992600" y="-11796713"/>
            <a:ext cx="2215991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8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:notes"/>
          <p:cNvSpPr/>
          <p:nvPr>
            <p:ph idx="2" type="sldImg"/>
          </p:nvPr>
        </p:nvSpPr>
        <p:spPr>
          <a:xfrm>
            <a:off x="-16992600" y="-11796713"/>
            <a:ext cx="2215991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5" name="Google Shape;95;p14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39a357cd_0_0:notes"/>
          <p:cNvSpPr/>
          <p:nvPr>
            <p:ph idx="2" type="sldImg"/>
          </p:nvPr>
        </p:nvSpPr>
        <p:spPr>
          <a:xfrm>
            <a:off x="-16992600" y="-11796713"/>
            <a:ext cx="221598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2" name="Google Shape;132;g5139a357cd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668f6e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58668f6ee6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668f6ee6_1_25:notes"/>
          <p:cNvSpPr/>
          <p:nvPr>
            <p:ph idx="2" type="sldImg"/>
          </p:nvPr>
        </p:nvSpPr>
        <p:spPr>
          <a:xfrm>
            <a:off x="-16992600" y="-11796713"/>
            <a:ext cx="221598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5" name="Google Shape;145;g58668f6ee6_1_25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-16992600" y="-11796713"/>
            <a:ext cx="2215991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668f6ee6_1_33:notes"/>
          <p:cNvSpPr/>
          <p:nvPr>
            <p:ph idx="2" type="sldImg"/>
          </p:nvPr>
        </p:nvSpPr>
        <p:spPr>
          <a:xfrm>
            <a:off x="-16992600" y="-11796713"/>
            <a:ext cx="221598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3" name="Google Shape;163;g58668f6ee6_1_33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al Slide">
  <p:cSld name="General Slid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Message">
  <p:cSld name="Welcome Mess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/>
          <p:nvPr>
            <p:ph idx="2" type="pic"/>
          </p:nvPr>
        </p:nvSpPr>
        <p:spPr>
          <a:xfrm>
            <a:off x="1448748" y="1325509"/>
            <a:ext cx="2342018" cy="234543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reative Break Picture">
  <p:cSld name="Creative Break Pictur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>
            <p:ph idx="2" type="pic"/>
          </p:nvPr>
        </p:nvSpPr>
        <p:spPr>
          <a:xfrm>
            <a:off x="4837177" y="593138"/>
            <a:ext cx="3547872" cy="3547872"/>
          </a:xfrm>
          <a:prstGeom prst="diamond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">
  <p:cSld name="Big Pictur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pp features">
  <p:cSld name="App featur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>
            <p:ph idx="2" type="pic"/>
          </p:nvPr>
        </p:nvSpPr>
        <p:spPr>
          <a:xfrm>
            <a:off x="5765348" y="1060125"/>
            <a:ext cx="1636663" cy="288537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App features">
  <p:cSld name="1_App feature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>
            <p:ph idx="2" type="pic"/>
          </p:nvPr>
        </p:nvSpPr>
        <p:spPr>
          <a:xfrm>
            <a:off x="1114287" y="1543807"/>
            <a:ext cx="2772464" cy="17481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ktop Web Mockup">
  <p:cSld name="Desktop Web Mockup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>
            <p:ph idx="2" type="pic"/>
          </p:nvPr>
        </p:nvSpPr>
        <p:spPr>
          <a:xfrm>
            <a:off x="5194624" y="1390708"/>
            <a:ext cx="2753274" cy="15618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31" lvl="1" marL="3428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62" lvl="2" marL="68566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94" lvl="3" marL="102849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425" lvl="4" marL="13713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356" lvl="5" marL="171415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88" lvl="6" marL="20569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19" lvl="7" marL="23998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151" lvl="8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31" lvl="1" marL="3428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62" lvl="2" marL="68566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94" lvl="3" marL="102849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425" lvl="4" marL="13713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356" lvl="5" marL="171415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88" lvl="6" marL="20569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19" lvl="7" marL="23998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151" lvl="8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787587" y="-173335"/>
            <a:ext cx="518749" cy="741593"/>
            <a:chOff x="6231137" y="2526887"/>
            <a:chExt cx="518749" cy="741593"/>
          </a:xfrm>
        </p:grpSpPr>
        <p:sp>
          <p:nvSpPr>
            <p:cNvPr id="16" name="Google Shape;16;p1"/>
            <p:cNvSpPr/>
            <p:nvPr/>
          </p:nvSpPr>
          <p:spPr>
            <a:xfrm rot="3586718">
              <a:off x="6172968" y="2703659"/>
              <a:ext cx="495449" cy="150136"/>
            </a:xfrm>
            <a:custGeom>
              <a:rect b="b" l="l" r="r" t="t"/>
              <a:pathLst>
                <a:path extrusionOk="0" h="120000" w="120000">
                  <a:moveTo>
                    <a:pt x="0" y="119547"/>
                  </a:moveTo>
                  <a:lnTo>
                    <a:pt x="70765" y="113660"/>
                  </a:lnTo>
                  <a:lnTo>
                    <a:pt x="119862" y="0"/>
                  </a:lnTo>
                  <a:lnTo>
                    <a:pt x="49097" y="5433"/>
                  </a:lnTo>
                  <a:lnTo>
                    <a:pt x="0" y="11954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 rot="3586718">
              <a:off x="6422778" y="3006155"/>
              <a:ext cx="350318" cy="147634"/>
            </a:xfrm>
            <a:custGeom>
              <a:rect b="b" l="l" r="r" t="t"/>
              <a:pathLst>
                <a:path extrusionOk="0" h="120000" w="120000">
                  <a:moveTo>
                    <a:pt x="0" y="119536"/>
                  </a:moveTo>
                  <a:lnTo>
                    <a:pt x="50178" y="116756"/>
                  </a:lnTo>
                  <a:lnTo>
                    <a:pt x="119805" y="0"/>
                  </a:lnTo>
                  <a:lnTo>
                    <a:pt x="69627" y="2779"/>
                  </a:lnTo>
                  <a:lnTo>
                    <a:pt x="0" y="1195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1"/>
          <p:cNvSpPr/>
          <p:nvPr/>
        </p:nvSpPr>
        <p:spPr>
          <a:xfrm rot="3586718">
            <a:off x="-274843" y="76494"/>
            <a:ext cx="970879" cy="369248"/>
          </a:xfrm>
          <a:custGeom>
            <a:rect b="b" l="l" r="r" t="t"/>
            <a:pathLst>
              <a:path extrusionOk="0" h="120000" w="120000">
                <a:moveTo>
                  <a:pt x="0" y="119720"/>
                </a:moveTo>
                <a:lnTo>
                  <a:pt x="80070" y="111888"/>
                </a:lnTo>
                <a:lnTo>
                  <a:pt x="119929" y="0"/>
                </a:lnTo>
                <a:lnTo>
                  <a:pt x="39789" y="7832"/>
                </a:lnTo>
                <a:lnTo>
                  <a:pt x="0" y="119720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 rot="3586718">
            <a:off x="760466" y="568956"/>
            <a:ext cx="147634" cy="150136"/>
          </a:xfrm>
          <a:custGeom>
            <a:rect b="b" l="l" r="r" t="t"/>
            <a:pathLst>
              <a:path extrusionOk="0" h="120000" w="120000">
                <a:moveTo>
                  <a:pt x="119083" y="58403"/>
                </a:moveTo>
                <a:lnTo>
                  <a:pt x="119083" y="58403"/>
                </a:lnTo>
                <a:cubicBezTo>
                  <a:pt x="119541" y="91254"/>
                  <a:pt x="93893" y="117718"/>
                  <a:pt x="61374" y="118631"/>
                </a:cubicBezTo>
                <a:lnTo>
                  <a:pt x="61374" y="118631"/>
                </a:lnTo>
                <a:cubicBezTo>
                  <a:pt x="28854" y="119543"/>
                  <a:pt x="1374" y="93992"/>
                  <a:pt x="916" y="61140"/>
                </a:cubicBezTo>
                <a:lnTo>
                  <a:pt x="916" y="61140"/>
                </a:lnTo>
                <a:cubicBezTo>
                  <a:pt x="0" y="28745"/>
                  <a:pt x="25648" y="1825"/>
                  <a:pt x="58625" y="912"/>
                </a:cubicBezTo>
                <a:lnTo>
                  <a:pt x="58625" y="912"/>
                </a:lnTo>
                <a:cubicBezTo>
                  <a:pt x="91145" y="0"/>
                  <a:pt x="118167" y="25551"/>
                  <a:pt x="119083" y="5840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 rot="3586718">
            <a:off x="780402" y="278150"/>
            <a:ext cx="147632" cy="147632"/>
          </a:xfrm>
          <a:custGeom>
            <a:rect b="b" l="l" r="r" t="t"/>
            <a:pathLst>
              <a:path extrusionOk="0" h="120000" w="120000">
                <a:moveTo>
                  <a:pt x="118625" y="58167"/>
                </a:moveTo>
                <a:lnTo>
                  <a:pt x="118625" y="58167"/>
                </a:lnTo>
                <a:cubicBezTo>
                  <a:pt x="119541" y="91145"/>
                  <a:pt x="93893" y="118167"/>
                  <a:pt x="60916" y="118625"/>
                </a:cubicBezTo>
                <a:lnTo>
                  <a:pt x="60916" y="118625"/>
                </a:lnTo>
                <a:cubicBezTo>
                  <a:pt x="28396" y="119541"/>
                  <a:pt x="1832" y="93893"/>
                  <a:pt x="916" y="60916"/>
                </a:cubicBezTo>
                <a:lnTo>
                  <a:pt x="916" y="60916"/>
                </a:lnTo>
                <a:cubicBezTo>
                  <a:pt x="0" y="28396"/>
                  <a:pt x="25648" y="1374"/>
                  <a:pt x="58167" y="458"/>
                </a:cubicBezTo>
                <a:lnTo>
                  <a:pt x="58167" y="458"/>
                </a:lnTo>
                <a:cubicBezTo>
                  <a:pt x="90687" y="0"/>
                  <a:pt x="118167" y="25648"/>
                  <a:pt x="118625" y="58167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 rot="3586718">
            <a:off x="525726" y="141696"/>
            <a:ext cx="150136" cy="147632"/>
          </a:xfrm>
          <a:custGeom>
            <a:rect b="b" l="l" r="r" t="t"/>
            <a:pathLst>
              <a:path extrusionOk="0" h="120000" w="120000">
                <a:moveTo>
                  <a:pt x="118631" y="58625"/>
                </a:moveTo>
                <a:lnTo>
                  <a:pt x="118631" y="58625"/>
                </a:lnTo>
                <a:cubicBezTo>
                  <a:pt x="119543" y="90687"/>
                  <a:pt x="93992" y="118167"/>
                  <a:pt x="61140" y="119083"/>
                </a:cubicBezTo>
                <a:lnTo>
                  <a:pt x="61140" y="119083"/>
                </a:lnTo>
                <a:cubicBezTo>
                  <a:pt x="28288" y="119541"/>
                  <a:pt x="1825" y="93893"/>
                  <a:pt x="912" y="61374"/>
                </a:cubicBezTo>
                <a:lnTo>
                  <a:pt x="912" y="61374"/>
                </a:lnTo>
                <a:cubicBezTo>
                  <a:pt x="0" y="28396"/>
                  <a:pt x="25551" y="1374"/>
                  <a:pt x="58403" y="916"/>
                </a:cubicBezTo>
                <a:lnTo>
                  <a:pt x="58403" y="916"/>
                </a:lnTo>
                <a:cubicBezTo>
                  <a:pt x="90798" y="0"/>
                  <a:pt x="117718" y="25648"/>
                  <a:pt x="118631" y="58625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 rot="-7664590">
            <a:off x="805442" y="4551883"/>
            <a:ext cx="242719" cy="242719"/>
          </a:xfrm>
          <a:custGeom>
            <a:rect b="b" l="l" r="r" t="t"/>
            <a:pathLst>
              <a:path extrusionOk="0" h="120000" w="120000">
                <a:moveTo>
                  <a:pt x="118878" y="58454"/>
                </a:moveTo>
                <a:lnTo>
                  <a:pt x="118878" y="58454"/>
                </a:lnTo>
                <a:cubicBezTo>
                  <a:pt x="119719" y="91053"/>
                  <a:pt x="93925" y="118313"/>
                  <a:pt x="61401" y="119156"/>
                </a:cubicBezTo>
                <a:lnTo>
                  <a:pt x="61401" y="119156"/>
                </a:lnTo>
                <a:cubicBezTo>
                  <a:pt x="28878" y="119718"/>
                  <a:pt x="1682" y="94145"/>
                  <a:pt x="841" y="61264"/>
                </a:cubicBezTo>
                <a:lnTo>
                  <a:pt x="841" y="61264"/>
                </a:lnTo>
                <a:cubicBezTo>
                  <a:pt x="0" y="28665"/>
                  <a:pt x="25794" y="1686"/>
                  <a:pt x="58317" y="562"/>
                </a:cubicBezTo>
                <a:lnTo>
                  <a:pt x="58317" y="562"/>
                </a:lnTo>
                <a:cubicBezTo>
                  <a:pt x="91121" y="0"/>
                  <a:pt x="118037" y="25854"/>
                  <a:pt x="118878" y="58454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 rot="-7664590">
            <a:off x="628754" y="4401397"/>
            <a:ext cx="150136" cy="150136"/>
          </a:xfrm>
          <a:custGeom>
            <a:rect b="b" l="l" r="r" t="t"/>
            <a:pathLst>
              <a:path extrusionOk="0" h="120000" w="120000">
                <a:moveTo>
                  <a:pt x="119087" y="58403"/>
                </a:moveTo>
                <a:lnTo>
                  <a:pt x="119087" y="58403"/>
                </a:lnTo>
                <a:cubicBezTo>
                  <a:pt x="119543" y="90798"/>
                  <a:pt x="93992" y="117718"/>
                  <a:pt x="61140" y="118631"/>
                </a:cubicBezTo>
                <a:lnTo>
                  <a:pt x="61140" y="118631"/>
                </a:lnTo>
                <a:cubicBezTo>
                  <a:pt x="28745" y="119543"/>
                  <a:pt x="1825" y="93536"/>
                  <a:pt x="912" y="61140"/>
                </a:cubicBezTo>
                <a:lnTo>
                  <a:pt x="912" y="61140"/>
                </a:lnTo>
                <a:cubicBezTo>
                  <a:pt x="0" y="28745"/>
                  <a:pt x="26007" y="1368"/>
                  <a:pt x="58403" y="456"/>
                </a:cubicBezTo>
                <a:lnTo>
                  <a:pt x="58403" y="456"/>
                </a:lnTo>
                <a:cubicBezTo>
                  <a:pt x="91254" y="0"/>
                  <a:pt x="118174" y="26007"/>
                  <a:pt x="119087" y="5840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 rot="-7664590">
            <a:off x="657325" y="4825055"/>
            <a:ext cx="97588" cy="97588"/>
          </a:xfrm>
          <a:custGeom>
            <a:rect b="b" l="l" r="r" t="t"/>
            <a:pathLst>
              <a:path extrusionOk="0" h="120000" w="120000">
                <a:moveTo>
                  <a:pt x="118604" y="57931"/>
                </a:moveTo>
                <a:lnTo>
                  <a:pt x="118604" y="57931"/>
                </a:lnTo>
                <a:cubicBezTo>
                  <a:pt x="119302" y="90344"/>
                  <a:pt x="94186" y="117241"/>
                  <a:pt x="61395" y="117931"/>
                </a:cubicBezTo>
                <a:lnTo>
                  <a:pt x="61395" y="117931"/>
                </a:lnTo>
                <a:cubicBezTo>
                  <a:pt x="28604" y="119310"/>
                  <a:pt x="1395" y="93103"/>
                  <a:pt x="697" y="60689"/>
                </a:cubicBezTo>
                <a:lnTo>
                  <a:pt x="697" y="60689"/>
                </a:lnTo>
                <a:cubicBezTo>
                  <a:pt x="0" y="28965"/>
                  <a:pt x="25813" y="1379"/>
                  <a:pt x="57906" y="689"/>
                </a:cubicBezTo>
                <a:lnTo>
                  <a:pt x="57906" y="689"/>
                </a:lnTo>
                <a:cubicBezTo>
                  <a:pt x="90697" y="0"/>
                  <a:pt x="117906" y="25517"/>
                  <a:pt x="118604" y="5793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 rot="3586718">
            <a:off x="121106" y="627283"/>
            <a:ext cx="360327" cy="360327"/>
          </a:xfrm>
          <a:custGeom>
            <a:rect b="b" l="l" r="r" t="t"/>
            <a:pathLst>
              <a:path extrusionOk="0" h="120000" w="120000">
                <a:moveTo>
                  <a:pt x="58675" y="11563"/>
                </a:moveTo>
                <a:lnTo>
                  <a:pt x="58675" y="11563"/>
                </a:lnTo>
                <a:cubicBezTo>
                  <a:pt x="31987" y="12132"/>
                  <a:pt x="10788" y="34502"/>
                  <a:pt x="11545" y="61042"/>
                </a:cubicBezTo>
                <a:lnTo>
                  <a:pt x="11545" y="61042"/>
                </a:lnTo>
                <a:cubicBezTo>
                  <a:pt x="12302" y="87582"/>
                  <a:pt x="34447" y="108815"/>
                  <a:pt x="61135" y="108246"/>
                </a:cubicBezTo>
                <a:lnTo>
                  <a:pt x="61135" y="108246"/>
                </a:lnTo>
                <a:cubicBezTo>
                  <a:pt x="87823" y="107488"/>
                  <a:pt x="108832" y="85308"/>
                  <a:pt x="108264" y="58767"/>
                </a:cubicBezTo>
                <a:lnTo>
                  <a:pt x="108264" y="58767"/>
                </a:lnTo>
                <a:cubicBezTo>
                  <a:pt x="107697" y="32037"/>
                  <a:pt x="85362" y="10805"/>
                  <a:pt x="58675" y="11563"/>
                </a:cubicBezTo>
                <a:close/>
                <a:moveTo>
                  <a:pt x="61324" y="119052"/>
                </a:moveTo>
                <a:lnTo>
                  <a:pt x="61324" y="119052"/>
                </a:lnTo>
                <a:cubicBezTo>
                  <a:pt x="28580" y="119810"/>
                  <a:pt x="1514" y="93838"/>
                  <a:pt x="757" y="61421"/>
                </a:cubicBezTo>
                <a:lnTo>
                  <a:pt x="757" y="61421"/>
                </a:lnTo>
                <a:cubicBezTo>
                  <a:pt x="0" y="28625"/>
                  <a:pt x="25741" y="1327"/>
                  <a:pt x="58485" y="568"/>
                </a:cubicBezTo>
                <a:lnTo>
                  <a:pt x="58485" y="568"/>
                </a:lnTo>
                <a:cubicBezTo>
                  <a:pt x="91230" y="0"/>
                  <a:pt x="118485" y="25781"/>
                  <a:pt x="119053" y="58578"/>
                </a:cubicBezTo>
                <a:lnTo>
                  <a:pt x="119053" y="58578"/>
                </a:lnTo>
                <a:cubicBezTo>
                  <a:pt x="119810" y="91184"/>
                  <a:pt x="93880" y="118293"/>
                  <a:pt x="61324" y="1190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 rot="3586718">
            <a:off x="-104819" y="4192599"/>
            <a:ext cx="871792" cy="148800"/>
          </a:xfrm>
          <a:custGeom>
            <a:rect b="b" l="l" r="r" t="t"/>
            <a:pathLst>
              <a:path extrusionOk="0" h="120000" w="120000">
                <a:moveTo>
                  <a:pt x="0" y="119680"/>
                </a:moveTo>
                <a:lnTo>
                  <a:pt x="94121" y="106240"/>
                </a:lnTo>
                <a:lnTo>
                  <a:pt x="119945" y="0"/>
                </a:lnTo>
                <a:lnTo>
                  <a:pt x="25768" y="13120"/>
                </a:lnTo>
                <a:lnTo>
                  <a:pt x="0" y="11968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 rot="3586718">
            <a:off x="740795" y="5048968"/>
            <a:ext cx="1192150" cy="189064"/>
          </a:xfrm>
          <a:custGeom>
            <a:rect b="b" l="l" r="r" t="t"/>
            <a:pathLst>
              <a:path extrusionOk="0" h="120000" w="120000">
                <a:moveTo>
                  <a:pt x="119960" y="105439"/>
                </a:moveTo>
                <a:lnTo>
                  <a:pt x="26444" y="119748"/>
                </a:lnTo>
                <a:lnTo>
                  <a:pt x="0" y="14309"/>
                </a:lnTo>
                <a:lnTo>
                  <a:pt x="93475" y="0"/>
                </a:lnTo>
                <a:lnTo>
                  <a:pt x="119960" y="105439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 rot="3586718">
            <a:off x="27828" y="4671725"/>
            <a:ext cx="498918" cy="122541"/>
          </a:xfrm>
          <a:custGeom>
            <a:rect b="b" l="l" r="r" t="t"/>
            <a:pathLst>
              <a:path extrusionOk="0" h="120000" w="120000">
                <a:moveTo>
                  <a:pt x="119904" y="112207"/>
                </a:moveTo>
                <a:lnTo>
                  <a:pt x="43280" y="119610"/>
                </a:lnTo>
                <a:lnTo>
                  <a:pt x="0" y="7792"/>
                </a:lnTo>
                <a:lnTo>
                  <a:pt x="76528" y="0"/>
                </a:lnTo>
                <a:lnTo>
                  <a:pt x="119904" y="112207"/>
                </a:lnTo>
              </a:path>
            </a:pathLst>
          </a:custGeom>
          <a:solidFill>
            <a:srgbClr val="6EE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 rot="3586718">
            <a:off x="-21357" y="4418769"/>
            <a:ext cx="285345" cy="117289"/>
          </a:xfrm>
          <a:custGeom>
            <a:rect b="b" l="l" r="r" t="t"/>
            <a:pathLst>
              <a:path extrusionOk="0" h="120000" w="120000">
                <a:moveTo>
                  <a:pt x="119832" y="117152"/>
                </a:moveTo>
                <a:lnTo>
                  <a:pt x="75815" y="119593"/>
                </a:lnTo>
                <a:lnTo>
                  <a:pt x="0" y="2440"/>
                </a:lnTo>
                <a:lnTo>
                  <a:pt x="44016" y="0"/>
                </a:lnTo>
                <a:lnTo>
                  <a:pt x="119832" y="117152"/>
                </a:lnTo>
              </a:path>
            </a:pathLst>
          </a:custGeom>
          <a:solidFill>
            <a:srgbClr val="6EE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 rot="3586718">
            <a:off x="-51257" y="3826045"/>
            <a:ext cx="1050353" cy="178560"/>
          </a:xfrm>
          <a:custGeom>
            <a:rect b="b" l="l" r="r" t="t"/>
            <a:pathLst>
              <a:path extrusionOk="0" h="120000" w="120000">
                <a:moveTo>
                  <a:pt x="0" y="119733"/>
                </a:moveTo>
                <a:lnTo>
                  <a:pt x="94175" y="106696"/>
                </a:lnTo>
                <a:lnTo>
                  <a:pt x="119954" y="0"/>
                </a:lnTo>
                <a:lnTo>
                  <a:pt x="25779" y="13303"/>
                </a:lnTo>
                <a:lnTo>
                  <a:pt x="0" y="119733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 rot="3586718">
            <a:off x="244757" y="3785329"/>
            <a:ext cx="395633" cy="162803"/>
          </a:xfrm>
          <a:custGeom>
            <a:rect b="b" l="l" r="r" t="t"/>
            <a:pathLst>
              <a:path extrusionOk="0" h="120000" w="120000">
                <a:moveTo>
                  <a:pt x="0" y="119708"/>
                </a:moveTo>
                <a:lnTo>
                  <a:pt x="51462" y="116788"/>
                </a:lnTo>
                <a:lnTo>
                  <a:pt x="119879" y="0"/>
                </a:lnTo>
                <a:lnTo>
                  <a:pt x="68416" y="2919"/>
                </a:lnTo>
                <a:lnTo>
                  <a:pt x="0" y="119708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 rot="3586718">
            <a:off x="152363" y="3590568"/>
            <a:ext cx="341365" cy="162805"/>
          </a:xfrm>
          <a:custGeom>
            <a:rect b="b" l="l" r="r" t="t"/>
            <a:pathLst>
              <a:path extrusionOk="0" h="120000" w="120000">
                <a:moveTo>
                  <a:pt x="0" y="119705"/>
                </a:moveTo>
                <a:lnTo>
                  <a:pt x="40557" y="117647"/>
                </a:lnTo>
                <a:lnTo>
                  <a:pt x="119860" y="0"/>
                </a:lnTo>
                <a:lnTo>
                  <a:pt x="79303" y="2058"/>
                </a:lnTo>
                <a:lnTo>
                  <a:pt x="0" y="119705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 rot="3586718">
            <a:off x="413500" y="4893243"/>
            <a:ext cx="178560" cy="176810"/>
          </a:xfrm>
          <a:custGeom>
            <a:rect b="b" l="l" r="r" t="t"/>
            <a:pathLst>
              <a:path extrusionOk="0" h="120000" w="120000">
                <a:moveTo>
                  <a:pt x="58928" y="15838"/>
                </a:moveTo>
                <a:lnTo>
                  <a:pt x="58928" y="15838"/>
                </a:lnTo>
                <a:cubicBezTo>
                  <a:pt x="34821" y="16644"/>
                  <a:pt x="15535" y="36510"/>
                  <a:pt x="16339" y="60671"/>
                </a:cubicBezTo>
                <a:lnTo>
                  <a:pt x="16339" y="60671"/>
                </a:lnTo>
                <a:cubicBezTo>
                  <a:pt x="16875" y="84832"/>
                  <a:pt x="36964" y="104161"/>
                  <a:pt x="61071" y="103624"/>
                </a:cubicBezTo>
                <a:lnTo>
                  <a:pt x="61071" y="103624"/>
                </a:lnTo>
                <a:cubicBezTo>
                  <a:pt x="85178" y="102818"/>
                  <a:pt x="104196" y="82953"/>
                  <a:pt x="103660" y="58791"/>
                </a:cubicBezTo>
                <a:lnTo>
                  <a:pt x="103660" y="58791"/>
                </a:lnTo>
                <a:cubicBezTo>
                  <a:pt x="102857" y="34630"/>
                  <a:pt x="83035" y="15570"/>
                  <a:pt x="58928" y="15838"/>
                </a:cubicBezTo>
                <a:close/>
                <a:moveTo>
                  <a:pt x="61339" y="118926"/>
                </a:moveTo>
                <a:lnTo>
                  <a:pt x="61339" y="118926"/>
                </a:lnTo>
                <a:cubicBezTo>
                  <a:pt x="28660" y="119731"/>
                  <a:pt x="1607" y="93691"/>
                  <a:pt x="803" y="61208"/>
                </a:cubicBezTo>
                <a:lnTo>
                  <a:pt x="803" y="61208"/>
                </a:lnTo>
                <a:cubicBezTo>
                  <a:pt x="0" y="28456"/>
                  <a:pt x="25982" y="1610"/>
                  <a:pt x="58392" y="536"/>
                </a:cubicBezTo>
                <a:lnTo>
                  <a:pt x="58392" y="536"/>
                </a:lnTo>
                <a:cubicBezTo>
                  <a:pt x="91071" y="0"/>
                  <a:pt x="118124" y="25771"/>
                  <a:pt x="118928" y="58255"/>
                </a:cubicBezTo>
                <a:lnTo>
                  <a:pt x="118928" y="58255"/>
                </a:lnTo>
                <a:cubicBezTo>
                  <a:pt x="119732" y="91006"/>
                  <a:pt x="94017" y="118120"/>
                  <a:pt x="61339" y="1189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 rot="3586718">
            <a:off x="8024484" y="145952"/>
            <a:ext cx="1704043" cy="270245"/>
          </a:xfrm>
          <a:custGeom>
            <a:rect b="b" l="l" r="r" t="t"/>
            <a:pathLst>
              <a:path extrusionOk="0" h="120000" w="120000">
                <a:moveTo>
                  <a:pt x="119960" y="105660"/>
                </a:moveTo>
                <a:lnTo>
                  <a:pt x="26435" y="119748"/>
                </a:lnTo>
                <a:lnTo>
                  <a:pt x="0" y="14339"/>
                </a:lnTo>
                <a:lnTo>
                  <a:pt x="93484" y="0"/>
                </a:lnTo>
                <a:lnTo>
                  <a:pt x="119960" y="105660"/>
                </a:lnTo>
              </a:path>
            </a:pathLst>
          </a:custGeom>
          <a:noFill/>
          <a:ln cap="flat" cmpd="sng" w="28575">
            <a:solidFill>
              <a:schemeClr val="accent6"/>
            </a:solidFill>
            <a:prstDash val="dot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 rot="3586718">
            <a:off x="8649375" y="224222"/>
            <a:ext cx="242721" cy="242719"/>
          </a:xfrm>
          <a:custGeom>
            <a:rect b="b" l="l" r="r" t="t"/>
            <a:pathLst>
              <a:path extrusionOk="0" h="120000" w="120000">
                <a:moveTo>
                  <a:pt x="119156" y="58598"/>
                </a:moveTo>
                <a:lnTo>
                  <a:pt x="119156" y="58598"/>
                </a:lnTo>
                <a:cubicBezTo>
                  <a:pt x="119718" y="91121"/>
                  <a:pt x="93864" y="118317"/>
                  <a:pt x="61264" y="118878"/>
                </a:cubicBezTo>
                <a:lnTo>
                  <a:pt x="61264" y="118878"/>
                </a:lnTo>
                <a:cubicBezTo>
                  <a:pt x="28665" y="119719"/>
                  <a:pt x="1405" y="93925"/>
                  <a:pt x="562" y="61401"/>
                </a:cubicBezTo>
                <a:lnTo>
                  <a:pt x="562" y="61401"/>
                </a:lnTo>
                <a:cubicBezTo>
                  <a:pt x="0" y="28878"/>
                  <a:pt x="25854" y="1682"/>
                  <a:pt x="58454" y="1121"/>
                </a:cubicBezTo>
                <a:lnTo>
                  <a:pt x="58454" y="1121"/>
                </a:lnTo>
                <a:cubicBezTo>
                  <a:pt x="91053" y="0"/>
                  <a:pt x="118032" y="26074"/>
                  <a:pt x="119156" y="5859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/>
          <p:nvPr/>
        </p:nvSpPr>
        <p:spPr>
          <a:xfrm rot="3586718">
            <a:off x="8845907" y="513853"/>
            <a:ext cx="147632" cy="150136"/>
          </a:xfrm>
          <a:custGeom>
            <a:rect b="b" l="l" r="r" t="t"/>
            <a:pathLst>
              <a:path extrusionOk="0" h="120000" w="120000">
                <a:moveTo>
                  <a:pt x="118625" y="58403"/>
                </a:moveTo>
                <a:lnTo>
                  <a:pt x="118625" y="58403"/>
                </a:lnTo>
                <a:cubicBezTo>
                  <a:pt x="119541" y="90798"/>
                  <a:pt x="93893" y="117718"/>
                  <a:pt x="60916" y="118631"/>
                </a:cubicBezTo>
                <a:lnTo>
                  <a:pt x="60916" y="118631"/>
                </a:lnTo>
                <a:cubicBezTo>
                  <a:pt x="28854" y="119543"/>
                  <a:pt x="1374" y="93536"/>
                  <a:pt x="458" y="61140"/>
                </a:cubicBezTo>
                <a:lnTo>
                  <a:pt x="458" y="61140"/>
                </a:lnTo>
                <a:cubicBezTo>
                  <a:pt x="0" y="28745"/>
                  <a:pt x="25648" y="1368"/>
                  <a:pt x="58167" y="912"/>
                </a:cubicBezTo>
                <a:lnTo>
                  <a:pt x="58167" y="912"/>
                </a:lnTo>
                <a:cubicBezTo>
                  <a:pt x="91145" y="0"/>
                  <a:pt x="118167" y="25551"/>
                  <a:pt x="118625" y="5840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/>
          <p:nvPr/>
        </p:nvSpPr>
        <p:spPr>
          <a:xfrm rot="3586718">
            <a:off x="9003543" y="755359"/>
            <a:ext cx="97590" cy="97588"/>
          </a:xfrm>
          <a:custGeom>
            <a:rect b="b" l="l" r="r" t="t"/>
            <a:pathLst>
              <a:path extrusionOk="0" h="120000" w="120000">
                <a:moveTo>
                  <a:pt x="118604" y="58265"/>
                </a:moveTo>
                <a:lnTo>
                  <a:pt x="118604" y="58265"/>
                </a:lnTo>
                <a:cubicBezTo>
                  <a:pt x="119302" y="90867"/>
                  <a:pt x="93488" y="117919"/>
                  <a:pt x="61395" y="118612"/>
                </a:cubicBezTo>
                <a:lnTo>
                  <a:pt x="61395" y="118612"/>
                </a:lnTo>
                <a:cubicBezTo>
                  <a:pt x="28604" y="119306"/>
                  <a:pt x="1395" y="93641"/>
                  <a:pt x="697" y="61040"/>
                </a:cubicBezTo>
                <a:lnTo>
                  <a:pt x="697" y="61040"/>
                </a:lnTo>
                <a:cubicBezTo>
                  <a:pt x="0" y="28439"/>
                  <a:pt x="25116" y="2080"/>
                  <a:pt x="57906" y="693"/>
                </a:cubicBezTo>
                <a:lnTo>
                  <a:pt x="57906" y="693"/>
                </a:lnTo>
                <a:cubicBezTo>
                  <a:pt x="90697" y="0"/>
                  <a:pt x="117906" y="25664"/>
                  <a:pt x="118604" y="5826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 rot="3586718">
            <a:off x="8186562" y="512206"/>
            <a:ext cx="365856" cy="365856"/>
          </a:xfrm>
          <a:custGeom>
            <a:rect b="b" l="l" r="r" t="t"/>
            <a:pathLst>
              <a:path extrusionOk="0" h="120000" w="120000">
                <a:moveTo>
                  <a:pt x="58791" y="16107"/>
                </a:moveTo>
                <a:lnTo>
                  <a:pt x="58791" y="16107"/>
                </a:lnTo>
                <a:cubicBezTo>
                  <a:pt x="34630" y="16644"/>
                  <a:pt x="15570" y="36778"/>
                  <a:pt x="15838" y="60939"/>
                </a:cubicBezTo>
                <a:lnTo>
                  <a:pt x="15838" y="60939"/>
                </a:lnTo>
                <a:cubicBezTo>
                  <a:pt x="16644" y="84832"/>
                  <a:pt x="36778" y="104161"/>
                  <a:pt x="60671" y="103355"/>
                </a:cubicBezTo>
                <a:lnTo>
                  <a:pt x="60671" y="103355"/>
                </a:lnTo>
                <a:cubicBezTo>
                  <a:pt x="84832" y="103087"/>
                  <a:pt x="104161" y="82953"/>
                  <a:pt x="103624" y="58523"/>
                </a:cubicBezTo>
                <a:lnTo>
                  <a:pt x="103624" y="58523"/>
                </a:lnTo>
                <a:cubicBezTo>
                  <a:pt x="103087" y="34630"/>
                  <a:pt x="82953" y="15570"/>
                  <a:pt x="58791" y="16107"/>
                </a:cubicBezTo>
                <a:close/>
                <a:moveTo>
                  <a:pt x="61208" y="118926"/>
                </a:moveTo>
                <a:lnTo>
                  <a:pt x="61208" y="118926"/>
                </a:lnTo>
                <a:cubicBezTo>
                  <a:pt x="28456" y="119731"/>
                  <a:pt x="1610" y="93691"/>
                  <a:pt x="536" y="61208"/>
                </a:cubicBezTo>
                <a:lnTo>
                  <a:pt x="536" y="61208"/>
                </a:lnTo>
                <a:cubicBezTo>
                  <a:pt x="0" y="28724"/>
                  <a:pt x="25771" y="1342"/>
                  <a:pt x="58255" y="536"/>
                </a:cubicBezTo>
                <a:lnTo>
                  <a:pt x="58255" y="536"/>
                </a:lnTo>
                <a:cubicBezTo>
                  <a:pt x="91006" y="0"/>
                  <a:pt x="118120" y="25771"/>
                  <a:pt x="118926" y="58255"/>
                </a:cubicBezTo>
                <a:lnTo>
                  <a:pt x="118926" y="58255"/>
                </a:lnTo>
                <a:cubicBezTo>
                  <a:pt x="119731" y="91006"/>
                  <a:pt x="93691" y="118120"/>
                  <a:pt x="61208" y="11892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 rot="2726607">
            <a:off x="8026821" y="5055201"/>
            <a:ext cx="713146" cy="175159"/>
          </a:xfrm>
          <a:custGeom>
            <a:rect b="b" l="l" r="r" t="t"/>
            <a:pathLst>
              <a:path extrusionOk="0" h="120000" w="120000">
                <a:moveTo>
                  <a:pt x="119904" y="112182"/>
                </a:moveTo>
                <a:lnTo>
                  <a:pt x="43341" y="119609"/>
                </a:lnTo>
                <a:lnTo>
                  <a:pt x="0" y="7426"/>
                </a:lnTo>
                <a:lnTo>
                  <a:pt x="76563" y="0"/>
                </a:lnTo>
                <a:lnTo>
                  <a:pt x="119904" y="112182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"/>
          <p:cNvSpPr/>
          <p:nvPr/>
        </p:nvSpPr>
        <p:spPr>
          <a:xfrm rot="2726607">
            <a:off x="8451505" y="4759559"/>
            <a:ext cx="1248632" cy="212693"/>
          </a:xfrm>
          <a:custGeom>
            <a:rect b="b" l="l" r="r" t="t"/>
            <a:pathLst>
              <a:path extrusionOk="0" h="120000" w="120000">
                <a:moveTo>
                  <a:pt x="0" y="119680"/>
                </a:moveTo>
                <a:lnTo>
                  <a:pt x="94133" y="106560"/>
                </a:lnTo>
                <a:lnTo>
                  <a:pt x="119945" y="0"/>
                </a:lnTo>
                <a:lnTo>
                  <a:pt x="25811" y="13760"/>
                </a:lnTo>
                <a:lnTo>
                  <a:pt x="0" y="119680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"/>
          <p:cNvSpPr/>
          <p:nvPr/>
        </p:nvSpPr>
        <p:spPr>
          <a:xfrm rot="2726607">
            <a:off x="8291978" y="4495091"/>
            <a:ext cx="1704043" cy="270245"/>
          </a:xfrm>
          <a:custGeom>
            <a:rect b="b" l="l" r="r" t="t"/>
            <a:pathLst>
              <a:path extrusionOk="0" h="120000" w="120000">
                <a:moveTo>
                  <a:pt x="119960" y="105660"/>
                </a:moveTo>
                <a:lnTo>
                  <a:pt x="26475" y="119748"/>
                </a:lnTo>
                <a:lnTo>
                  <a:pt x="0" y="14339"/>
                </a:lnTo>
                <a:lnTo>
                  <a:pt x="93484" y="0"/>
                </a:lnTo>
                <a:lnTo>
                  <a:pt x="119960" y="10566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 rot="2726607">
            <a:off x="8968861" y="4631389"/>
            <a:ext cx="252730" cy="255231"/>
          </a:xfrm>
          <a:custGeom>
            <a:rect b="b" l="l" r="r" t="t"/>
            <a:pathLst>
              <a:path extrusionOk="0" h="120000" w="120000">
                <a:moveTo>
                  <a:pt x="59060" y="16339"/>
                </a:moveTo>
                <a:lnTo>
                  <a:pt x="59060" y="16339"/>
                </a:lnTo>
                <a:cubicBezTo>
                  <a:pt x="34899" y="16875"/>
                  <a:pt x="15570" y="36964"/>
                  <a:pt x="16375" y="61071"/>
                </a:cubicBezTo>
                <a:lnTo>
                  <a:pt x="16375" y="61071"/>
                </a:lnTo>
                <a:cubicBezTo>
                  <a:pt x="16644" y="85178"/>
                  <a:pt x="37046" y="104196"/>
                  <a:pt x="61208" y="103660"/>
                </a:cubicBezTo>
                <a:lnTo>
                  <a:pt x="61208" y="103660"/>
                </a:lnTo>
                <a:cubicBezTo>
                  <a:pt x="85369" y="102857"/>
                  <a:pt x="104161" y="83035"/>
                  <a:pt x="103892" y="58928"/>
                </a:cubicBezTo>
                <a:lnTo>
                  <a:pt x="103892" y="58928"/>
                </a:lnTo>
                <a:cubicBezTo>
                  <a:pt x="103087" y="34821"/>
                  <a:pt x="83221" y="15803"/>
                  <a:pt x="59060" y="16339"/>
                </a:cubicBezTo>
                <a:close/>
                <a:moveTo>
                  <a:pt x="61476" y="118928"/>
                </a:moveTo>
                <a:lnTo>
                  <a:pt x="61476" y="118928"/>
                </a:lnTo>
                <a:cubicBezTo>
                  <a:pt x="28724" y="119732"/>
                  <a:pt x="1610" y="94017"/>
                  <a:pt x="805" y="61339"/>
                </a:cubicBezTo>
                <a:lnTo>
                  <a:pt x="805" y="61339"/>
                </a:lnTo>
                <a:cubicBezTo>
                  <a:pt x="0" y="28660"/>
                  <a:pt x="26040" y="1874"/>
                  <a:pt x="58523" y="1071"/>
                </a:cubicBezTo>
                <a:lnTo>
                  <a:pt x="58523" y="1071"/>
                </a:lnTo>
                <a:cubicBezTo>
                  <a:pt x="91275" y="0"/>
                  <a:pt x="118389" y="25982"/>
                  <a:pt x="119194" y="58660"/>
                </a:cubicBezTo>
                <a:lnTo>
                  <a:pt x="119194" y="58660"/>
                </a:lnTo>
                <a:cubicBezTo>
                  <a:pt x="119731" y="91071"/>
                  <a:pt x="94228" y="118124"/>
                  <a:pt x="61476" y="118928"/>
                </a:cubicBezTo>
                <a:close/>
              </a:path>
            </a:pathLst>
          </a:custGeom>
          <a:solidFill>
            <a:srgbClr val="EAF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 rot="2726607">
            <a:off x="8630968" y="5077239"/>
            <a:ext cx="495449" cy="150136"/>
          </a:xfrm>
          <a:custGeom>
            <a:rect b="b" l="l" r="r" t="t"/>
            <a:pathLst>
              <a:path extrusionOk="0" h="120000" w="120000">
                <a:moveTo>
                  <a:pt x="0" y="119548"/>
                </a:moveTo>
                <a:lnTo>
                  <a:pt x="70902" y="113684"/>
                </a:lnTo>
                <a:lnTo>
                  <a:pt x="119862" y="0"/>
                </a:lnTo>
                <a:lnTo>
                  <a:pt x="49097" y="5864"/>
                </a:lnTo>
                <a:lnTo>
                  <a:pt x="0" y="119548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/>
          <p:nvPr/>
        </p:nvSpPr>
        <p:spPr>
          <a:xfrm rot="2726607">
            <a:off x="8474355" y="4854653"/>
            <a:ext cx="350318" cy="147632"/>
          </a:xfrm>
          <a:custGeom>
            <a:rect b="b" l="l" r="r" t="t"/>
            <a:pathLst>
              <a:path extrusionOk="0" h="120000" w="120000">
                <a:moveTo>
                  <a:pt x="0" y="119536"/>
                </a:moveTo>
                <a:lnTo>
                  <a:pt x="50178" y="116756"/>
                </a:lnTo>
                <a:lnTo>
                  <a:pt x="119805" y="0"/>
                </a:lnTo>
                <a:lnTo>
                  <a:pt x="69627" y="3243"/>
                </a:lnTo>
                <a:lnTo>
                  <a:pt x="0" y="119536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 rot="2726607">
            <a:off x="8508549" y="5134987"/>
            <a:ext cx="80072" cy="80072"/>
          </a:xfrm>
          <a:custGeom>
            <a:rect b="b" l="l" r="r" t="t"/>
            <a:pathLst>
              <a:path extrusionOk="0" h="120000" w="120000">
                <a:moveTo>
                  <a:pt x="119160" y="58309"/>
                </a:moveTo>
                <a:lnTo>
                  <a:pt x="119160" y="58309"/>
                </a:lnTo>
                <a:cubicBezTo>
                  <a:pt x="119160" y="91267"/>
                  <a:pt x="93986" y="118309"/>
                  <a:pt x="61258" y="118309"/>
                </a:cubicBezTo>
                <a:lnTo>
                  <a:pt x="61258" y="118309"/>
                </a:lnTo>
                <a:cubicBezTo>
                  <a:pt x="28531" y="119154"/>
                  <a:pt x="1678" y="94647"/>
                  <a:pt x="839" y="61690"/>
                </a:cubicBezTo>
                <a:lnTo>
                  <a:pt x="839" y="61690"/>
                </a:lnTo>
                <a:cubicBezTo>
                  <a:pt x="0" y="28732"/>
                  <a:pt x="26013" y="1690"/>
                  <a:pt x="57902" y="845"/>
                </a:cubicBezTo>
                <a:lnTo>
                  <a:pt x="57902" y="845"/>
                </a:lnTo>
                <a:cubicBezTo>
                  <a:pt x="90629" y="0"/>
                  <a:pt x="117482" y="25352"/>
                  <a:pt x="119160" y="5830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 rot="2726607">
            <a:off x="8409833" y="5039568"/>
            <a:ext cx="82576" cy="80072"/>
          </a:xfrm>
          <a:custGeom>
            <a:rect b="b" l="l" r="r" t="t"/>
            <a:pathLst>
              <a:path extrusionOk="0" h="120000" w="120000">
                <a:moveTo>
                  <a:pt x="118333" y="58309"/>
                </a:moveTo>
                <a:lnTo>
                  <a:pt x="118333" y="58309"/>
                </a:lnTo>
                <a:cubicBezTo>
                  <a:pt x="119166" y="91267"/>
                  <a:pt x="93333" y="117464"/>
                  <a:pt x="60833" y="118309"/>
                </a:cubicBezTo>
                <a:lnTo>
                  <a:pt x="60833" y="118309"/>
                </a:lnTo>
                <a:cubicBezTo>
                  <a:pt x="28333" y="119154"/>
                  <a:pt x="1666" y="93802"/>
                  <a:pt x="833" y="61690"/>
                </a:cubicBezTo>
                <a:lnTo>
                  <a:pt x="833" y="61690"/>
                </a:lnTo>
                <a:cubicBezTo>
                  <a:pt x="0" y="27887"/>
                  <a:pt x="25833" y="1690"/>
                  <a:pt x="58333" y="0"/>
                </a:cubicBezTo>
                <a:lnTo>
                  <a:pt x="58333" y="0"/>
                </a:lnTo>
                <a:cubicBezTo>
                  <a:pt x="90000" y="0"/>
                  <a:pt x="117500" y="25352"/>
                  <a:pt x="118333" y="5830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8025919" y="72345"/>
            <a:ext cx="356974" cy="307736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 rot="6862459">
            <a:off x="7871451" y="4129419"/>
            <a:ext cx="678850" cy="585216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28575">
            <a:solidFill>
              <a:schemeClr val="accent3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2.jpg"/><Relationship Id="rId7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/>
        </p:nvSpPr>
        <p:spPr>
          <a:xfrm>
            <a:off x="1693643" y="3690746"/>
            <a:ext cx="289534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PRESENTATION BY ALABAMA LIQUID SNAKE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1686857" y="736804"/>
            <a:ext cx="3415964" cy="29447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4016348" y="1389009"/>
            <a:ext cx="2761830" cy="27618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2369279" y="2276646"/>
            <a:ext cx="433759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Botic</a:t>
            </a:r>
            <a:endParaRPr b="1" sz="3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privacy aware chatbot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/>
        </p:nvSpPr>
        <p:spPr>
          <a:xfrm flipH="1" rot="2733593">
            <a:off x="4224015" y="927845"/>
            <a:ext cx="65128" cy="65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2294100" y="277225"/>
            <a:ext cx="4555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Core Functionalities</a:t>
            </a:r>
            <a:endParaRPr b="1" sz="3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18"/>
          <p:cNvSpPr/>
          <p:nvPr/>
        </p:nvSpPr>
        <p:spPr>
          <a:xfrm rot="2733375">
            <a:off x="4545716" y="927677"/>
            <a:ext cx="65552" cy="65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1406550" y="1668751"/>
            <a:ext cx="63309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4.	</a:t>
            </a: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Client representative response suite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1" marL="9144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Light"/>
              <a:buAutoNum type="alphaLcPeriod"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response suggestion functionality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1" marL="9144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Light"/>
              <a:buAutoNum type="alphaLcPeriod"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email response system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1" marL="9144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Light"/>
              <a:buAutoNum type="alphaLcPeriod"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real-time response from CR to client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8" name="Google Shape;178;p18"/>
          <p:cNvSpPr/>
          <p:nvPr/>
        </p:nvSpPr>
        <p:spPr>
          <a:xfrm flipH="1" rot="2733593">
            <a:off x="4848190" y="927846"/>
            <a:ext cx="65128" cy="65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/>
          <p:nvPr/>
        </p:nvSpPr>
        <p:spPr>
          <a:xfrm flipH="1" rot="2733593">
            <a:off x="4224015" y="927845"/>
            <a:ext cx="65128" cy="65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2294100" y="277225"/>
            <a:ext cx="4555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Core Functionalities</a:t>
            </a:r>
            <a:endParaRPr b="1" sz="3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1406550" y="1668751"/>
            <a:ext cx="63309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5.	</a:t>
            </a: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Proprietary response digest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1" marL="9144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Light"/>
              <a:buAutoNum type="alphaLcPeriod"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company specific responses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1" marL="9144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Light"/>
              <a:buAutoNum type="alphaLcPeriod"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company specific data collection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6" name="Google Shape;186;p19"/>
          <p:cNvSpPr/>
          <p:nvPr/>
        </p:nvSpPr>
        <p:spPr>
          <a:xfrm rot="2733375">
            <a:off x="4545716" y="927677"/>
            <a:ext cx="65552" cy="65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9"/>
          <p:cNvSpPr/>
          <p:nvPr/>
        </p:nvSpPr>
        <p:spPr>
          <a:xfrm flipH="1" rot="2733593">
            <a:off x="4848190" y="927846"/>
            <a:ext cx="65128" cy="65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/>
        </p:nvSpPr>
        <p:spPr>
          <a:xfrm>
            <a:off x="2626590" y="1796542"/>
            <a:ext cx="38907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b="1" sz="7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/>
        </p:nvSpPr>
        <p:spPr>
          <a:xfrm>
            <a:off x="2322025" y="2817815"/>
            <a:ext cx="44999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MEET THE TEAM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0"/>
          <p:cNvSpPr/>
          <p:nvPr/>
        </p:nvSpPr>
        <p:spPr>
          <a:xfrm rot="5400000">
            <a:off x="3765865" y="1207008"/>
            <a:ext cx="1612270" cy="1389888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accent4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4208759" y="1317176"/>
            <a:ext cx="72648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7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/>
        </p:nvSpPr>
        <p:spPr>
          <a:xfrm>
            <a:off x="3874343" y="130167"/>
            <a:ext cx="139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Hello!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1423650" y="727825"/>
            <a:ext cx="629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We Are</a:t>
            </a:r>
            <a:r>
              <a:rPr b="1" lang="en-US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3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Alabama Liquid Snake</a:t>
            </a:r>
            <a:endParaRPr b="1" sz="3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1"/>
          <p:cNvSpPr txBox="1"/>
          <p:nvPr/>
        </p:nvSpPr>
        <p:spPr>
          <a:xfrm>
            <a:off x="1472325" y="2275000"/>
            <a:ext cx="152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Lesego Mabe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84" name="Google Shape;84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9" l="0" r="0" t="79"/>
          <a:stretch/>
        </p:blipFill>
        <p:spPr>
          <a:xfrm>
            <a:off x="1750574" y="3606780"/>
            <a:ext cx="1075500" cy="1077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5" name="Google Shape;85;p11"/>
          <p:cNvSpPr txBox="1"/>
          <p:nvPr/>
        </p:nvSpPr>
        <p:spPr>
          <a:xfrm>
            <a:off x="4535002" y="2305988"/>
            <a:ext cx="16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Peter Msimanga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2829718" y="3975925"/>
            <a:ext cx="13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Kyle Gaunt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7" name="Google Shape;87;p11"/>
          <p:cNvSpPr txBox="1"/>
          <p:nvPr/>
        </p:nvSpPr>
        <p:spPr>
          <a:xfrm>
            <a:off x="5687151" y="3975925"/>
            <a:ext cx="152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Justin Grenfell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7420526" y="2275000"/>
            <a:ext cx="139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Alicia Mulder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89" name="Google Shape;89;p11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69" r="69" t="0"/>
          <a:stretch/>
        </p:blipFill>
        <p:spPr>
          <a:xfrm>
            <a:off x="396824" y="1905855"/>
            <a:ext cx="1075500" cy="1077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90" name="Google Shape;90;p11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10311" r="10304" t="0"/>
          <a:stretch/>
        </p:blipFill>
        <p:spPr>
          <a:xfrm>
            <a:off x="4534999" y="3592555"/>
            <a:ext cx="1075500" cy="1077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91" name="Google Shape;91;p11"/>
          <p:cNvPicPr preferRelativeResize="0"/>
          <p:nvPr>
            <p:ph idx="2" type="pic"/>
          </p:nvPr>
        </p:nvPicPr>
        <p:blipFill rotWithShape="1">
          <a:blip r:embed="rId6">
            <a:alphaModFix/>
          </a:blip>
          <a:srcRect b="21727" l="0" r="0" t="3169"/>
          <a:stretch/>
        </p:blipFill>
        <p:spPr>
          <a:xfrm>
            <a:off x="6345036" y="1905855"/>
            <a:ext cx="1075500" cy="1077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92" name="Google Shape;92;p11"/>
          <p:cNvPicPr preferRelativeResize="0"/>
          <p:nvPr>
            <p:ph idx="2" type="pic"/>
          </p:nvPr>
        </p:nvPicPr>
        <p:blipFill rotWithShape="1">
          <a:blip r:embed="rId7">
            <a:alphaModFix/>
          </a:blip>
          <a:srcRect b="24879" l="0" r="0" t="0"/>
          <a:stretch/>
        </p:blipFill>
        <p:spPr>
          <a:xfrm>
            <a:off x="3459511" y="1936855"/>
            <a:ext cx="1075500" cy="1077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/>
        </p:nvSpPr>
        <p:spPr>
          <a:xfrm>
            <a:off x="1779957" y="3277335"/>
            <a:ext cx="5617540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privacy aware chatbot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2430291" y="2055563"/>
            <a:ext cx="4300152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BOTIC</a:t>
            </a:r>
            <a:endParaRPr b="1" sz="65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9" name="Google Shape;99;p12"/>
          <p:cNvGrpSpPr/>
          <p:nvPr/>
        </p:nvGrpSpPr>
        <p:grpSpPr>
          <a:xfrm>
            <a:off x="3849963" y="759646"/>
            <a:ext cx="1452698" cy="715512"/>
            <a:chOff x="10048118" y="1964813"/>
            <a:chExt cx="4313354" cy="2124498"/>
          </a:xfrm>
        </p:grpSpPr>
        <p:sp>
          <p:nvSpPr>
            <p:cNvPr id="100" name="Google Shape;100;p12"/>
            <p:cNvSpPr/>
            <p:nvPr/>
          </p:nvSpPr>
          <p:spPr>
            <a:xfrm>
              <a:off x="13681008" y="2847729"/>
              <a:ext cx="680464" cy="1031944"/>
            </a:xfrm>
            <a:custGeom>
              <a:rect b="b" l="l" r="r" t="t"/>
              <a:pathLst>
                <a:path extrusionOk="0" h="120000" w="120000">
                  <a:moveTo>
                    <a:pt x="6942" y="120000"/>
                  </a:moveTo>
                  <a:lnTo>
                    <a:pt x="0" y="117057"/>
                  </a:lnTo>
                  <a:lnTo>
                    <a:pt x="113553" y="0"/>
                  </a:lnTo>
                  <a:lnTo>
                    <a:pt x="120000" y="2942"/>
                  </a:lnTo>
                  <a:lnTo>
                    <a:pt x="6942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13298598" y="2926460"/>
              <a:ext cx="421775" cy="947590"/>
            </a:xfrm>
            <a:custGeom>
              <a:rect b="b" l="l" r="r" t="t"/>
              <a:pathLst>
                <a:path extrusionOk="0" h="120000" w="120000">
                  <a:moveTo>
                    <a:pt x="108800" y="120000"/>
                  </a:moveTo>
                  <a:lnTo>
                    <a:pt x="0" y="2136"/>
                  </a:lnTo>
                  <a:lnTo>
                    <a:pt x="11200" y="0"/>
                  </a:lnTo>
                  <a:lnTo>
                    <a:pt x="120000" y="117863"/>
                  </a:lnTo>
                  <a:lnTo>
                    <a:pt x="108800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13318281" y="2839292"/>
              <a:ext cx="1026320" cy="118098"/>
            </a:xfrm>
            <a:custGeom>
              <a:rect b="b" l="l" r="r" t="t"/>
              <a:pathLst>
                <a:path extrusionOk="0" h="120000" w="120000">
                  <a:moveTo>
                    <a:pt x="328" y="120000"/>
                  </a:moveTo>
                  <a:lnTo>
                    <a:pt x="0" y="77142"/>
                  </a:lnTo>
                  <a:lnTo>
                    <a:pt x="119671" y="0"/>
                  </a:lnTo>
                  <a:lnTo>
                    <a:pt x="119999" y="45714"/>
                  </a:lnTo>
                  <a:lnTo>
                    <a:pt x="328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13247984" y="1984495"/>
              <a:ext cx="92791" cy="950400"/>
            </a:xfrm>
            <a:custGeom>
              <a:rect b="b" l="l" r="r" t="t"/>
              <a:pathLst>
                <a:path extrusionOk="0" h="120000" w="120000">
                  <a:moveTo>
                    <a:pt x="61818" y="120000"/>
                  </a:moveTo>
                  <a:lnTo>
                    <a:pt x="0" y="355"/>
                  </a:lnTo>
                  <a:lnTo>
                    <a:pt x="58181" y="0"/>
                  </a:lnTo>
                  <a:lnTo>
                    <a:pt x="120000" y="120000"/>
                  </a:lnTo>
                  <a:lnTo>
                    <a:pt x="61818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13256422" y="1967623"/>
              <a:ext cx="1102239" cy="911035"/>
            </a:xfrm>
            <a:custGeom>
              <a:rect b="b" l="l" r="r" t="t"/>
              <a:pathLst>
                <a:path extrusionOk="0" h="120000" w="120000">
                  <a:moveTo>
                    <a:pt x="116938" y="120000"/>
                  </a:moveTo>
                  <a:lnTo>
                    <a:pt x="0" y="4814"/>
                  </a:lnTo>
                  <a:lnTo>
                    <a:pt x="3061" y="0"/>
                  </a:lnTo>
                  <a:lnTo>
                    <a:pt x="119999" y="115555"/>
                  </a:lnTo>
                  <a:lnTo>
                    <a:pt x="116938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12134499" y="1964813"/>
              <a:ext cx="1135981" cy="42179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12123250" y="1967623"/>
              <a:ext cx="1158476" cy="660783"/>
            </a:xfrm>
            <a:custGeom>
              <a:rect b="b" l="l" r="r" t="t"/>
              <a:pathLst>
                <a:path extrusionOk="0" h="120000" w="120000">
                  <a:moveTo>
                    <a:pt x="2330" y="120000"/>
                  </a:moveTo>
                  <a:lnTo>
                    <a:pt x="0" y="112851"/>
                  </a:lnTo>
                  <a:lnTo>
                    <a:pt x="117669" y="0"/>
                  </a:lnTo>
                  <a:lnTo>
                    <a:pt x="120000" y="7148"/>
                  </a:lnTo>
                  <a:lnTo>
                    <a:pt x="2330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11167227" y="2586227"/>
              <a:ext cx="972895" cy="292431"/>
            </a:xfrm>
            <a:custGeom>
              <a:rect b="b" l="l" r="r" t="t"/>
              <a:pathLst>
                <a:path extrusionOk="0" h="120000" w="120000">
                  <a:moveTo>
                    <a:pt x="1387" y="120000"/>
                  </a:moveTo>
                  <a:lnTo>
                    <a:pt x="0" y="102692"/>
                  </a:lnTo>
                  <a:lnTo>
                    <a:pt x="118612" y="0"/>
                  </a:lnTo>
                  <a:lnTo>
                    <a:pt x="120000" y="18461"/>
                  </a:lnTo>
                  <a:lnTo>
                    <a:pt x="1387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10343362" y="1964813"/>
              <a:ext cx="1793950" cy="354291"/>
            </a:xfrm>
            <a:custGeom>
              <a:rect b="b" l="l" r="r" t="t"/>
              <a:pathLst>
                <a:path extrusionOk="0" h="120000" w="120000">
                  <a:moveTo>
                    <a:pt x="564" y="120000"/>
                  </a:moveTo>
                  <a:lnTo>
                    <a:pt x="0" y="105714"/>
                  </a:lnTo>
                  <a:lnTo>
                    <a:pt x="119435" y="0"/>
                  </a:lnTo>
                  <a:lnTo>
                    <a:pt x="120000" y="14285"/>
                  </a:lnTo>
                  <a:lnTo>
                    <a:pt x="564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12112003" y="1987307"/>
              <a:ext cx="44989" cy="621417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10334925" y="2279738"/>
              <a:ext cx="851987" cy="596109"/>
            </a:xfrm>
            <a:custGeom>
              <a:rect b="b" l="l" r="r" t="t"/>
              <a:pathLst>
                <a:path extrusionOk="0" h="120000" w="120000">
                  <a:moveTo>
                    <a:pt x="116435" y="120000"/>
                  </a:moveTo>
                  <a:lnTo>
                    <a:pt x="0" y="7358"/>
                  </a:lnTo>
                  <a:lnTo>
                    <a:pt x="3564" y="0"/>
                  </a:lnTo>
                  <a:lnTo>
                    <a:pt x="120000" y="112641"/>
                  </a:lnTo>
                  <a:lnTo>
                    <a:pt x="116435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2"/>
            <p:cNvSpPr/>
            <p:nvPr/>
          </p:nvSpPr>
          <p:spPr>
            <a:xfrm>
              <a:off x="10059365" y="2839292"/>
              <a:ext cx="1124734" cy="624227"/>
            </a:xfrm>
            <a:custGeom>
              <a:rect b="b" l="l" r="r" t="t"/>
              <a:pathLst>
                <a:path extrusionOk="0" h="120000" w="120000">
                  <a:moveTo>
                    <a:pt x="2100" y="120000"/>
                  </a:moveTo>
                  <a:lnTo>
                    <a:pt x="0" y="112432"/>
                  </a:lnTo>
                  <a:lnTo>
                    <a:pt x="117900" y="0"/>
                  </a:lnTo>
                  <a:lnTo>
                    <a:pt x="120000" y="7567"/>
                  </a:lnTo>
                  <a:lnTo>
                    <a:pt x="2100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10048118" y="2290984"/>
              <a:ext cx="320549" cy="1158477"/>
            </a:xfrm>
            <a:custGeom>
              <a:rect b="b" l="l" r="r" t="t"/>
              <a:pathLst>
                <a:path extrusionOk="0" h="120000" w="120000">
                  <a:moveTo>
                    <a:pt x="15789" y="120000"/>
                  </a:moveTo>
                  <a:lnTo>
                    <a:pt x="0" y="118834"/>
                  </a:lnTo>
                  <a:lnTo>
                    <a:pt x="104210" y="0"/>
                  </a:lnTo>
                  <a:lnTo>
                    <a:pt x="119999" y="1165"/>
                  </a:lnTo>
                  <a:lnTo>
                    <a:pt x="15789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12128875" y="2589040"/>
              <a:ext cx="1195030" cy="368352"/>
            </a:xfrm>
            <a:custGeom>
              <a:rect b="b" l="l" r="r" t="t"/>
              <a:pathLst>
                <a:path extrusionOk="0" h="120000" w="120000">
                  <a:moveTo>
                    <a:pt x="118870" y="120000"/>
                  </a:moveTo>
                  <a:lnTo>
                    <a:pt x="0" y="13740"/>
                  </a:lnTo>
                  <a:lnTo>
                    <a:pt x="1129" y="0"/>
                  </a:lnTo>
                  <a:lnTo>
                    <a:pt x="120000" y="106259"/>
                  </a:lnTo>
                  <a:lnTo>
                    <a:pt x="118870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2840270" y="3883178"/>
              <a:ext cx="866046" cy="206133"/>
            </a:xfrm>
            <a:custGeom>
              <a:rect b="b" l="l" r="r" t="t"/>
              <a:pathLst>
                <a:path extrusionOk="0" h="120000" w="120000">
                  <a:moveTo>
                    <a:pt x="1182" y="120000"/>
                  </a:moveTo>
                  <a:lnTo>
                    <a:pt x="0" y="102857"/>
                  </a:lnTo>
                  <a:lnTo>
                    <a:pt x="118817" y="0"/>
                  </a:lnTo>
                  <a:lnTo>
                    <a:pt x="120000" y="17142"/>
                  </a:lnTo>
                  <a:lnTo>
                    <a:pt x="1182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2530969" y="2918023"/>
              <a:ext cx="801373" cy="669218"/>
            </a:xfrm>
            <a:custGeom>
              <a:rect b="b" l="l" r="r" t="t"/>
              <a:pathLst>
                <a:path extrusionOk="0" h="120000" w="120000">
                  <a:moveTo>
                    <a:pt x="4210" y="120000"/>
                  </a:moveTo>
                  <a:lnTo>
                    <a:pt x="0" y="113949"/>
                  </a:lnTo>
                  <a:lnTo>
                    <a:pt x="115789" y="0"/>
                  </a:lnTo>
                  <a:lnTo>
                    <a:pt x="119999" y="6050"/>
                  </a:lnTo>
                  <a:lnTo>
                    <a:pt x="4210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12112003" y="2608723"/>
              <a:ext cx="50906" cy="835591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11155979" y="2844918"/>
              <a:ext cx="539873" cy="699672"/>
            </a:xfrm>
            <a:custGeom>
              <a:rect b="b" l="l" r="r" t="t"/>
              <a:pathLst>
                <a:path extrusionOk="0" h="120000" w="120000">
                  <a:moveTo>
                    <a:pt x="111521" y="120000"/>
                  </a:moveTo>
                  <a:lnTo>
                    <a:pt x="0" y="4285"/>
                  </a:lnTo>
                  <a:lnTo>
                    <a:pt x="7826" y="0"/>
                  </a:lnTo>
                  <a:lnTo>
                    <a:pt x="120000" y="115714"/>
                  </a:lnTo>
                  <a:lnTo>
                    <a:pt x="111521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10064988" y="3421343"/>
              <a:ext cx="1459344" cy="371114"/>
            </a:xfrm>
            <a:custGeom>
              <a:rect b="b" l="l" r="r" t="t"/>
              <a:pathLst>
                <a:path extrusionOk="0" h="120000" w="120000">
                  <a:moveTo>
                    <a:pt x="119349" y="120000"/>
                  </a:moveTo>
                  <a:lnTo>
                    <a:pt x="0" y="15000"/>
                  </a:lnTo>
                  <a:lnTo>
                    <a:pt x="650" y="0"/>
                  </a:lnTo>
                  <a:lnTo>
                    <a:pt x="120000" y="105937"/>
                  </a:lnTo>
                  <a:lnTo>
                    <a:pt x="119349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p12"/>
          <p:cNvGrpSpPr/>
          <p:nvPr/>
        </p:nvGrpSpPr>
        <p:grpSpPr>
          <a:xfrm>
            <a:off x="3830075" y="737706"/>
            <a:ext cx="1493420" cy="697939"/>
            <a:chOff x="9989069" y="1874834"/>
            <a:chExt cx="4434264" cy="2072322"/>
          </a:xfrm>
        </p:grpSpPr>
        <p:sp>
          <p:nvSpPr>
            <p:cNvPr id="120" name="Google Shape;120;p12"/>
            <p:cNvSpPr/>
            <p:nvPr/>
          </p:nvSpPr>
          <p:spPr>
            <a:xfrm>
              <a:off x="12033273" y="2490624"/>
              <a:ext cx="196828" cy="19682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13211433" y="2828044"/>
              <a:ext cx="219324" cy="21651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13163631" y="1874834"/>
              <a:ext cx="219324" cy="21932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14263058" y="2780244"/>
              <a:ext cx="160275" cy="15746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11091308" y="2777432"/>
              <a:ext cx="160275" cy="16027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12038896" y="1891704"/>
              <a:ext cx="185582" cy="18558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9989069" y="3348235"/>
              <a:ext cx="160275" cy="15746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13621961" y="3786881"/>
              <a:ext cx="154651" cy="16027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10267440" y="2217877"/>
              <a:ext cx="157463" cy="15746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4302628" y="1251287"/>
            <a:ext cx="487706" cy="598505"/>
          </a:xfrm>
          <a:custGeom>
            <a:rect b="b" l="l" r="r" t="t"/>
            <a:pathLst>
              <a:path extrusionOk="0" h="120000" w="120000">
                <a:moveTo>
                  <a:pt x="61036" y="0"/>
                </a:moveTo>
                <a:cubicBezTo>
                  <a:pt x="36391" y="0"/>
                  <a:pt x="21190" y="7335"/>
                  <a:pt x="12437" y="22006"/>
                </a:cubicBezTo>
                <a:cubicBezTo>
                  <a:pt x="8752" y="28025"/>
                  <a:pt x="6218" y="44576"/>
                  <a:pt x="9443" y="47210"/>
                </a:cubicBezTo>
                <a:cubicBezTo>
                  <a:pt x="16353" y="52852"/>
                  <a:pt x="0" y="64890"/>
                  <a:pt x="0" y="73542"/>
                </a:cubicBezTo>
                <a:cubicBezTo>
                  <a:pt x="0" y="78432"/>
                  <a:pt x="8522" y="75799"/>
                  <a:pt x="11055" y="77680"/>
                </a:cubicBezTo>
                <a:cubicBezTo>
                  <a:pt x="13128" y="79561"/>
                  <a:pt x="7831" y="82382"/>
                  <a:pt x="7831" y="83510"/>
                </a:cubicBezTo>
                <a:cubicBezTo>
                  <a:pt x="7831" y="85768"/>
                  <a:pt x="10364" y="86332"/>
                  <a:pt x="11976" y="86332"/>
                </a:cubicBezTo>
                <a:cubicBezTo>
                  <a:pt x="11976" y="86332"/>
                  <a:pt x="8522" y="86144"/>
                  <a:pt x="8522" y="88401"/>
                </a:cubicBezTo>
                <a:cubicBezTo>
                  <a:pt x="8522" y="91222"/>
                  <a:pt x="11516" y="89905"/>
                  <a:pt x="11285" y="95360"/>
                </a:cubicBezTo>
                <a:cubicBezTo>
                  <a:pt x="11285" y="95172"/>
                  <a:pt x="11285" y="95172"/>
                  <a:pt x="11285" y="95172"/>
                </a:cubicBezTo>
                <a:cubicBezTo>
                  <a:pt x="10595" y="99310"/>
                  <a:pt x="10595" y="104576"/>
                  <a:pt x="17044" y="104576"/>
                </a:cubicBezTo>
                <a:cubicBezTo>
                  <a:pt x="24875" y="104576"/>
                  <a:pt x="34088" y="100250"/>
                  <a:pt x="41458" y="102319"/>
                </a:cubicBezTo>
                <a:cubicBezTo>
                  <a:pt x="46756" y="103636"/>
                  <a:pt x="45143" y="116990"/>
                  <a:pt x="41458" y="120000"/>
                </a:cubicBezTo>
                <a:cubicBezTo>
                  <a:pt x="97428" y="120000"/>
                  <a:pt x="97428" y="120000"/>
                  <a:pt x="97428" y="120000"/>
                </a:cubicBezTo>
                <a:cubicBezTo>
                  <a:pt x="97428" y="120000"/>
                  <a:pt x="88905" y="111912"/>
                  <a:pt x="95815" y="94796"/>
                </a:cubicBezTo>
                <a:cubicBezTo>
                  <a:pt x="100882" y="82194"/>
                  <a:pt x="120000" y="84263"/>
                  <a:pt x="120000" y="49843"/>
                </a:cubicBezTo>
                <a:cubicBezTo>
                  <a:pt x="120000" y="22382"/>
                  <a:pt x="97197" y="0"/>
                  <a:pt x="61036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2322025" y="2817815"/>
            <a:ext cx="4500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ARCHITECTURAL DESIGNS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3"/>
          <p:cNvSpPr/>
          <p:nvPr/>
        </p:nvSpPr>
        <p:spPr>
          <a:xfrm rot="5400000">
            <a:off x="3765894" y="1206967"/>
            <a:ext cx="1612200" cy="13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accent4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4208759" y="1317176"/>
            <a:ext cx="726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sz="7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00" y="152400"/>
            <a:ext cx="261742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3254850" y="713250"/>
            <a:ext cx="5786400" cy="3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TYPE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Interactive system, focused on the customer's interaction with the Chatbot.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interaction begins and ends with the customer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N-tier architecture breaks the system down to a number of relatively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independent and loosely coupled layers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ARCHITECTURAL STRUCTURE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3-tier architectural style for the 1st level of granularity.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independent and loosely coupled layers makes the testing and the development of the system less complicated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maintenance and further updates of the system will benefit as well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interface (MVC)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Angular framework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neural network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message scrubber, chatbot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database manager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 flipH="1" rot="2733593">
            <a:off x="4224015" y="927845"/>
            <a:ext cx="65128" cy="65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2294100" y="277225"/>
            <a:ext cx="4555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Core Functionalities</a:t>
            </a:r>
            <a:endParaRPr b="1" sz="3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406550" y="1668750"/>
            <a:ext cx="63309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Light"/>
              <a:buAutoNum type="arabicPeriod"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Customer support neural network ticketing system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1" marL="9144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Light"/>
              <a:buAutoNum type="alphaLcPeriod"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training of network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1" marL="9144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Light"/>
              <a:buAutoNum type="alphaLcPeriod"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building of chatbot service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0" name="Google Shape;150;p15"/>
          <p:cNvSpPr/>
          <p:nvPr/>
        </p:nvSpPr>
        <p:spPr>
          <a:xfrm rot="2733375">
            <a:off x="4545716" y="927677"/>
            <a:ext cx="65552" cy="65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/>
          <p:nvPr/>
        </p:nvSpPr>
        <p:spPr>
          <a:xfrm flipH="1" rot="2733593">
            <a:off x="4848190" y="927846"/>
            <a:ext cx="65128" cy="65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/>
          <p:nvPr/>
        </p:nvSpPr>
        <p:spPr>
          <a:xfrm flipH="1" rot="2729498">
            <a:off x="4224149" y="927956"/>
            <a:ext cx="65016" cy="650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2294100" y="277225"/>
            <a:ext cx="4555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Core Functionalities</a:t>
            </a:r>
            <a:endParaRPr b="1" sz="3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406550" y="1668751"/>
            <a:ext cx="63309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2.	Private information scraping and classification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1" marL="9144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Light"/>
              <a:buAutoNum type="alphaLcPeriod"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real time text analysis using FastText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1" marL="9144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Light"/>
              <a:buAutoNum type="alphaLcPeriod"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information classification severity index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9" name="Google Shape;159;p16"/>
          <p:cNvSpPr/>
          <p:nvPr/>
        </p:nvSpPr>
        <p:spPr>
          <a:xfrm rot="2729498">
            <a:off x="4545760" y="927681"/>
            <a:ext cx="65568" cy="655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/>
          <p:nvPr/>
        </p:nvSpPr>
        <p:spPr>
          <a:xfrm flipH="1" rot="2729498">
            <a:off x="4848324" y="927957"/>
            <a:ext cx="65016" cy="650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/>
          <p:nvPr/>
        </p:nvSpPr>
        <p:spPr>
          <a:xfrm flipH="1" rot="2733593">
            <a:off x="4224015" y="927845"/>
            <a:ext cx="65128" cy="65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2294100" y="277225"/>
            <a:ext cx="4555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Core Functionalities</a:t>
            </a:r>
            <a:endParaRPr b="1" sz="3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1406550" y="1668750"/>
            <a:ext cx="6330900" cy="18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3.	</a:t>
            </a: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Administration and customization suite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1" marL="9144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Light"/>
              <a:buAutoNum type="alphaLcPeriod"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super-user privileges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1" marL="9144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Light"/>
              <a:buAutoNum type="alphaLcPeriod"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system setup and customization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1" marL="9144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Light"/>
              <a:buAutoNum type="alphaLcPeriod"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region specific setup options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8" name="Google Shape;168;p17"/>
          <p:cNvSpPr/>
          <p:nvPr/>
        </p:nvSpPr>
        <p:spPr>
          <a:xfrm rot="2733375">
            <a:off x="4545716" y="927677"/>
            <a:ext cx="65552" cy="65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/>
          <p:nvPr/>
        </p:nvSpPr>
        <p:spPr>
          <a:xfrm flipH="1" rot="2733593">
            <a:off x="4848190" y="927846"/>
            <a:ext cx="65128" cy="65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Custom 27">
      <a:dk1>
        <a:srgbClr val="FFFFFF"/>
      </a:dk1>
      <a:lt1>
        <a:srgbClr val="FFFFFF"/>
      </a:lt1>
      <a:dk2>
        <a:srgbClr val="FFFFFF"/>
      </a:dk2>
      <a:lt2>
        <a:srgbClr val="160641"/>
      </a:lt2>
      <a:accent1>
        <a:srgbClr val="008FCE"/>
      </a:accent1>
      <a:accent2>
        <a:srgbClr val="15BBCB"/>
      </a:accent2>
      <a:accent3>
        <a:srgbClr val="C9DA24"/>
      </a:accent3>
      <a:accent4>
        <a:srgbClr val="FFD64D"/>
      </a:accent4>
      <a:accent5>
        <a:srgbClr val="FFA707"/>
      </a:accent5>
      <a:accent6>
        <a:srgbClr val="FF5B8F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