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7" y="678818"/>
            <a:ext cx="3173047" cy="563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13444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Ruslynn Appana:</a:t>
            </a:r>
          </a:p>
          <a:p>
            <a:pPr algn="ctr"/>
            <a:r>
              <a:rPr lang="en-US" sz="1600" dirty="0"/>
              <a:t>Interface redesign</a:t>
            </a:r>
          </a:p>
          <a:p>
            <a:pPr algn="ctr"/>
            <a:r>
              <a:rPr lang="en-US" sz="1600" dirty="0"/>
              <a:t>Maintenance of all existing code to standards</a:t>
            </a:r>
          </a:p>
          <a:p>
            <a:pPr algn="ctr"/>
            <a:r>
              <a:rPr lang="en-US" sz="1600" b="1" dirty="0"/>
              <a:t> </a:t>
            </a:r>
            <a:r>
              <a:rPr lang="en-US" sz="1600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4949" y="2454031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Jeandre</a:t>
            </a:r>
            <a:r>
              <a:rPr lang="en-US" sz="1600" b="1" dirty="0"/>
              <a:t> Botha:</a:t>
            </a:r>
          </a:p>
          <a:p>
            <a:pPr algn="ctr"/>
            <a:r>
              <a:rPr lang="en-US" sz="1600" dirty="0"/>
              <a:t>Interface redesign</a:t>
            </a:r>
          </a:p>
          <a:p>
            <a:pPr algn="ctr"/>
            <a:r>
              <a:rPr lang="en-US" sz="1600" dirty="0"/>
              <a:t>Implemented Load balancer.</a:t>
            </a:r>
            <a:r>
              <a:rPr lang="en-US" sz="1600" b="1" dirty="0"/>
              <a:t> </a:t>
            </a:r>
            <a:r>
              <a:rPr lang="en-US" sz="1600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53319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Muhammed </a:t>
            </a:r>
            <a:r>
              <a:rPr lang="en-US" sz="1600" b="1" dirty="0" err="1"/>
              <a:t>Carrim</a:t>
            </a:r>
            <a:r>
              <a:rPr lang="en-US" sz="1600" b="1" dirty="0"/>
              <a:t>:</a:t>
            </a:r>
          </a:p>
          <a:p>
            <a:pPr algn="ctr"/>
            <a:r>
              <a:rPr lang="en-US" sz="1600" dirty="0"/>
              <a:t>DDOS Attack Test,</a:t>
            </a:r>
          </a:p>
          <a:p>
            <a:pPr algn="ctr"/>
            <a:r>
              <a:rPr lang="en-US" sz="1600" dirty="0"/>
              <a:t>Helped with Load Balancing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53318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Sisa</a:t>
            </a:r>
            <a:r>
              <a:rPr lang="en-US" sz="1600" b="1" dirty="0"/>
              <a:t> </a:t>
            </a:r>
            <a:r>
              <a:rPr lang="en-US" sz="1600" b="1" dirty="0" err="1"/>
              <a:t>Khoza</a:t>
            </a:r>
            <a:r>
              <a:rPr lang="en-US" sz="1600" b="1" dirty="0"/>
              <a:t>: </a:t>
            </a:r>
          </a:p>
          <a:p>
            <a:pPr algn="ctr"/>
            <a:r>
              <a:rPr lang="en-US" sz="1600" dirty="0" smtClean="0"/>
              <a:t>Metrics,  Database Integration </a:t>
            </a:r>
            <a:r>
              <a:rPr lang="en-US" sz="1600" smtClean="0"/>
              <a:t>with Metrics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8913446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Christiaan </a:t>
            </a:r>
            <a:r>
              <a:rPr lang="en-US" sz="1600" b="1" dirty="0" err="1"/>
              <a:t>Opperman</a:t>
            </a:r>
            <a:r>
              <a:rPr lang="en-US" sz="1600" b="1" dirty="0"/>
              <a:t>:</a:t>
            </a:r>
          </a:p>
          <a:p>
            <a:pPr algn="ctr"/>
            <a:r>
              <a:rPr lang="en-US" sz="1600" dirty="0"/>
              <a:t>Link the interface will database and the security of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protection.</a:t>
            </a:r>
          </a:p>
          <a:p>
            <a:r>
              <a:rPr lang="en-US" dirty="0"/>
              <a:t>Load balancing.</a:t>
            </a:r>
          </a:p>
          <a:p>
            <a:r>
              <a:rPr lang="en-US" dirty="0"/>
              <a:t>Metrics with </a:t>
            </a:r>
            <a:r>
              <a:rPr lang="en-US" dirty="0" err="1"/>
              <a:t>Grafana</a:t>
            </a:r>
            <a:r>
              <a:rPr lang="en-US" dirty="0"/>
              <a:t>.</a:t>
            </a:r>
          </a:p>
          <a:p>
            <a:r>
              <a:rPr lang="en-US" dirty="0"/>
              <a:t>Modern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Impressive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protect against DDOS attack instead of DOS only.</a:t>
            </a:r>
          </a:p>
          <a:p>
            <a:r>
              <a:rPr lang="en-US" dirty="0" err="1"/>
              <a:t>Heatmap</a:t>
            </a:r>
            <a:r>
              <a:rPr lang="en-US" dirty="0"/>
              <a:t> of Incoming Traffic.</a:t>
            </a:r>
          </a:p>
          <a:p>
            <a:r>
              <a:rPr lang="en-US" dirty="0"/>
              <a:t>Different Load Balancing Algorithms</a:t>
            </a:r>
          </a:p>
          <a:p>
            <a:r>
              <a:rPr lang="en-US" dirty="0"/>
              <a:t>Shell file to install all </a:t>
            </a:r>
            <a:r>
              <a:rPr lang="en-US" dirty="0" err="1"/>
              <a:t>dependancies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Deployment diagram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401" y="1570892"/>
            <a:ext cx="8550030" cy="436098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56738" y="2680677"/>
            <a:ext cx="11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8708" y="2986481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Defendr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48246" y="3566718"/>
            <a:ext cx="110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Forward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0339" y="4735119"/>
            <a:ext cx="11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4155" y="5040923"/>
            <a:ext cx="2282092" cy="50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party’s client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745415" y="5104451"/>
            <a:ext cx="2289909" cy="436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Servers/ </a:t>
            </a:r>
            <a:r>
              <a:rPr lang="en-US" dirty="0" err="1" smtClean="0"/>
              <a:t>Backends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List of what 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database connection</a:t>
            </a:r>
          </a:p>
          <a:p>
            <a:r>
              <a:rPr lang="en-US" dirty="0"/>
              <a:t>Adding triggers to database</a:t>
            </a:r>
          </a:p>
          <a:p>
            <a:r>
              <a:rPr lang="en-US" dirty="0"/>
              <a:t>Exponential counter for blacklisting</a:t>
            </a:r>
          </a:p>
          <a:p>
            <a:r>
              <a:rPr lang="en-US" dirty="0"/>
              <a:t>Improving interface to backend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Stand-out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provides capabilities for forensic investigation into possible attacks</a:t>
            </a:r>
          </a:p>
          <a:p>
            <a:r>
              <a:rPr lang="en-US" dirty="0"/>
              <a:t>Can protect any backend server that is registered with the device</a:t>
            </a:r>
          </a:p>
          <a:p>
            <a:r>
              <a:rPr lang="en-US" dirty="0"/>
              <a:t>Possibility to defend against SYN attacks from number of connections implementation</a:t>
            </a:r>
          </a:p>
          <a:p>
            <a:r>
              <a:rPr lang="en-US" dirty="0"/>
              <a:t>Documentation is user friendly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Chris\Download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96" y="4063416"/>
            <a:ext cx="17716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Design Patterns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838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Kernel files design patterns: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Chain of responsibility</a:t>
            </a:r>
          </a:p>
          <a:p>
            <a:r>
              <a:rPr lang="en-US" dirty="0" smtClean="0"/>
              <a:t>Controller</a:t>
            </a:r>
          </a:p>
          <a:p>
            <a:pPr marL="0" indent="0">
              <a:buNone/>
            </a:pPr>
            <a:r>
              <a:rPr lang="en-US" b="1" dirty="0"/>
              <a:t>Interface design patterns: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Singleton implemented with  a façade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0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Disability of USB ports</a:t>
            </a:r>
          </a:p>
          <a:p>
            <a:r>
              <a:rPr lang="en-US" dirty="0" smtClean="0"/>
              <a:t>SHA 512 for hashing</a:t>
            </a:r>
          </a:p>
          <a:p>
            <a:r>
              <a:rPr lang="en-US" dirty="0" smtClean="0"/>
              <a:t>32 letter for slat</a:t>
            </a:r>
          </a:p>
          <a:p>
            <a:r>
              <a:rPr lang="en-US" dirty="0" smtClean="0"/>
              <a:t>3 attempts for the password before a 1min time out</a:t>
            </a:r>
          </a:p>
          <a:p>
            <a:r>
              <a:rPr lang="en-US" dirty="0" smtClean="0"/>
              <a:t>Three roles-based access: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49726"/>
              </p:ext>
            </p:extLst>
          </p:nvPr>
        </p:nvGraphicFramePr>
        <p:xfrm>
          <a:off x="2696308" y="4111543"/>
          <a:ext cx="8128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&amp; write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12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235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COS 301 Dark nites Defendr</vt:lpstr>
      <vt:lpstr>Roles</vt:lpstr>
      <vt:lpstr>Core functionality</vt:lpstr>
      <vt:lpstr>Impressive aspect</vt:lpstr>
      <vt:lpstr>Deployment diagram</vt:lpstr>
      <vt:lpstr>List of what is left</vt:lpstr>
      <vt:lpstr>Stand-out extension</vt:lpstr>
      <vt:lpstr>Design Patterns</vt:lpstr>
      <vt:lpstr>System Security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109</cp:revision>
  <dcterms:created xsi:type="dcterms:W3CDTF">2019-03-14T18:52:13Z</dcterms:created>
  <dcterms:modified xsi:type="dcterms:W3CDTF">2019-08-22T12:48:17Z</dcterms:modified>
</cp:coreProperties>
</file>