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-10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 fontScale="92500"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frist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demmo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xmlns="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xmlns="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xmlns="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xmlns="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xmlns="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xmlns="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xmlns="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xmlns="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xmlns="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xmlns="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xmlns="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xmlns="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xmlns="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xmlns="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xmlns="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xmlns="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xmlns="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440" y="624110"/>
            <a:ext cx="2364087" cy="699364"/>
          </a:xfrm>
        </p:spPr>
        <p:txBody>
          <a:bodyPr/>
          <a:lstStyle/>
          <a:p>
            <a:pPr algn="ctr"/>
            <a:r>
              <a:rPr lang="en-US" b="1" dirty="0"/>
              <a:t>The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3573" y="1756134"/>
            <a:ext cx="3992732" cy="576262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2468202"/>
          </a:xfrm>
        </p:spPr>
        <p:txBody>
          <a:bodyPr>
            <a:noAutofit/>
          </a:bodyPr>
          <a:lstStyle/>
          <a:p>
            <a:r>
              <a:rPr lang="en-US" sz="2400" dirty="0" err="1"/>
              <a:t>Ruslynn</a:t>
            </a:r>
            <a:r>
              <a:rPr lang="en-US" sz="2400" dirty="0"/>
              <a:t> </a:t>
            </a:r>
            <a:r>
              <a:rPr lang="en-US" sz="2400" dirty="0" err="1"/>
              <a:t>Appana</a:t>
            </a:r>
            <a:endParaRPr lang="en-US" sz="2400" dirty="0"/>
          </a:p>
          <a:p>
            <a:r>
              <a:rPr lang="en-US" sz="2400" dirty="0" err="1"/>
              <a:t>Jeandre</a:t>
            </a:r>
            <a:r>
              <a:rPr lang="en-US" sz="2400" dirty="0"/>
              <a:t> Botha</a:t>
            </a:r>
          </a:p>
          <a:p>
            <a:r>
              <a:rPr lang="en-US" sz="2400" dirty="0"/>
              <a:t>Muhammed </a:t>
            </a:r>
            <a:r>
              <a:rPr lang="en-US" sz="2400" dirty="0" err="1"/>
              <a:t>Carrim</a:t>
            </a:r>
            <a:endParaRPr lang="en-US" sz="2400" dirty="0"/>
          </a:p>
          <a:p>
            <a:r>
              <a:rPr lang="en-US" sz="2400" dirty="0" err="1"/>
              <a:t>Sisa</a:t>
            </a:r>
            <a:r>
              <a:rPr lang="en-US" sz="2400" dirty="0"/>
              <a:t> </a:t>
            </a:r>
            <a:r>
              <a:rPr lang="en-US" sz="2400" dirty="0" err="1"/>
              <a:t>Khoza</a:t>
            </a:r>
            <a:endParaRPr lang="en-US" sz="2400" dirty="0"/>
          </a:p>
          <a:p>
            <a:r>
              <a:rPr lang="en-US" sz="2400" dirty="0"/>
              <a:t>Christiaan </a:t>
            </a:r>
            <a:r>
              <a:rPr lang="en-US" sz="2400" dirty="0" err="1"/>
              <a:t>Opperman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93018" y="1837128"/>
            <a:ext cx="3999001" cy="576262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Role</a:t>
            </a:r>
            <a:r>
              <a:rPr lang="en-US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6195" y="2545738"/>
            <a:ext cx="5397189" cy="2543620"/>
          </a:xfrm>
        </p:spPr>
        <p:txBody>
          <a:bodyPr>
            <a:noAutofit/>
          </a:bodyPr>
          <a:lstStyle/>
          <a:p>
            <a:r>
              <a:rPr lang="en-US" sz="2400" dirty="0" smtClean="0"/>
              <a:t>Developer</a:t>
            </a:r>
            <a:endParaRPr lang="en-US" sz="2400" dirty="0"/>
          </a:p>
          <a:p>
            <a:r>
              <a:rPr lang="en-US" sz="2400" dirty="0"/>
              <a:t>Leader/ Developer</a:t>
            </a:r>
            <a:endParaRPr lang="en-US" sz="2400" dirty="0"/>
          </a:p>
          <a:p>
            <a:r>
              <a:rPr lang="en-US" sz="2400" dirty="0"/>
              <a:t>Developer</a:t>
            </a:r>
            <a:endParaRPr lang="en-US" sz="2400" dirty="0"/>
          </a:p>
          <a:p>
            <a:r>
              <a:rPr lang="en-US" sz="2400" dirty="0" smtClean="0"/>
              <a:t>Developer/ Group administrator</a:t>
            </a:r>
            <a:endParaRPr lang="en-US" sz="2400" dirty="0"/>
          </a:p>
          <a:p>
            <a:r>
              <a:rPr lang="en-US" sz="2400" dirty="0" smtClean="0"/>
              <a:t>Developer/ Driver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621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973" y="612078"/>
            <a:ext cx="3194263" cy="72342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180" y="2374231"/>
            <a:ext cx="8888914" cy="2354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We are implementing the </a:t>
            </a:r>
            <a:r>
              <a:rPr lang="en-US" sz="2400" dirty="0" err="1"/>
              <a:t>Defendr</a:t>
            </a:r>
            <a:r>
              <a:rPr lang="en-US" sz="2400" dirty="0"/>
              <a:t> project our clients, advance. The project will provide services such protection against DOS attack and network load-balancing for the connected applications without increasing response time. The system will also provide various user interfaces for: monitoring metrics such as packets per second and total packets passing through the system, backlisting and whitelisting IP’s and dynamically adding &amp; removing backends.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1726" y="1366863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About</a:t>
            </a:r>
            <a:r>
              <a:rPr lang="en-US" sz="20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32" y="5294992"/>
            <a:ext cx="5215440" cy="9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7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379" y="625642"/>
            <a:ext cx="3176337" cy="66441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The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0" y="1418139"/>
            <a:ext cx="2424363" cy="615198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Approach: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7421" y="2249906"/>
            <a:ext cx="7664116" cy="3814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84594" y="3254534"/>
            <a:ext cx="830179" cy="8061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32131" y="3218438"/>
            <a:ext cx="1467852" cy="878306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DOS protector</a:t>
            </a:r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4114773" y="3657591"/>
            <a:ext cx="51735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545156" y="3194374"/>
            <a:ext cx="1419726" cy="932448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Load-Balancer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>
          <a:xfrm>
            <a:off x="6099983" y="3657591"/>
            <a:ext cx="445173" cy="30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446160" y="3368830"/>
            <a:ext cx="1780681" cy="58954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  <p:cxnSp>
        <p:nvCxnSpPr>
          <p:cNvPr id="20" name="Straight Arrow Connector 19"/>
          <p:cNvCxnSpPr>
            <a:stCxn id="14" idx="3"/>
            <a:endCxn id="18" idx="1"/>
          </p:cNvCxnSpPr>
          <p:nvPr/>
        </p:nvCxnSpPr>
        <p:spPr>
          <a:xfrm>
            <a:off x="7964882" y="3660598"/>
            <a:ext cx="481278" cy="3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93869" y="4764493"/>
            <a:ext cx="2057400" cy="69783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interfaces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6200000" flipV="1">
            <a:off x="5510439" y="3964395"/>
            <a:ext cx="667749" cy="956512"/>
          </a:xfrm>
          <a:prstGeom prst="bentConnector3">
            <a:avLst>
              <a:gd name="adj1" fmla="val 55405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7" idx="0"/>
            <a:endCxn id="14" idx="2"/>
          </p:cNvCxnSpPr>
          <p:nvPr/>
        </p:nvCxnSpPr>
        <p:spPr>
          <a:xfrm rot="5400000" flipH="1" flipV="1">
            <a:off x="6469959" y="3979433"/>
            <a:ext cx="637671" cy="932450"/>
          </a:xfrm>
          <a:prstGeom prst="bentConnector3">
            <a:avLst>
              <a:gd name="adj1" fmla="val 55661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2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106" y="851208"/>
            <a:ext cx="8911687" cy="701842"/>
          </a:xfrm>
        </p:spPr>
        <p:txBody>
          <a:bodyPr/>
          <a:lstStyle/>
          <a:p>
            <a:pPr algn="ctr"/>
            <a:r>
              <a:rPr lang="en-US" b="1" dirty="0"/>
              <a:t>The project magnet 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95" y="1553050"/>
            <a:ext cx="8768575" cy="44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84640" y="262135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75896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123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COS 301 Dark nites Defendr</vt:lpstr>
      <vt:lpstr>The team</vt:lpstr>
      <vt:lpstr>The project</vt:lpstr>
      <vt:lpstr>The project</vt:lpstr>
      <vt:lpstr>The project magnet 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Christo Opperman</cp:lastModifiedBy>
  <cp:revision>24</cp:revision>
  <dcterms:created xsi:type="dcterms:W3CDTF">2019-03-14T18:52:13Z</dcterms:created>
  <dcterms:modified xsi:type="dcterms:W3CDTF">2019-05-02T11:50:20Z</dcterms:modified>
</cp:coreProperties>
</file>