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2019/05/23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49" y="551921"/>
            <a:ext cx="1459530" cy="754785"/>
          </a:xfrm>
        </p:spPr>
        <p:txBody>
          <a:bodyPr>
            <a:normAutofit/>
          </a:bodyPr>
          <a:lstStyle/>
          <a:p>
            <a:r>
              <a:rPr lang="en-US" b="1" dirty="0" smtClean="0"/>
              <a:t>Jobs: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40427"/>
              </p:ext>
            </p:extLst>
          </p:nvPr>
        </p:nvGraphicFramePr>
        <p:xfrm>
          <a:off x="3585413" y="1917032"/>
          <a:ext cx="560671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3"/>
                <a:gridCol w="2478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Ruslynn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Appana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and black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Jeandre</a:t>
                      </a:r>
                      <a:r>
                        <a:rPr lang="en-US" sz="1800" dirty="0" smtClean="0"/>
                        <a:t> Botha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Muhammed </a:t>
                      </a:r>
                      <a:r>
                        <a:rPr lang="en-US" sz="1800" dirty="0" err="1" smtClean="0"/>
                        <a:t>Carrim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System architectural designs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Sisa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Khoza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Coding 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Christiaan </a:t>
                      </a:r>
                      <a:r>
                        <a:rPr lang="en-US" sz="1800" dirty="0" err="1" smtClean="0"/>
                        <a:t>Opperman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manual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7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1" dirty="0" smtClean="0"/>
              <a:t>Architectural designs: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894" y="600047"/>
            <a:ext cx="8911687" cy="128089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C</a:t>
            </a:r>
            <a:r>
              <a:rPr lang="en-US" b="1" dirty="0" smtClean="0"/>
              <a:t>ore </a:t>
            </a:r>
            <a:r>
              <a:rPr lang="en-US" b="1" dirty="0"/>
              <a:t>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Performance:</a:t>
            </a:r>
          </a:p>
          <a:p>
            <a:r>
              <a:rPr lang="en-US" dirty="0" smtClean="0"/>
              <a:t>Security:</a:t>
            </a:r>
          </a:p>
          <a:p>
            <a:r>
              <a:rPr lang="en-US" dirty="0" smtClean="0"/>
              <a:t>Availability:</a:t>
            </a:r>
          </a:p>
          <a:p>
            <a:r>
              <a:rPr lang="en-US" smtClean="0"/>
              <a:t>Flexibility: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4640" y="262135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5896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COS 301 Dark nites Defendr</vt:lpstr>
      <vt:lpstr>Jobs:</vt:lpstr>
      <vt:lpstr>Architectural designs:</vt:lpstr>
      <vt:lpstr>Core quality requirements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29</cp:revision>
  <dcterms:created xsi:type="dcterms:W3CDTF">2019-03-14T18:52:13Z</dcterms:created>
  <dcterms:modified xsi:type="dcterms:W3CDTF">2019-05-23T09:48:42Z</dcterms:modified>
</cp:coreProperties>
</file>