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4" r:id="rId5"/>
    <p:sldId id="263" r:id="rId6"/>
    <p:sldId id="265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4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2019/07/12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716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2019/07/12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965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2019/07/12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2295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2019/07/12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41278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2019/07/12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9323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2019/07/12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17755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2019/07/12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9008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2019/07/12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5434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2019/07/12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689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2019/07/12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89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2019/07/12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9548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2019/07/12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3583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2019/07/12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3181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2019/07/12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284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2019/07/12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09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2019/07/12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378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CC8C2-31CE-435F-A416-A5DD09A07E33}" type="datetimeFigureOut">
              <a:rPr lang="en-ZA" smtClean="0"/>
              <a:t>2019/07/12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804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F81819F9-8CAC-4A6C-8F06-0482027F97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CA312D-3828-4024-9CA0-545EE469B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 301</a:t>
            </a:r>
            <a:b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 </a:t>
            </a:r>
            <a:r>
              <a:rPr lang="en-ZA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nites</a:t>
            </a:r>
            <a: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A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Defendr</a:t>
            </a:r>
            <a:endParaRPr lang="en-ZA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7503EA1-3526-455A-926A-3FC10C211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1656138" cy="376597"/>
          </a:xfrm>
        </p:spPr>
        <p:txBody>
          <a:bodyPr>
            <a:normAutofit/>
          </a:bodyPr>
          <a:lstStyle/>
          <a:p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Demo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A98CC08-AEC2-4E8F-8F52-0F5C6372DB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5D1545E6-EB3C-4478-A661-A2CA963F12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="" xmlns:a16="http://schemas.microsoft.com/office/drawing/2014/main" id="{B2E5B960-0C5D-4F77-8E9F-9F3D883D83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="" xmlns:a16="http://schemas.microsoft.com/office/drawing/2014/main" id="{258E44FC-92AD-43A0-BB05-DB268C82D8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="" xmlns:a16="http://schemas.microsoft.com/office/drawing/2014/main" id="{C63D3083-A56C-4199-8DE0-63C8BE9EDF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="" xmlns:a16="http://schemas.microsoft.com/office/drawing/2014/main" id="{C7CD3581-635D-438F-A64F-68404E7AE0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="" xmlns:a16="http://schemas.microsoft.com/office/drawing/2014/main" id="{AD6904C0-211C-41A2-BDB8-3B07C90BBB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="" xmlns:a16="http://schemas.microsoft.com/office/drawing/2014/main" id="{B0837DA6-CAF9-4E78-A39E-6358EDE2B1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="" xmlns:a16="http://schemas.microsoft.com/office/drawing/2014/main" id="{0A99DD7D-3AB3-471E-842F-8AFEA09D07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="" xmlns:a16="http://schemas.microsoft.com/office/drawing/2014/main" id="{9C70B0D4-92FE-478F-86BD-93BA2C4DFC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="" xmlns:a16="http://schemas.microsoft.com/office/drawing/2014/main" id="{C9156BE6-11D4-4696-9E3F-C325BFAC81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="" xmlns:a16="http://schemas.microsoft.com/office/drawing/2014/main" id="{4E667226-1D20-4A9D-BBE3-AC17EA436F0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="" xmlns:a16="http://schemas.microsoft.com/office/drawing/2014/main" id="{2F87E3B6-5202-4434-9B26-42B46774F32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="" xmlns:a16="http://schemas.microsoft.com/office/drawing/2014/main" id="{AEA5E85F-F1F4-40E4-A62C-95324F6749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40A75861-F6C5-44A9-B161-B03701CBDE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="" xmlns:a16="http://schemas.microsoft.com/office/drawing/2014/main" id="{72EE642D-4F69-47C0-99BA-CE43503573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="" xmlns:a16="http://schemas.microsoft.com/office/drawing/2014/main" id="{26178CE4-DA2D-46EA-AB8D-341C5AC563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="" xmlns:a16="http://schemas.microsoft.com/office/drawing/2014/main" id="{698E9F53-8381-4FA5-A510-846925D242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="" xmlns:a16="http://schemas.microsoft.com/office/drawing/2014/main" id="{B13CE284-F21E-411B-BB8E-9C03B853CE4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="" xmlns:a16="http://schemas.microsoft.com/office/drawing/2014/main" id="{23DF4578-4703-437C-A797-2A2D0CEE5F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="" xmlns:a16="http://schemas.microsoft.com/office/drawing/2014/main" id="{F878F330-AF64-4F8F-88FD-A4A408D6D3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="" xmlns:a16="http://schemas.microsoft.com/office/drawing/2014/main" id="{AC9B00BF-4FB7-42FA-BBBD-7DB54ED3F0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="" xmlns:a16="http://schemas.microsoft.com/office/drawing/2014/main" id="{BD3D64CA-2AAD-4609-8DAA-3EAD4609A6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="" xmlns:a16="http://schemas.microsoft.com/office/drawing/2014/main" id="{C669E05A-8550-4E91-B29E-E1912228EC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="" xmlns:a16="http://schemas.microsoft.com/office/drawing/2014/main" id="{F8C1FD53-1E8F-46CA-BC2D-FCEC4DAE07F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="" xmlns:a16="http://schemas.microsoft.com/office/drawing/2014/main" id="{CC97A31F-CFDE-4EA3-98F1-13FDD16702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="" xmlns:a16="http://schemas.microsoft.com/office/drawing/2014/main" id="{9E1540E7-E6C3-4907-B70A-B1756836559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="" xmlns:a16="http://schemas.microsoft.com/office/drawing/2014/main" id="{1310EFE2-B91D-47E7-B117-C2A802800A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546" y="5859025"/>
            <a:ext cx="1943421" cy="5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3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/>
              <a:t>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dk1"/>
                </a:solidFill>
              </a:rPr>
              <a:t>Ruslynn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Appana</a:t>
            </a:r>
            <a:r>
              <a:rPr lang="en-US" dirty="0">
                <a:solidFill>
                  <a:schemeClr val="dk1"/>
                </a:solidFill>
              </a:rPr>
              <a:t>: </a:t>
            </a:r>
            <a:r>
              <a:rPr lang="en-US" dirty="0" smtClean="0">
                <a:solidFill>
                  <a:schemeClr val="dk1"/>
                </a:solidFill>
              </a:rPr>
              <a:t>Metrics, unit testing </a:t>
            </a:r>
            <a:endParaRPr lang="en-US" dirty="0">
              <a:solidFill>
                <a:schemeClr val="dk1"/>
              </a:solidFill>
            </a:endParaRPr>
          </a:p>
          <a:p>
            <a:r>
              <a:rPr lang="en-US" dirty="0" err="1">
                <a:solidFill>
                  <a:schemeClr val="dk1"/>
                </a:solidFill>
              </a:rPr>
              <a:t>Jeandre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smtClean="0">
                <a:solidFill>
                  <a:schemeClr val="dk1"/>
                </a:solidFill>
              </a:rPr>
              <a:t>Botha: </a:t>
            </a:r>
            <a:r>
              <a:rPr lang="en-US" dirty="0">
                <a:solidFill>
                  <a:schemeClr val="dk1"/>
                </a:solidFill>
              </a:rPr>
              <a:t>Load </a:t>
            </a:r>
            <a:r>
              <a:rPr lang="en-US" dirty="0" smtClean="0">
                <a:solidFill>
                  <a:schemeClr val="dk1"/>
                </a:solidFill>
              </a:rPr>
              <a:t>balancing, unit testing</a:t>
            </a:r>
            <a:endParaRPr lang="en-US" dirty="0">
              <a:solidFill>
                <a:schemeClr val="dk1"/>
              </a:solidFill>
            </a:endParaRPr>
          </a:p>
          <a:p>
            <a:r>
              <a:rPr lang="en-US" dirty="0">
                <a:solidFill>
                  <a:schemeClr val="dk1"/>
                </a:solidFill>
              </a:rPr>
              <a:t>Muhammed </a:t>
            </a:r>
            <a:r>
              <a:rPr lang="en-US" dirty="0" err="1" smtClean="0">
                <a:solidFill>
                  <a:schemeClr val="dk1"/>
                </a:solidFill>
              </a:rPr>
              <a:t>Carrim</a:t>
            </a:r>
            <a:r>
              <a:rPr lang="en-US" dirty="0" smtClean="0">
                <a:solidFill>
                  <a:schemeClr val="dk1"/>
                </a:solidFill>
              </a:rPr>
              <a:t>: </a:t>
            </a:r>
            <a:r>
              <a:rPr lang="en-US" dirty="0">
                <a:solidFill>
                  <a:schemeClr val="dk1"/>
                </a:solidFill>
              </a:rPr>
              <a:t>Load </a:t>
            </a:r>
            <a:r>
              <a:rPr lang="en-US" dirty="0" smtClean="0">
                <a:solidFill>
                  <a:schemeClr val="dk1"/>
                </a:solidFill>
              </a:rPr>
              <a:t>balancing, dynamically </a:t>
            </a:r>
            <a:r>
              <a:rPr lang="en-US" dirty="0">
                <a:solidFill>
                  <a:schemeClr val="dk1"/>
                </a:solidFill>
              </a:rPr>
              <a:t>managing back </a:t>
            </a:r>
            <a:r>
              <a:rPr lang="en-US" dirty="0" smtClean="0">
                <a:solidFill>
                  <a:schemeClr val="dk1"/>
                </a:solidFill>
              </a:rPr>
              <a:t>ends</a:t>
            </a:r>
            <a:endParaRPr lang="en-US" dirty="0">
              <a:solidFill>
                <a:schemeClr val="dk1"/>
              </a:solidFill>
            </a:endParaRPr>
          </a:p>
          <a:p>
            <a:r>
              <a:rPr lang="en-US" dirty="0" err="1">
                <a:solidFill>
                  <a:schemeClr val="dk1"/>
                </a:solidFill>
              </a:rPr>
              <a:t>Sisa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Khoza</a:t>
            </a:r>
            <a:r>
              <a:rPr lang="en-US" dirty="0">
                <a:solidFill>
                  <a:schemeClr val="dk1"/>
                </a:solidFill>
              </a:rPr>
              <a:t>: </a:t>
            </a:r>
            <a:r>
              <a:rPr lang="en-US" dirty="0" smtClean="0">
                <a:solidFill>
                  <a:schemeClr val="dk1"/>
                </a:solidFill>
              </a:rPr>
              <a:t>Metrics , making  </a:t>
            </a:r>
            <a:r>
              <a:rPr lang="en-US" dirty="0">
                <a:solidFill>
                  <a:schemeClr val="dk1"/>
                </a:solidFill>
              </a:rPr>
              <a:t>real time log</a:t>
            </a:r>
            <a:r>
              <a:rPr lang="en-US" dirty="0" smtClean="0"/>
              <a:t>s</a:t>
            </a:r>
            <a:endParaRPr lang="en-US" dirty="0">
              <a:solidFill>
                <a:schemeClr val="dk1"/>
              </a:solidFill>
            </a:endParaRPr>
          </a:p>
          <a:p>
            <a:r>
              <a:rPr lang="en-US" dirty="0">
                <a:solidFill>
                  <a:schemeClr val="dk1"/>
                </a:solidFill>
              </a:rPr>
              <a:t>Christiaan </a:t>
            </a:r>
            <a:r>
              <a:rPr lang="en-US" dirty="0" err="1" smtClean="0">
                <a:solidFill>
                  <a:schemeClr val="dk1"/>
                </a:solidFill>
              </a:rPr>
              <a:t>Opperman</a:t>
            </a:r>
            <a:r>
              <a:rPr lang="en-US" dirty="0" smtClean="0">
                <a:solidFill>
                  <a:schemeClr val="dk1"/>
                </a:solidFill>
              </a:rPr>
              <a:t>: </a:t>
            </a:r>
            <a:r>
              <a:rPr lang="en-US" dirty="0">
                <a:solidFill>
                  <a:schemeClr val="dk1"/>
                </a:solidFill>
              </a:rPr>
              <a:t>Load </a:t>
            </a:r>
            <a:r>
              <a:rPr lang="en-US" dirty="0" smtClean="0">
                <a:solidFill>
                  <a:schemeClr val="dk1"/>
                </a:solidFill>
              </a:rPr>
              <a:t>balancing, user </a:t>
            </a:r>
            <a:r>
              <a:rPr lang="en-US" dirty="0">
                <a:solidFill>
                  <a:schemeClr val="dk1"/>
                </a:solidFill>
              </a:rPr>
              <a:t>manage </a:t>
            </a:r>
            <a:r>
              <a:rPr lang="en-US" dirty="0" smtClean="0">
                <a:solidFill>
                  <a:schemeClr val="dk1"/>
                </a:solidFill>
              </a:rPr>
              <a:t>interfaces, intergrade testing</a:t>
            </a:r>
            <a:endParaRPr lang="en-US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1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Project’s </a:t>
            </a:r>
            <a:r>
              <a:rPr lang="en-US" sz="3200" b="1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15326"/>
          </a:xfrm>
        </p:spPr>
        <p:txBody>
          <a:bodyPr>
            <a:normAutofit/>
          </a:bodyPr>
          <a:lstStyle/>
          <a:p>
            <a:r>
              <a:rPr lang="en-US" sz="1900" dirty="0" smtClean="0">
                <a:solidFill>
                  <a:schemeClr val="dk1"/>
                </a:solidFill>
              </a:rPr>
              <a:t>Dynamically adding/removing </a:t>
            </a:r>
            <a:r>
              <a:rPr lang="en-US" sz="1900" dirty="0">
                <a:solidFill>
                  <a:schemeClr val="dk1"/>
                </a:solidFill>
              </a:rPr>
              <a:t>back-ends</a:t>
            </a:r>
          </a:p>
          <a:p>
            <a:r>
              <a:rPr lang="en-US" sz="1900" dirty="0">
                <a:solidFill>
                  <a:schemeClr val="dk1"/>
                </a:solidFill>
              </a:rPr>
              <a:t>Multiple load-balancing </a:t>
            </a:r>
            <a:r>
              <a:rPr lang="en-US" sz="1900" dirty="0">
                <a:solidFill>
                  <a:schemeClr val="dk1"/>
                </a:solidFill>
              </a:rPr>
              <a:t>algorithms</a:t>
            </a:r>
          </a:p>
          <a:p>
            <a:r>
              <a:rPr lang="en-US" sz="1900" dirty="0">
                <a:solidFill>
                  <a:schemeClr val="dk1"/>
                </a:solidFill>
              </a:rPr>
              <a:t>Direct Server </a:t>
            </a:r>
            <a:r>
              <a:rPr lang="en-US" sz="1900" dirty="0">
                <a:solidFill>
                  <a:schemeClr val="dk1"/>
                </a:solidFill>
              </a:rPr>
              <a:t>Return</a:t>
            </a:r>
          </a:p>
          <a:p>
            <a:r>
              <a:rPr lang="en-US" sz="1900" dirty="0">
                <a:solidFill>
                  <a:schemeClr val="dk1"/>
                </a:solidFill>
              </a:rPr>
              <a:t>Auto drop packets from offending </a:t>
            </a:r>
            <a:r>
              <a:rPr lang="en-US" sz="1900" dirty="0" err="1" smtClean="0">
                <a:solidFill>
                  <a:schemeClr val="dk1"/>
                </a:solidFill>
              </a:rPr>
              <a:t>ips</a:t>
            </a:r>
            <a:endParaRPr lang="en-US" sz="1900" dirty="0">
              <a:solidFill>
                <a:schemeClr val="dk1"/>
              </a:solidFill>
            </a:endParaRPr>
          </a:p>
          <a:p>
            <a:r>
              <a:rPr lang="en-US" sz="1900" dirty="0">
                <a:solidFill>
                  <a:schemeClr val="dk1"/>
                </a:solidFill>
              </a:rPr>
              <a:t>Allow </a:t>
            </a:r>
            <a:r>
              <a:rPr lang="en-US" sz="1900" dirty="0" err="1">
                <a:solidFill>
                  <a:schemeClr val="dk1"/>
                </a:solidFill>
              </a:rPr>
              <a:t>ip</a:t>
            </a:r>
            <a:r>
              <a:rPr lang="en-US" sz="1900" dirty="0">
                <a:solidFill>
                  <a:schemeClr val="dk1"/>
                </a:solidFill>
              </a:rPr>
              <a:t> after a timeout </a:t>
            </a:r>
            <a:r>
              <a:rPr lang="en-US" sz="1900" dirty="0">
                <a:solidFill>
                  <a:schemeClr val="dk1"/>
                </a:solidFill>
              </a:rPr>
              <a:t>period</a:t>
            </a:r>
          </a:p>
          <a:p>
            <a:r>
              <a:rPr lang="en-US" sz="1900" dirty="0">
                <a:solidFill>
                  <a:schemeClr val="dk1"/>
                </a:solidFill>
              </a:rPr>
              <a:t>Metrics with </a:t>
            </a:r>
            <a:r>
              <a:rPr lang="en-US" sz="1900" dirty="0" smtClean="0">
                <a:solidFill>
                  <a:schemeClr val="dk1"/>
                </a:solidFill>
              </a:rPr>
              <a:t>Prometheus</a:t>
            </a:r>
          </a:p>
          <a:p>
            <a:r>
              <a:rPr lang="en-US" sz="1900" dirty="0" smtClean="0">
                <a:solidFill>
                  <a:schemeClr val="dk1"/>
                </a:solidFill>
              </a:rPr>
              <a:t>Modern </a:t>
            </a:r>
            <a:r>
              <a:rPr lang="en-US" sz="1900" dirty="0">
                <a:solidFill>
                  <a:schemeClr val="dk1"/>
                </a:solidFill>
              </a:rPr>
              <a:t>UI</a:t>
            </a:r>
          </a:p>
          <a:p>
            <a:r>
              <a:rPr lang="en-US" sz="1900" dirty="0" smtClean="0">
                <a:solidFill>
                  <a:schemeClr val="dk1"/>
                </a:solidFill>
              </a:rPr>
              <a:t>Alarming developers of dos attacks</a:t>
            </a:r>
            <a:endParaRPr lang="en-US" dirty="0" smtClean="0">
              <a:solidFill>
                <a:schemeClr val="dk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8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Project’s </a:t>
            </a:r>
            <a:r>
              <a:rPr lang="en-US" sz="3200" b="1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15326"/>
          </a:xfrm>
        </p:spPr>
        <p:txBody>
          <a:bodyPr>
            <a:normAutofit/>
          </a:bodyPr>
          <a:lstStyle/>
          <a:p>
            <a:r>
              <a:rPr lang="en-US" sz="1900" dirty="0" smtClean="0">
                <a:solidFill>
                  <a:schemeClr val="dk1"/>
                </a:solidFill>
              </a:rPr>
              <a:t>Rolled </a:t>
            </a:r>
            <a:r>
              <a:rPr lang="en-US" sz="1900" dirty="0">
                <a:solidFill>
                  <a:schemeClr val="dk1"/>
                </a:solidFill>
              </a:rPr>
              <a:t>based sign in</a:t>
            </a:r>
          </a:p>
          <a:p>
            <a:r>
              <a:rPr lang="en-US" sz="1900" dirty="0">
                <a:solidFill>
                  <a:schemeClr val="dk1"/>
                </a:solidFill>
              </a:rPr>
              <a:t>Dropping packets based on </a:t>
            </a:r>
            <a:r>
              <a:rPr lang="en-US" sz="1900" dirty="0" smtClean="0">
                <a:solidFill>
                  <a:schemeClr val="dk1"/>
                </a:solidFill>
              </a:rPr>
              <a:t>country</a:t>
            </a:r>
          </a:p>
          <a:p>
            <a:r>
              <a:rPr lang="en-US" sz="1900" dirty="0" smtClean="0">
                <a:solidFill>
                  <a:schemeClr val="dk1"/>
                </a:solidFill>
              </a:rPr>
              <a:t>Recording real </a:t>
            </a:r>
            <a:r>
              <a:rPr lang="en-US" sz="1900" dirty="0">
                <a:solidFill>
                  <a:schemeClr val="dk1"/>
                </a:solidFill>
              </a:rPr>
              <a:t>time </a:t>
            </a:r>
            <a:r>
              <a:rPr lang="en-US" sz="1900" dirty="0" smtClean="0">
                <a:solidFill>
                  <a:schemeClr val="dk1"/>
                </a:solidFill>
              </a:rPr>
              <a:t>logs</a:t>
            </a:r>
          </a:p>
          <a:p>
            <a:r>
              <a:rPr lang="en-US" sz="1900" dirty="0" smtClean="0">
                <a:solidFill>
                  <a:schemeClr val="dk1"/>
                </a:solidFill>
              </a:rPr>
              <a:t>Dynamic blacklisting of </a:t>
            </a:r>
            <a:r>
              <a:rPr lang="en-US" sz="1900" dirty="0" err="1" smtClean="0">
                <a:solidFill>
                  <a:schemeClr val="dk1"/>
                </a:solidFill>
              </a:rPr>
              <a:t>ips</a:t>
            </a:r>
            <a:endParaRPr lang="en-US" sz="1900" dirty="0" smtClean="0">
              <a:solidFill>
                <a:schemeClr val="dk1"/>
              </a:solidFill>
            </a:endParaRPr>
          </a:p>
          <a:p>
            <a:r>
              <a:rPr lang="en-US" sz="1900" dirty="0" smtClean="0">
                <a:solidFill>
                  <a:schemeClr val="dk1"/>
                </a:solidFill>
              </a:rPr>
              <a:t>Load-balancing</a:t>
            </a:r>
          </a:p>
          <a:p>
            <a:r>
              <a:rPr lang="en-US" sz="1900" dirty="0" smtClean="0">
                <a:solidFill>
                  <a:schemeClr val="dk1"/>
                </a:solidFill>
              </a:rPr>
              <a:t>Blacklisting of </a:t>
            </a:r>
            <a:r>
              <a:rPr lang="en-US" sz="1900" dirty="0" err="1" smtClean="0">
                <a:solidFill>
                  <a:schemeClr val="dk1"/>
                </a:solidFill>
              </a:rPr>
              <a:t>ips</a:t>
            </a:r>
            <a:endParaRPr lang="en-US" sz="1900" dirty="0" smtClean="0">
              <a:solidFill>
                <a:schemeClr val="dk1"/>
              </a:solidFill>
            </a:endParaRPr>
          </a:p>
          <a:p>
            <a:r>
              <a:rPr lang="en-US" sz="1900" dirty="0" smtClean="0">
                <a:solidFill>
                  <a:schemeClr val="dk1"/>
                </a:solidFill>
              </a:rPr>
              <a:t>DOS detection based on </a:t>
            </a:r>
            <a:r>
              <a:rPr lang="en-US" sz="1900" dirty="0" err="1" smtClean="0">
                <a:solidFill>
                  <a:schemeClr val="dk1"/>
                </a:solidFill>
              </a:rPr>
              <a:t>pps</a:t>
            </a:r>
            <a:r>
              <a:rPr lang="en-US" sz="1900" dirty="0" smtClean="0">
                <a:solidFill>
                  <a:schemeClr val="dk1"/>
                </a:solidFill>
              </a:rPr>
              <a:t> and number of connections</a:t>
            </a:r>
            <a:endParaRPr lang="en-US" sz="1900" dirty="0">
              <a:solidFill>
                <a:schemeClr val="dk1"/>
              </a:solidFill>
            </a:endParaRPr>
          </a:p>
          <a:p>
            <a:endParaRPr lang="en-US" dirty="0">
              <a:solidFill>
                <a:schemeClr val="dk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6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5110" y="60848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User case since demo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</a:rPr>
              <a:t>Dynamically managing back ends</a:t>
            </a:r>
          </a:p>
          <a:p>
            <a:r>
              <a:rPr lang="en-US" dirty="0">
                <a:solidFill>
                  <a:schemeClr val="dk1"/>
                </a:solidFill>
              </a:rPr>
              <a:t>Dropping packets based on country</a:t>
            </a:r>
          </a:p>
          <a:p>
            <a:r>
              <a:rPr lang="en-US" dirty="0">
                <a:solidFill>
                  <a:schemeClr val="dk1"/>
                </a:solidFill>
              </a:rPr>
              <a:t>Load </a:t>
            </a:r>
            <a:r>
              <a:rPr lang="en-US" dirty="0" smtClean="0">
                <a:solidFill>
                  <a:schemeClr val="dk1"/>
                </a:solidFill>
              </a:rPr>
              <a:t>balancing</a:t>
            </a:r>
          </a:p>
          <a:p>
            <a:r>
              <a:rPr lang="en-US" dirty="0">
                <a:solidFill>
                  <a:schemeClr val="dk1"/>
                </a:solidFill>
              </a:rPr>
              <a:t>Direct Server </a:t>
            </a:r>
            <a:r>
              <a:rPr lang="en-US" dirty="0" smtClean="0">
                <a:solidFill>
                  <a:schemeClr val="dk1"/>
                </a:solidFill>
              </a:rPr>
              <a:t>Return</a:t>
            </a:r>
            <a:endParaRPr lang="en-US" dirty="0">
              <a:solidFill>
                <a:schemeClr val="dk1"/>
              </a:solidFill>
            </a:endParaRPr>
          </a:p>
          <a:p>
            <a:r>
              <a:rPr lang="en-US" dirty="0" smtClean="0">
                <a:solidFill>
                  <a:schemeClr val="dk1"/>
                </a:solidFill>
              </a:rPr>
              <a:t>Recording real </a:t>
            </a:r>
            <a:r>
              <a:rPr lang="en-US" dirty="0">
                <a:solidFill>
                  <a:schemeClr val="dk1"/>
                </a:solidFill>
              </a:rPr>
              <a:t>time logs</a:t>
            </a:r>
          </a:p>
          <a:p>
            <a:r>
              <a:rPr lang="en-US" dirty="0">
                <a:solidFill>
                  <a:schemeClr val="dk1"/>
                </a:solidFill>
              </a:rPr>
              <a:t>Metrics with </a:t>
            </a:r>
            <a:r>
              <a:rPr lang="en-US" dirty="0" err="1">
                <a:solidFill>
                  <a:schemeClr val="dk1"/>
                </a:solidFill>
              </a:rPr>
              <a:t>prometheus</a:t>
            </a:r>
            <a:endParaRPr lang="en-US" dirty="0">
              <a:solidFill>
                <a:schemeClr val="dk1"/>
              </a:solidFill>
            </a:endParaRPr>
          </a:p>
          <a:p>
            <a:r>
              <a:rPr lang="en-US" dirty="0">
                <a:solidFill>
                  <a:schemeClr val="dk1"/>
                </a:solidFill>
              </a:rPr>
              <a:t>Bonus: user manage interfaces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52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Requirements left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</a:rPr>
              <a:t>Multiple load-balancing </a:t>
            </a:r>
            <a:r>
              <a:rPr lang="en-US" dirty="0" smtClean="0">
                <a:solidFill>
                  <a:schemeClr val="dk1"/>
                </a:solidFill>
              </a:rPr>
              <a:t>algorithms</a:t>
            </a:r>
          </a:p>
          <a:p>
            <a:r>
              <a:rPr lang="en-US" dirty="0">
                <a:solidFill>
                  <a:schemeClr val="dk1"/>
                </a:solidFill>
              </a:rPr>
              <a:t>Allow </a:t>
            </a:r>
            <a:r>
              <a:rPr lang="en-US" dirty="0" err="1">
                <a:solidFill>
                  <a:schemeClr val="dk1"/>
                </a:solidFill>
              </a:rPr>
              <a:t>ip</a:t>
            </a:r>
            <a:r>
              <a:rPr lang="en-US" dirty="0">
                <a:solidFill>
                  <a:schemeClr val="dk1"/>
                </a:solidFill>
              </a:rPr>
              <a:t> after a timeout period</a:t>
            </a:r>
          </a:p>
          <a:p>
            <a:r>
              <a:rPr lang="en-US" dirty="0">
                <a:solidFill>
                  <a:schemeClr val="dk1"/>
                </a:solidFill>
              </a:rPr>
              <a:t>DOS detection based </a:t>
            </a:r>
            <a:r>
              <a:rPr lang="en-US" dirty="0" smtClean="0">
                <a:solidFill>
                  <a:schemeClr val="dk1"/>
                </a:solidFill>
              </a:rPr>
              <a:t>on number </a:t>
            </a:r>
            <a:r>
              <a:rPr lang="en-US" dirty="0">
                <a:solidFill>
                  <a:schemeClr val="dk1"/>
                </a:solidFill>
              </a:rPr>
              <a:t>of connections</a:t>
            </a:r>
          </a:p>
          <a:p>
            <a:r>
              <a:rPr lang="en-US" dirty="0">
                <a:solidFill>
                  <a:schemeClr val="dk1"/>
                </a:solidFill>
              </a:rPr>
              <a:t>Alarming developers of dos </a:t>
            </a:r>
            <a:r>
              <a:rPr lang="en-US" dirty="0" smtClean="0">
                <a:solidFill>
                  <a:schemeClr val="dk1"/>
                </a:solidFill>
              </a:rPr>
              <a:t>attacks</a:t>
            </a:r>
            <a:endParaRPr lang="en-US" dirty="0">
              <a:solidFill>
                <a:schemeClr val="dk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534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84640" y="262135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87589633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173</Words>
  <Application>Microsoft Office PowerPoint</Application>
  <PresentationFormat>Custom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Wisp</vt:lpstr>
      <vt:lpstr>COS 301 Dark nites Defendr</vt:lpstr>
      <vt:lpstr>Roles</vt:lpstr>
      <vt:lpstr>Project’s requirements</vt:lpstr>
      <vt:lpstr>Project’s requirements</vt:lpstr>
      <vt:lpstr>User case since demo 2</vt:lpstr>
      <vt:lpstr>Requirements left</vt:lpstr>
      <vt:lpstr>Live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301 Ocean Team Authentication</dc:title>
  <dc:creator>Umbram</dc:creator>
  <cp:lastModifiedBy>Christo Opperman</cp:lastModifiedBy>
  <cp:revision>57</cp:revision>
  <dcterms:created xsi:type="dcterms:W3CDTF">2019-03-14T18:52:13Z</dcterms:created>
  <dcterms:modified xsi:type="dcterms:W3CDTF">2019-07-12T13:21:04Z</dcterms:modified>
</cp:coreProperties>
</file>