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0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92500"/>
          </a:bodyPr>
          <a:lstStyle/>
          <a:p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C59B0-8DA2-4721-A975-928CB2C7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632" y="488460"/>
            <a:ext cx="3992732" cy="576262"/>
          </a:xfrm>
        </p:spPr>
        <p:txBody>
          <a:bodyPr/>
          <a:lstStyle/>
          <a:p>
            <a:pPr algn="ctr"/>
            <a:r>
              <a:rPr lang="en-ZA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System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055EA-67D3-4A54-9CC7-A1D7DFC251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7" y="1497495"/>
            <a:ext cx="10171303" cy="5190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19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</a:rPr>
              <a:t>Ruslynn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Appana</a:t>
            </a:r>
            <a:r>
              <a:rPr lang="en-US" dirty="0">
                <a:solidFill>
                  <a:schemeClr val="dk1"/>
                </a:solidFill>
              </a:rPr>
              <a:t>: Metrics, unit testing </a:t>
            </a:r>
          </a:p>
          <a:p>
            <a:r>
              <a:rPr lang="en-US" dirty="0" err="1">
                <a:solidFill>
                  <a:schemeClr val="dk1"/>
                </a:solidFill>
              </a:rPr>
              <a:t>Jeandre</a:t>
            </a:r>
            <a:r>
              <a:rPr lang="en-US" dirty="0">
                <a:solidFill>
                  <a:schemeClr val="dk1"/>
                </a:solidFill>
              </a:rPr>
              <a:t> Botha: Load balancing, unit testing</a:t>
            </a:r>
          </a:p>
          <a:p>
            <a:r>
              <a:rPr lang="en-US" dirty="0">
                <a:solidFill>
                  <a:schemeClr val="dk1"/>
                </a:solidFill>
              </a:rPr>
              <a:t>Muhammed </a:t>
            </a:r>
            <a:r>
              <a:rPr lang="en-US" dirty="0" err="1">
                <a:solidFill>
                  <a:schemeClr val="dk1"/>
                </a:solidFill>
              </a:rPr>
              <a:t>Carrim</a:t>
            </a:r>
            <a:r>
              <a:rPr lang="en-US" dirty="0">
                <a:solidFill>
                  <a:schemeClr val="dk1"/>
                </a:solidFill>
              </a:rPr>
              <a:t>: Load balancing, Dynamically managing back ends</a:t>
            </a:r>
          </a:p>
          <a:p>
            <a:r>
              <a:rPr lang="en-US" dirty="0">
                <a:solidFill>
                  <a:schemeClr val="dk1"/>
                </a:solidFill>
              </a:rPr>
              <a:t>Sisa Khoza: Monitoring, metrics</a:t>
            </a:r>
          </a:p>
          <a:p>
            <a:r>
              <a:rPr lang="en-US" dirty="0">
                <a:solidFill>
                  <a:schemeClr val="dk1"/>
                </a:solidFill>
              </a:rPr>
              <a:t>Christiaan Opperman: Load balancing, user manage interfaces, </a:t>
            </a:r>
            <a:r>
              <a:rPr lang="en-US" dirty="0" err="1">
                <a:solidFill>
                  <a:schemeClr val="dk1"/>
                </a:solidFill>
              </a:rPr>
              <a:t>intergration</a:t>
            </a:r>
            <a:r>
              <a:rPr lang="en-US" dirty="0">
                <a:solidFill>
                  <a:schemeClr val="dk1"/>
                </a:solidFill>
              </a:rPr>
              <a:t> testing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Project’s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15326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dk1"/>
                </a:solidFill>
              </a:rPr>
              <a:t>Dynamically adding/removing back-ends</a:t>
            </a:r>
          </a:p>
          <a:p>
            <a:r>
              <a:rPr lang="en-US" sz="1900" dirty="0">
                <a:solidFill>
                  <a:schemeClr val="dk1"/>
                </a:solidFill>
              </a:rPr>
              <a:t>Multiple load-balancing algorithms</a:t>
            </a:r>
          </a:p>
          <a:p>
            <a:r>
              <a:rPr lang="en-US" sz="1900" dirty="0">
                <a:solidFill>
                  <a:schemeClr val="dk1"/>
                </a:solidFill>
              </a:rPr>
              <a:t>Direct Server Return</a:t>
            </a:r>
          </a:p>
          <a:p>
            <a:r>
              <a:rPr lang="en-US" sz="1900" dirty="0">
                <a:solidFill>
                  <a:schemeClr val="dk1"/>
                </a:solidFill>
              </a:rPr>
              <a:t>Auto drop packets from offending IPs</a:t>
            </a:r>
          </a:p>
          <a:p>
            <a:r>
              <a:rPr lang="en-US" sz="1900" dirty="0">
                <a:solidFill>
                  <a:schemeClr val="dk1"/>
                </a:solidFill>
              </a:rPr>
              <a:t>Allow IP after an exponential timeout period</a:t>
            </a:r>
          </a:p>
          <a:p>
            <a:r>
              <a:rPr lang="en-US" sz="1900" dirty="0">
                <a:solidFill>
                  <a:schemeClr val="dk1"/>
                </a:solidFill>
              </a:rPr>
              <a:t>Metrics with Prometheus and Grafana</a:t>
            </a:r>
          </a:p>
          <a:p>
            <a:r>
              <a:rPr lang="en-US" sz="1900" dirty="0">
                <a:solidFill>
                  <a:schemeClr val="dk1"/>
                </a:solidFill>
              </a:rPr>
              <a:t>Modern UI</a:t>
            </a:r>
          </a:p>
          <a:p>
            <a:r>
              <a:rPr lang="en-US" sz="1900" dirty="0">
                <a:solidFill>
                  <a:schemeClr val="dk1"/>
                </a:solidFill>
              </a:rPr>
              <a:t>Alarming developers of dos attacks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Project’s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15326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dk1"/>
                </a:solidFill>
              </a:rPr>
              <a:t>Role based sign in</a:t>
            </a:r>
          </a:p>
          <a:p>
            <a:r>
              <a:rPr lang="en-US" sz="1900" dirty="0">
                <a:solidFill>
                  <a:schemeClr val="dk1"/>
                </a:solidFill>
              </a:rPr>
              <a:t>Dropping packets based on country</a:t>
            </a:r>
          </a:p>
          <a:p>
            <a:r>
              <a:rPr lang="en-US" sz="1900" dirty="0">
                <a:solidFill>
                  <a:schemeClr val="dk1"/>
                </a:solidFill>
              </a:rPr>
              <a:t>Recording real time logs</a:t>
            </a:r>
          </a:p>
          <a:p>
            <a:r>
              <a:rPr lang="en-US" sz="1900" dirty="0">
                <a:solidFill>
                  <a:schemeClr val="dk1"/>
                </a:solidFill>
              </a:rPr>
              <a:t>Dynamic blacklisting of IPs</a:t>
            </a:r>
          </a:p>
          <a:p>
            <a:r>
              <a:rPr lang="en-US" sz="1900" dirty="0">
                <a:solidFill>
                  <a:schemeClr val="dk1"/>
                </a:solidFill>
              </a:rPr>
              <a:t>Load-balancing</a:t>
            </a:r>
          </a:p>
          <a:p>
            <a:r>
              <a:rPr lang="en-US" sz="1900" dirty="0">
                <a:solidFill>
                  <a:schemeClr val="dk1"/>
                </a:solidFill>
              </a:rPr>
              <a:t>Blacklisting of IPs</a:t>
            </a:r>
          </a:p>
          <a:p>
            <a:r>
              <a:rPr lang="en-US" sz="1900" dirty="0">
                <a:solidFill>
                  <a:schemeClr val="dk1"/>
                </a:solidFill>
              </a:rPr>
              <a:t>DOS detection based on #</a:t>
            </a:r>
            <a:r>
              <a:rPr lang="en-US" sz="1900" dirty="0" err="1">
                <a:solidFill>
                  <a:schemeClr val="dk1"/>
                </a:solidFill>
              </a:rPr>
              <a:t>pps</a:t>
            </a:r>
            <a:r>
              <a:rPr lang="en-US" sz="1900" dirty="0">
                <a:solidFill>
                  <a:schemeClr val="dk1"/>
                </a:solidFill>
              </a:rPr>
              <a:t> and number of connections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110" y="6084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Use cases since 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Dynamically managing back ends</a:t>
            </a:r>
          </a:p>
          <a:p>
            <a:r>
              <a:rPr lang="en-US" dirty="0">
                <a:solidFill>
                  <a:schemeClr val="dk1"/>
                </a:solidFill>
              </a:rPr>
              <a:t>Dropping packets based on country</a:t>
            </a:r>
          </a:p>
          <a:p>
            <a:r>
              <a:rPr lang="en-US" dirty="0">
                <a:solidFill>
                  <a:schemeClr val="dk1"/>
                </a:solidFill>
              </a:rPr>
              <a:t>Load balancing</a:t>
            </a:r>
          </a:p>
          <a:p>
            <a:r>
              <a:rPr lang="en-US" dirty="0">
                <a:solidFill>
                  <a:schemeClr val="dk1"/>
                </a:solidFill>
              </a:rPr>
              <a:t>Direct Server Return</a:t>
            </a:r>
          </a:p>
          <a:p>
            <a:r>
              <a:rPr lang="en-US" dirty="0">
                <a:solidFill>
                  <a:schemeClr val="dk1"/>
                </a:solidFill>
              </a:rPr>
              <a:t>Recording real time logs</a:t>
            </a:r>
          </a:p>
          <a:p>
            <a:r>
              <a:rPr lang="en-US" dirty="0">
                <a:solidFill>
                  <a:schemeClr val="dk1"/>
                </a:solidFill>
              </a:rPr>
              <a:t>Metrics with Prometheus</a:t>
            </a:r>
          </a:p>
          <a:p>
            <a:r>
              <a:rPr lang="en-US" dirty="0">
                <a:solidFill>
                  <a:schemeClr val="dk1"/>
                </a:solidFill>
              </a:rPr>
              <a:t>Bonus: User management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2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Multiple load-balancing algorithms</a:t>
            </a:r>
          </a:p>
          <a:p>
            <a:r>
              <a:rPr lang="en-US" dirty="0">
                <a:solidFill>
                  <a:schemeClr val="dk1"/>
                </a:solidFill>
              </a:rPr>
              <a:t>Allow IP after a timeout period</a:t>
            </a:r>
          </a:p>
          <a:p>
            <a:r>
              <a:rPr lang="en-US" dirty="0">
                <a:solidFill>
                  <a:schemeClr val="dk1"/>
                </a:solidFill>
              </a:rPr>
              <a:t>DOS detection based on number of connections</a:t>
            </a:r>
          </a:p>
          <a:p>
            <a:r>
              <a:rPr lang="en-US" dirty="0">
                <a:solidFill>
                  <a:schemeClr val="dk1"/>
                </a:solidFill>
              </a:rPr>
              <a:t>Alarming developers of DoS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7589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C59B0-8DA2-4721-A975-928CB2C7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633" y="488459"/>
            <a:ext cx="3992732" cy="576262"/>
          </a:xfrm>
        </p:spPr>
        <p:txBody>
          <a:bodyPr/>
          <a:lstStyle/>
          <a:p>
            <a:pPr algn="ctr"/>
            <a:r>
              <a:rPr lang="en-ZA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Grafana - 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F780B-8735-40BE-82EC-BB9E57E938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13" y="1413229"/>
            <a:ext cx="9899373" cy="5168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70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C59B0-8DA2-4721-A975-928CB2C7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1747" y="488461"/>
            <a:ext cx="4368506" cy="576262"/>
          </a:xfrm>
        </p:spPr>
        <p:txBody>
          <a:bodyPr/>
          <a:lstStyle/>
          <a:p>
            <a:pPr algn="ctr"/>
            <a:r>
              <a:rPr lang="en-ZA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Home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5C2EA-26F7-4E21-B1C9-632FE42BEB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6" y="1388800"/>
            <a:ext cx="10349948" cy="5325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293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183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COS 301 Dark nites Defendr</vt:lpstr>
      <vt:lpstr>Roles</vt:lpstr>
      <vt:lpstr>Project’s requirements</vt:lpstr>
      <vt:lpstr>Project’s requirements</vt:lpstr>
      <vt:lpstr>Use cases since demo 2</vt:lpstr>
      <vt:lpstr>Requirements left</vt:lpstr>
      <vt:lpstr>Live 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Sisa Khoza</cp:lastModifiedBy>
  <cp:revision>90</cp:revision>
  <dcterms:created xsi:type="dcterms:W3CDTF">2019-03-14T18:52:13Z</dcterms:created>
  <dcterms:modified xsi:type="dcterms:W3CDTF">2019-07-19T01:24:52Z</dcterms:modified>
</cp:coreProperties>
</file>