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-11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7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65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29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127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9323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75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9008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434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689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8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548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35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181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284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099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378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C8C2-31CE-435F-A416-A5DD09A07E33}" type="datetimeFigureOut">
              <a:rPr lang="en-ZA" smtClean="0"/>
              <a:t>2019/08/22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4BF467-C395-4738-841F-B867ED5722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80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81819F9-8CAC-4A6C-8F06-0482027F97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A312D-3828-4024-9CA0-545EE469B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 301</a:t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nites</a:t>
            </a:r>
            <a: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Z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ZA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Defendr</a:t>
            </a:r>
            <a:endParaRPr lang="en-Z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503EA1-3526-455A-926A-3FC10C211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1656138" cy="376597"/>
          </a:xfrm>
        </p:spPr>
        <p:txBody>
          <a:bodyPr>
            <a:normAutofit fontScale="92500"/>
          </a:bodyPr>
          <a:lstStyle/>
          <a:p>
            <a:r>
              <a:rPr lang="en-ZA">
                <a:latin typeface="Times New Roman" panose="02020603050405020304" pitchFamily="18" charset="0"/>
                <a:cs typeface="Times New Roman" panose="02020603050405020304" pitchFamily="18" charset="0"/>
              </a:rPr>
              <a:t>The Third 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A98CC08-AEC2-4E8F-8F52-0F5C6372DB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D1545E6-EB3C-4478-A661-A2CA963F12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="" xmlns:a16="http://schemas.microsoft.com/office/drawing/2014/main" id="{B2E5B960-0C5D-4F77-8E9F-9F3D883D8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="" xmlns:a16="http://schemas.microsoft.com/office/drawing/2014/main" id="{258E44FC-92AD-43A0-BB05-DB268C82D8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="" xmlns:a16="http://schemas.microsoft.com/office/drawing/2014/main" id="{C63D3083-A56C-4199-8DE0-63C8BE9EDF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="" xmlns:a16="http://schemas.microsoft.com/office/drawing/2014/main" id="{C7CD3581-635D-438F-A64F-68404E7AE0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D6904C0-211C-41A2-BDB8-3B07C90BBB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="" xmlns:a16="http://schemas.microsoft.com/office/drawing/2014/main" id="{B0837DA6-CAF9-4E78-A39E-6358EDE2B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="" xmlns:a16="http://schemas.microsoft.com/office/drawing/2014/main" id="{0A99DD7D-3AB3-471E-842F-8AFEA09D0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="" xmlns:a16="http://schemas.microsoft.com/office/drawing/2014/main" id="{9C70B0D4-92FE-478F-86BD-93BA2C4DF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="" xmlns:a16="http://schemas.microsoft.com/office/drawing/2014/main" id="{C9156BE6-11D4-4696-9E3F-C325BFAC81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="" xmlns:a16="http://schemas.microsoft.com/office/drawing/2014/main" id="{4E667226-1D20-4A9D-BBE3-AC17EA436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="" xmlns:a16="http://schemas.microsoft.com/office/drawing/2014/main" id="{2F87E3B6-5202-4434-9B26-42B46774F3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="" xmlns:a16="http://schemas.microsoft.com/office/drawing/2014/main" id="{AEA5E85F-F1F4-40E4-A62C-95324F674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0A75861-F6C5-44A9-B161-B03701CBDE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="" xmlns:a16="http://schemas.microsoft.com/office/drawing/2014/main" id="{72EE642D-4F69-47C0-99BA-CE43503573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="" xmlns:a16="http://schemas.microsoft.com/office/drawing/2014/main" id="{26178CE4-DA2D-46EA-AB8D-341C5AC56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="" xmlns:a16="http://schemas.microsoft.com/office/drawing/2014/main" id="{698E9F53-8381-4FA5-A510-846925D242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="" xmlns:a16="http://schemas.microsoft.com/office/drawing/2014/main" id="{B13CE284-F21E-411B-BB8E-9C03B853CE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="" xmlns:a16="http://schemas.microsoft.com/office/drawing/2014/main" id="{23DF4578-4703-437C-A797-2A2D0CEE5F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="" xmlns:a16="http://schemas.microsoft.com/office/drawing/2014/main" id="{F878F330-AF64-4F8F-88FD-A4A408D6D3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="" xmlns:a16="http://schemas.microsoft.com/office/drawing/2014/main" id="{AC9B00BF-4FB7-42FA-BBBD-7DB54ED3F0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="" xmlns:a16="http://schemas.microsoft.com/office/drawing/2014/main" id="{BD3D64CA-2AAD-4609-8DAA-3EAD4609A6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="" xmlns:a16="http://schemas.microsoft.com/office/drawing/2014/main" id="{C669E05A-8550-4E91-B29E-E1912228E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="" xmlns:a16="http://schemas.microsoft.com/office/drawing/2014/main" id="{F8C1FD53-1E8F-46CA-BC2D-FCEC4DAE07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="" xmlns:a16="http://schemas.microsoft.com/office/drawing/2014/main" id="{CC97A31F-CFDE-4EA3-98F1-13FDD16702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="" xmlns:a16="http://schemas.microsoft.com/office/drawing/2014/main" id="{9E1540E7-E6C3-4907-B70A-B175683655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="" xmlns:a16="http://schemas.microsoft.com/office/drawing/2014/main" id="{1310EFE2-B91D-47E7-B117-C2A802800A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546" y="5859025"/>
            <a:ext cx="1943421" cy="5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337" y="678818"/>
            <a:ext cx="3173047" cy="5638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Roles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13444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Ruslynn Appana:</a:t>
            </a:r>
          </a:p>
          <a:p>
            <a:pPr algn="ctr"/>
            <a:r>
              <a:rPr lang="en-US" sz="1400" dirty="0"/>
              <a:t>Interface redesign</a:t>
            </a:r>
          </a:p>
          <a:p>
            <a:pPr algn="ctr"/>
            <a:r>
              <a:rPr lang="en-US" sz="1400" dirty="0"/>
              <a:t>Maintenance of all existing code to standards</a:t>
            </a:r>
          </a:p>
          <a:p>
            <a:pPr algn="ctr"/>
            <a:r>
              <a:rPr lang="en-US" sz="1400" b="1" dirty="0"/>
              <a:t> </a:t>
            </a:r>
            <a:r>
              <a:rPr lang="en-US" sz="1400" dirty="0"/>
              <a:t>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4949" y="2454031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Jeandre</a:t>
            </a:r>
            <a:r>
              <a:rPr lang="en-US" sz="1400" b="1" dirty="0"/>
              <a:t> Botha:</a:t>
            </a:r>
          </a:p>
          <a:p>
            <a:pPr algn="ctr"/>
            <a:r>
              <a:rPr lang="en-US" sz="1400" dirty="0"/>
              <a:t>Interface redesign</a:t>
            </a:r>
          </a:p>
          <a:p>
            <a:pPr algn="ctr"/>
            <a:r>
              <a:rPr lang="en-US" sz="1400" dirty="0"/>
              <a:t>Implemented Load balancer.</a:t>
            </a:r>
            <a:r>
              <a:rPr lang="en-US" sz="1400" b="1" dirty="0"/>
              <a:t> </a:t>
            </a:r>
            <a:r>
              <a:rPr lang="en-US" sz="1400" dirty="0"/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53319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Muhammed </a:t>
            </a:r>
            <a:r>
              <a:rPr lang="en-US" sz="1400" b="1" dirty="0" err="1"/>
              <a:t>Carrim</a:t>
            </a:r>
            <a:r>
              <a:rPr lang="en-US" sz="1400" b="1" dirty="0"/>
              <a:t>:</a:t>
            </a:r>
          </a:p>
          <a:p>
            <a:pPr algn="ctr"/>
            <a:r>
              <a:rPr lang="en-US" sz="1400" dirty="0"/>
              <a:t>DDOS Attack Test,</a:t>
            </a:r>
          </a:p>
          <a:p>
            <a:pPr algn="ctr"/>
            <a:r>
              <a:rPr lang="en-US" sz="1400" dirty="0"/>
              <a:t>Helped with Load Balancing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653318" y="4458677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Sisa</a:t>
            </a:r>
            <a:r>
              <a:rPr lang="en-US" sz="1400" b="1" dirty="0"/>
              <a:t> </a:t>
            </a:r>
            <a:r>
              <a:rPr lang="en-US" sz="1400" b="1" dirty="0" err="1"/>
              <a:t>Khoza</a:t>
            </a:r>
            <a:r>
              <a:rPr lang="en-US" sz="1400" b="1" dirty="0"/>
              <a:t>: </a:t>
            </a:r>
            <a:endParaRPr lang="en-US" sz="1400" b="1" dirty="0"/>
          </a:p>
          <a:p>
            <a:pPr algn="ctr"/>
            <a:r>
              <a:rPr lang="en-US" sz="1400" dirty="0" smtClean="0"/>
              <a:t>Metrics,  Database Integration </a:t>
            </a:r>
            <a:r>
              <a:rPr lang="en-US" sz="1400" smtClean="0"/>
              <a:t>with Metrics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8913446" y="449385"/>
            <a:ext cx="2289907" cy="200464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Christiaan </a:t>
            </a:r>
            <a:r>
              <a:rPr lang="en-US" sz="1400" b="1" dirty="0" err="1"/>
              <a:t>Opperman</a:t>
            </a:r>
            <a:r>
              <a:rPr lang="en-US" sz="1400" b="1" dirty="0"/>
              <a:t>:</a:t>
            </a:r>
          </a:p>
          <a:p>
            <a:pPr algn="ctr"/>
            <a:r>
              <a:rPr lang="en-US" sz="1200" dirty="0"/>
              <a:t>Link the interface will database and the security of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116061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 protection.</a:t>
            </a:r>
          </a:p>
          <a:p>
            <a:r>
              <a:rPr lang="en-US" dirty="0"/>
              <a:t>Load balancing.</a:t>
            </a:r>
          </a:p>
          <a:p>
            <a:r>
              <a:rPr lang="en-US" dirty="0"/>
              <a:t>Metrics with </a:t>
            </a:r>
            <a:r>
              <a:rPr lang="en-US" dirty="0" err="1"/>
              <a:t>Grafana</a:t>
            </a:r>
            <a:r>
              <a:rPr lang="en-US" dirty="0"/>
              <a:t>.</a:t>
            </a:r>
          </a:p>
          <a:p>
            <a:r>
              <a:rPr lang="en-US" dirty="0"/>
              <a:t>Modern 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Impressive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protect against DDOS attack instead of DOS only.</a:t>
            </a:r>
          </a:p>
          <a:p>
            <a:r>
              <a:rPr lang="en-US" dirty="0" err="1"/>
              <a:t>Heatmap</a:t>
            </a:r>
            <a:r>
              <a:rPr lang="en-US" dirty="0"/>
              <a:t> of Incoming Traffic.</a:t>
            </a:r>
          </a:p>
          <a:p>
            <a:r>
              <a:rPr lang="en-US" dirty="0"/>
              <a:t>Different Load Balancing Algorithms</a:t>
            </a:r>
          </a:p>
          <a:p>
            <a:r>
              <a:rPr lang="en-US" dirty="0"/>
              <a:t>Shell file to install all </a:t>
            </a:r>
            <a:r>
              <a:rPr lang="en-US" dirty="0" err="1"/>
              <a:t>dependancies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Deployment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39" y="1333646"/>
            <a:ext cx="9058031" cy="5301871"/>
          </a:xfrm>
        </p:spPr>
      </p:pic>
    </p:spTree>
    <p:extLst>
      <p:ext uri="{BB962C8B-B14F-4D97-AF65-F5344CB8AC3E}">
        <p14:creationId xmlns:p14="http://schemas.microsoft.com/office/powerpoint/2010/main" val="272378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List of what is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database connection</a:t>
            </a:r>
          </a:p>
          <a:p>
            <a:r>
              <a:rPr lang="en-US" dirty="0"/>
              <a:t>Adding triggers to database</a:t>
            </a:r>
          </a:p>
          <a:p>
            <a:r>
              <a:rPr lang="en-US" dirty="0"/>
              <a:t>Exponential counter for blacklisting</a:t>
            </a:r>
          </a:p>
          <a:p>
            <a:r>
              <a:rPr lang="en-US" dirty="0"/>
              <a:t>Improving interface to backend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176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Stand-out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provides capabilities for forensic investigation into possible attacks</a:t>
            </a:r>
          </a:p>
          <a:p>
            <a:r>
              <a:rPr lang="en-US" dirty="0"/>
              <a:t>Can protect any backend server that is registered with the device</a:t>
            </a:r>
          </a:p>
          <a:p>
            <a:r>
              <a:rPr lang="en-US" dirty="0"/>
              <a:t>Possibility to defend against SYN attacks from number of connections implementation</a:t>
            </a:r>
          </a:p>
          <a:p>
            <a:r>
              <a:rPr lang="en-US" dirty="0"/>
              <a:t>Documentation is user friendly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Chris\Downloads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96" y="4063416"/>
            <a:ext cx="17716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28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37779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163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COS 301 Dark nites Defendr</vt:lpstr>
      <vt:lpstr>Roles</vt:lpstr>
      <vt:lpstr>Core functionality</vt:lpstr>
      <vt:lpstr>Impressive aspect</vt:lpstr>
      <vt:lpstr>Deployment diagram</vt:lpstr>
      <vt:lpstr>List of what is left</vt:lpstr>
      <vt:lpstr>Stand-out extension</vt:lpstr>
      <vt:lpstr>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301 Ocean Team Authentication</dc:title>
  <dc:creator>Umbram</dc:creator>
  <cp:lastModifiedBy>Christo Opperman</cp:lastModifiedBy>
  <cp:revision>105</cp:revision>
  <dcterms:created xsi:type="dcterms:W3CDTF">2019-03-14T18:52:13Z</dcterms:created>
  <dcterms:modified xsi:type="dcterms:W3CDTF">2019-08-22T07:33:00Z</dcterms:modified>
</cp:coreProperties>
</file>