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92500"/>
          </a:bodyPr>
          <a:lstStyle/>
          <a:p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7" y="678818"/>
            <a:ext cx="3173047" cy="563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Roles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13444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Ruslynn Appana:</a:t>
            </a:r>
          </a:p>
          <a:p>
            <a:pPr algn="ctr"/>
            <a:r>
              <a:rPr lang="en-US" sz="1400" dirty="0"/>
              <a:t>Interface redesign</a:t>
            </a:r>
          </a:p>
          <a:p>
            <a:pPr algn="ctr"/>
            <a:r>
              <a:rPr lang="en-US" sz="1400" dirty="0"/>
              <a:t>Maintenance of all existing code to standards</a:t>
            </a:r>
          </a:p>
          <a:p>
            <a:pPr algn="ctr"/>
            <a:r>
              <a:rPr lang="en-US" sz="1400" b="1" dirty="0"/>
              <a:t> </a:t>
            </a:r>
            <a:r>
              <a:rPr lang="en-US" sz="1400" dirty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94949" y="2454031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Jeandre</a:t>
            </a:r>
            <a:r>
              <a:rPr lang="en-US" sz="1400" b="1" dirty="0"/>
              <a:t> Botha:</a:t>
            </a:r>
          </a:p>
          <a:p>
            <a:pPr algn="ctr"/>
            <a:r>
              <a:rPr lang="en-US" sz="1400" dirty="0"/>
              <a:t>Interface redesign</a:t>
            </a:r>
          </a:p>
          <a:p>
            <a:pPr algn="ctr"/>
            <a:r>
              <a:rPr lang="en-US" sz="1400" dirty="0"/>
              <a:t>Implemented Load balancer.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53319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Muhammed </a:t>
            </a:r>
            <a:r>
              <a:rPr lang="en-US" sz="1400" b="1" dirty="0" err="1"/>
              <a:t>Carrim</a:t>
            </a:r>
            <a:r>
              <a:rPr lang="en-US" sz="1400" b="1" dirty="0"/>
              <a:t>:</a:t>
            </a:r>
          </a:p>
          <a:p>
            <a:pPr algn="ctr"/>
            <a:r>
              <a:rPr lang="en-US" sz="1400" dirty="0"/>
              <a:t>DDOS Attack Test,</a:t>
            </a:r>
          </a:p>
          <a:p>
            <a:pPr algn="ctr"/>
            <a:r>
              <a:rPr lang="en-US" sz="1400" dirty="0"/>
              <a:t>Helped with Load Balancing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53318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Sisa</a:t>
            </a:r>
            <a:r>
              <a:rPr lang="en-US" sz="1400" b="1" dirty="0"/>
              <a:t> </a:t>
            </a:r>
            <a:r>
              <a:rPr lang="en-US" sz="1400" b="1" dirty="0" err="1"/>
              <a:t>Khoza</a:t>
            </a:r>
            <a:r>
              <a:rPr lang="en-US" sz="1400" b="1" dirty="0"/>
              <a:t>: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13446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Christiaan </a:t>
            </a:r>
            <a:r>
              <a:rPr lang="en-US" sz="1400" b="1" dirty="0" err="1"/>
              <a:t>Opperman</a:t>
            </a:r>
            <a:r>
              <a:rPr lang="en-US" sz="1400" b="1" dirty="0"/>
              <a:t>:</a:t>
            </a:r>
          </a:p>
          <a:p>
            <a:pPr algn="ctr"/>
            <a:r>
              <a:rPr lang="en-US" sz="1200" dirty="0"/>
              <a:t>Link the interface will database and the security of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 protection.</a:t>
            </a:r>
          </a:p>
          <a:p>
            <a:r>
              <a:rPr lang="en-US" dirty="0"/>
              <a:t>Load balancing.</a:t>
            </a:r>
          </a:p>
          <a:p>
            <a:r>
              <a:rPr lang="en-US" dirty="0"/>
              <a:t>Metrics with </a:t>
            </a:r>
            <a:r>
              <a:rPr lang="en-US" dirty="0" err="1"/>
              <a:t>Grafana</a:t>
            </a:r>
            <a:r>
              <a:rPr lang="en-US" dirty="0"/>
              <a:t>.</a:t>
            </a:r>
          </a:p>
          <a:p>
            <a:r>
              <a:rPr lang="en-US" dirty="0"/>
              <a:t>Modern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Impressive 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protect against DDOS attack instead of DOS only.</a:t>
            </a:r>
          </a:p>
          <a:p>
            <a:r>
              <a:rPr lang="en-US" dirty="0" err="1"/>
              <a:t>Heatmap</a:t>
            </a:r>
            <a:r>
              <a:rPr lang="en-US" dirty="0"/>
              <a:t> of Incoming Traffic.</a:t>
            </a:r>
          </a:p>
          <a:p>
            <a:r>
              <a:rPr lang="en-US" dirty="0"/>
              <a:t>Different Load Balancing Algorithms</a:t>
            </a:r>
          </a:p>
          <a:p>
            <a:r>
              <a:rPr lang="en-US" dirty="0"/>
              <a:t>Shell file to install all </a:t>
            </a:r>
            <a:r>
              <a:rPr lang="en-US" dirty="0" err="1"/>
              <a:t>dependancies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Deployment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39" y="1333646"/>
            <a:ext cx="9058031" cy="5301871"/>
          </a:xfrm>
        </p:spPr>
      </p:pic>
    </p:spTree>
    <p:extLst>
      <p:ext uri="{BB962C8B-B14F-4D97-AF65-F5344CB8AC3E}">
        <p14:creationId xmlns:p14="http://schemas.microsoft.com/office/powerpoint/2010/main" val="272378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List of what is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database connection</a:t>
            </a:r>
          </a:p>
          <a:p>
            <a:r>
              <a:rPr lang="en-US" dirty="0"/>
              <a:t>Adding triggers to database</a:t>
            </a:r>
          </a:p>
          <a:p>
            <a:r>
              <a:rPr lang="en-US" dirty="0"/>
              <a:t>Exponential counter for blacklisting</a:t>
            </a:r>
          </a:p>
          <a:p>
            <a:r>
              <a:rPr lang="en-US" dirty="0"/>
              <a:t>Improving interface to backend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1768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Stand-out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provides capabilities for forensic investigation into possible attacks</a:t>
            </a:r>
          </a:p>
          <a:p>
            <a:r>
              <a:rPr lang="en-US" dirty="0"/>
              <a:t>Can protect any backend server that is registered with the device</a:t>
            </a:r>
          </a:p>
          <a:p>
            <a:r>
              <a:rPr lang="en-US" dirty="0"/>
              <a:t>Possibility to defend against SYN attacks from number of connections implementation</a:t>
            </a:r>
          </a:p>
          <a:p>
            <a:r>
              <a:rPr lang="en-US" dirty="0"/>
              <a:t>Documentation is user friendly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7799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157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Wisp</vt:lpstr>
      <vt:lpstr>COS 301 Dark nites Defendr</vt:lpstr>
      <vt:lpstr>Roles</vt:lpstr>
      <vt:lpstr>Core functionality</vt:lpstr>
      <vt:lpstr>Impressive aspect</vt:lpstr>
      <vt:lpstr>Deployment diagram</vt:lpstr>
      <vt:lpstr>List of what is left</vt:lpstr>
      <vt:lpstr>Stand-out extension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Ruslynn Appana</cp:lastModifiedBy>
  <cp:revision>102</cp:revision>
  <dcterms:created xsi:type="dcterms:W3CDTF">2019-03-14T18:52:13Z</dcterms:created>
  <dcterms:modified xsi:type="dcterms:W3CDTF">2019-08-21T17:52:01Z</dcterms:modified>
</cp:coreProperties>
</file>