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xmlns="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xmlns="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Roles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</a:rPr>
              <a:t>Ruslynn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Appana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smtClean="0">
                <a:solidFill>
                  <a:schemeClr val="dk1"/>
                </a:solidFill>
              </a:rPr>
              <a:t>Metrics, unit testing 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 err="1">
                <a:solidFill>
                  <a:schemeClr val="dk1"/>
                </a:solidFill>
              </a:rPr>
              <a:t>Jeandre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Botha: </a:t>
            </a:r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 smtClean="0">
                <a:solidFill>
                  <a:schemeClr val="dk1"/>
                </a:solidFill>
              </a:rPr>
              <a:t>balancing, unit testing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Muhammed </a:t>
            </a:r>
            <a:r>
              <a:rPr lang="en-US" dirty="0" err="1" smtClean="0">
                <a:solidFill>
                  <a:schemeClr val="dk1"/>
                </a:solidFill>
              </a:rPr>
              <a:t>Carrim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 smtClean="0">
                <a:solidFill>
                  <a:schemeClr val="dk1"/>
                </a:solidFill>
              </a:rPr>
              <a:t>balancing, dynamically </a:t>
            </a:r>
            <a:r>
              <a:rPr lang="en-US" dirty="0">
                <a:solidFill>
                  <a:schemeClr val="dk1"/>
                </a:solidFill>
              </a:rPr>
              <a:t>managing back </a:t>
            </a:r>
            <a:r>
              <a:rPr lang="en-US" dirty="0" smtClean="0">
                <a:solidFill>
                  <a:schemeClr val="dk1"/>
                </a:solidFill>
              </a:rPr>
              <a:t>ends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 err="1">
                <a:solidFill>
                  <a:schemeClr val="dk1"/>
                </a:solidFill>
              </a:rPr>
              <a:t>Sisa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Khoza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smtClean="0">
                <a:solidFill>
                  <a:schemeClr val="dk1"/>
                </a:solidFill>
              </a:rPr>
              <a:t>Metrics , making  </a:t>
            </a:r>
            <a:r>
              <a:rPr lang="en-US" dirty="0">
                <a:solidFill>
                  <a:schemeClr val="dk1"/>
                </a:solidFill>
              </a:rPr>
              <a:t>real time </a:t>
            </a:r>
            <a:r>
              <a:rPr lang="en-US" dirty="0">
                <a:solidFill>
                  <a:schemeClr val="dk1"/>
                </a:solidFill>
              </a:rPr>
              <a:t>log</a:t>
            </a:r>
            <a:r>
              <a:rPr lang="en-US" dirty="0" smtClean="0"/>
              <a:t>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Christiaan </a:t>
            </a:r>
            <a:r>
              <a:rPr lang="en-US" dirty="0" err="1" smtClean="0">
                <a:solidFill>
                  <a:schemeClr val="dk1"/>
                </a:solidFill>
              </a:rPr>
              <a:t>Opperman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 smtClean="0">
                <a:solidFill>
                  <a:schemeClr val="dk1"/>
                </a:solidFill>
              </a:rPr>
              <a:t>balancing, user </a:t>
            </a:r>
            <a:r>
              <a:rPr lang="en-US" dirty="0">
                <a:solidFill>
                  <a:schemeClr val="dk1"/>
                </a:solidFill>
              </a:rPr>
              <a:t>manage </a:t>
            </a:r>
            <a:r>
              <a:rPr lang="en-US" dirty="0" smtClean="0">
                <a:solidFill>
                  <a:schemeClr val="dk1"/>
                </a:solidFill>
              </a:rPr>
              <a:t>interfaces, intergrade testing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Project’s </a:t>
            </a:r>
            <a:r>
              <a:rPr lang="en-US" sz="3200"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110" y="6084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User case since demo 2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Dynamically </a:t>
            </a:r>
            <a:r>
              <a:rPr lang="en-US" dirty="0">
                <a:solidFill>
                  <a:schemeClr val="dk1"/>
                </a:solidFill>
              </a:rPr>
              <a:t>managing back </a:t>
            </a:r>
            <a:r>
              <a:rPr lang="en-US" dirty="0">
                <a:solidFill>
                  <a:schemeClr val="dk1"/>
                </a:solidFill>
              </a:rPr>
              <a:t>ends</a:t>
            </a:r>
          </a:p>
          <a:p>
            <a:r>
              <a:rPr lang="en-US" dirty="0">
                <a:solidFill>
                  <a:schemeClr val="dk1"/>
                </a:solidFill>
              </a:rPr>
              <a:t>Dropping </a:t>
            </a:r>
            <a:r>
              <a:rPr lang="en-US" dirty="0">
                <a:solidFill>
                  <a:schemeClr val="dk1"/>
                </a:solidFill>
              </a:rPr>
              <a:t>packets based on </a:t>
            </a:r>
            <a:r>
              <a:rPr lang="en-US" dirty="0">
                <a:solidFill>
                  <a:schemeClr val="dk1"/>
                </a:solidFill>
              </a:rPr>
              <a:t>country</a:t>
            </a:r>
          </a:p>
          <a:p>
            <a:r>
              <a:rPr lang="en-US" dirty="0">
                <a:solidFill>
                  <a:schemeClr val="dk1"/>
                </a:solidFill>
              </a:rPr>
              <a:t>Load </a:t>
            </a:r>
            <a:r>
              <a:rPr lang="en-US" dirty="0">
                <a:solidFill>
                  <a:schemeClr val="dk1"/>
                </a:solidFill>
              </a:rPr>
              <a:t>balancing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Making  real time logs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Metrics </a:t>
            </a:r>
            <a:r>
              <a:rPr lang="en-US" dirty="0">
                <a:solidFill>
                  <a:schemeClr val="dk1"/>
                </a:solidFill>
              </a:rPr>
              <a:t>with </a:t>
            </a:r>
            <a:r>
              <a:rPr lang="en-US" dirty="0" err="1">
                <a:solidFill>
                  <a:schemeClr val="dk1"/>
                </a:solidFill>
              </a:rPr>
              <a:t>prometheus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Bonus: user manage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2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84640" y="262135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75896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84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COS 301 Dark nites Defendr</vt:lpstr>
      <vt:lpstr>Roles</vt:lpstr>
      <vt:lpstr>Project’s requirements</vt:lpstr>
      <vt:lpstr>User case since demo 2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54</cp:revision>
  <dcterms:created xsi:type="dcterms:W3CDTF">2019-03-14T18:52:13Z</dcterms:created>
  <dcterms:modified xsi:type="dcterms:W3CDTF">2019-07-08T08:35:34Z</dcterms:modified>
</cp:coreProperties>
</file>