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67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4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716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965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295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1278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323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17755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9008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434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689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89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548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358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181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284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09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378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C8C2-31CE-435F-A416-A5DD09A07E33}" type="datetimeFigureOut">
              <a:rPr lang="en-ZA" smtClean="0"/>
              <a:t>2019/08/23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804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F81819F9-8CAC-4A6C-8F06-0482027F97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CA312D-3828-4024-9CA0-545EE469B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 301</a:t>
            </a:r>
            <a:b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</a:t>
            </a:r>
            <a:r>
              <a:rPr lang="en-ZA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nites</a:t>
            </a:r>
            <a: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Defendr</a:t>
            </a:r>
            <a:endParaRPr lang="en-ZA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503EA1-3526-455A-926A-3FC10C211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1656138" cy="376597"/>
          </a:xfrm>
        </p:spPr>
        <p:txBody>
          <a:bodyPr>
            <a:normAutofit fontScale="85000" lnSpcReduction="10000"/>
          </a:bodyPr>
          <a:lstStyle/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Fourth Demo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A98CC08-AEC2-4E8F-8F52-0F5C6372DB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D1545E6-EB3C-4478-A661-A2CA963F12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xmlns="" id="{B2E5B960-0C5D-4F77-8E9F-9F3D883D83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xmlns="" id="{258E44FC-92AD-43A0-BB05-DB268C82D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xmlns="" id="{C63D3083-A56C-4199-8DE0-63C8BE9EDF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xmlns="" id="{C7CD3581-635D-438F-A64F-68404E7AE0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xmlns="" id="{AD6904C0-211C-41A2-BDB8-3B07C90BBB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xmlns="" id="{B0837DA6-CAF9-4E78-A39E-6358EDE2B1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xmlns="" id="{0A99DD7D-3AB3-471E-842F-8AFEA09D07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xmlns="" id="{9C70B0D4-92FE-478F-86BD-93BA2C4DF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xmlns="" id="{C9156BE6-11D4-4696-9E3F-C325BFAC81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xmlns="" id="{4E667226-1D20-4A9D-BBE3-AC17EA436F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xmlns="" id="{2F87E3B6-5202-4434-9B26-42B46774F3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xmlns="" id="{AEA5E85F-F1F4-40E4-A62C-95324F6749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40A75861-F6C5-44A9-B161-B03701CBDE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xmlns="" id="{72EE642D-4F69-47C0-99BA-CE43503573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xmlns="" id="{26178CE4-DA2D-46EA-AB8D-341C5AC563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xmlns="" id="{698E9F53-8381-4FA5-A510-846925D242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xmlns="" id="{B13CE284-F21E-411B-BB8E-9C03B853CE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xmlns="" id="{23DF4578-4703-437C-A797-2A2D0CEE5F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xmlns="" id="{F878F330-AF64-4F8F-88FD-A4A408D6D3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xmlns="" id="{AC9B00BF-4FB7-42FA-BBBD-7DB54ED3F0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xmlns="" id="{BD3D64CA-2AAD-4609-8DAA-3EAD4609A6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xmlns="" id="{C669E05A-8550-4E91-B29E-E1912228EC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xmlns="" id="{F8C1FD53-1E8F-46CA-BC2D-FCEC4DAE07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xmlns="" id="{CC97A31F-CFDE-4EA3-98F1-13FDD16702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xmlns="" id="{9E1540E7-E6C3-4907-B70A-B175683655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xmlns="" id="{1310EFE2-B91D-47E7-B117-C2A802800A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546" y="5859025"/>
            <a:ext cx="1943421" cy="5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3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8377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/>
              <a:t>New</a:t>
            </a:r>
            <a:r>
              <a:rPr lang="en-US" b="1" dirty="0" smtClean="0"/>
              <a:t> interface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52" y="2225843"/>
            <a:ext cx="4848705" cy="315369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89" y="2117558"/>
            <a:ext cx="4704909" cy="3125220"/>
          </a:xfrm>
        </p:spPr>
      </p:pic>
      <p:sp>
        <p:nvSpPr>
          <p:cNvPr id="7" name="TextBox 6"/>
          <p:cNvSpPr txBox="1"/>
          <p:nvPr/>
        </p:nvSpPr>
        <p:spPr>
          <a:xfrm>
            <a:off x="2791326" y="1684420"/>
            <a:ext cx="1311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Old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478252" y="1655874"/>
            <a:ext cx="1311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New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1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639" y="2109537"/>
            <a:ext cx="3586784" cy="377825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643" y="2005747"/>
            <a:ext cx="5692832" cy="3781444"/>
          </a:xfrm>
        </p:spPr>
      </p:pic>
      <p:sp>
        <p:nvSpPr>
          <p:cNvPr id="7" name="TextBox 6"/>
          <p:cNvSpPr txBox="1"/>
          <p:nvPr/>
        </p:nvSpPr>
        <p:spPr>
          <a:xfrm>
            <a:off x="3356810" y="1484365"/>
            <a:ext cx="1311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Old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478252" y="1484365"/>
            <a:ext cx="1311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New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4668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66474" y="1484365"/>
            <a:ext cx="1311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Old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478252" y="1484365"/>
            <a:ext cx="1311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New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97" y="2084769"/>
            <a:ext cx="5315534" cy="3649697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100" y="2045368"/>
            <a:ext cx="5516131" cy="3664071"/>
          </a:xfrm>
        </p:spPr>
      </p:pic>
    </p:spTree>
    <p:extLst>
      <p:ext uri="{BB962C8B-B14F-4D97-AF65-F5344CB8AC3E}">
        <p14:creationId xmlns:p14="http://schemas.microsoft.com/office/powerpoint/2010/main" val="284648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66474" y="1484365"/>
            <a:ext cx="1311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Old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478252" y="1484365"/>
            <a:ext cx="1311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</a:t>
            </a:r>
            <a:r>
              <a:rPr lang="en-US" sz="2000" b="1" dirty="0" smtClean="0"/>
              <a:t>ew:</a:t>
            </a:r>
            <a:endParaRPr lang="en-US" sz="2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11" y="2105528"/>
            <a:ext cx="5497009" cy="3174776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230" y="2057400"/>
            <a:ext cx="5067172" cy="3365852"/>
          </a:xfrm>
        </p:spPr>
      </p:pic>
    </p:spTree>
    <p:extLst>
      <p:ext uri="{BB962C8B-B14F-4D97-AF65-F5344CB8AC3E}">
        <p14:creationId xmlns:p14="http://schemas.microsoft.com/office/powerpoint/2010/main" val="58030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92905" y="1484365"/>
            <a:ext cx="1311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Old: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478252" y="1484365"/>
            <a:ext cx="1311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New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761" y="2248682"/>
            <a:ext cx="4313237" cy="3403706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582261"/>
            <a:ext cx="4313238" cy="2865054"/>
          </a:xfrm>
        </p:spPr>
      </p:pic>
    </p:spTree>
    <p:extLst>
      <p:ext uri="{BB962C8B-B14F-4D97-AF65-F5344CB8AC3E}">
        <p14:creationId xmlns:p14="http://schemas.microsoft.com/office/powerpoint/2010/main" val="135179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2073" y="678818"/>
            <a:ext cx="3515311" cy="563828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Roles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666442" y="4458677"/>
            <a:ext cx="2536910" cy="20046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Ruslynn Appana:</a:t>
            </a:r>
          </a:p>
          <a:p>
            <a:pPr algn="ctr"/>
            <a:r>
              <a:rPr lang="en-US" sz="2000" dirty="0"/>
              <a:t>Interface redesign</a:t>
            </a:r>
          </a:p>
          <a:p>
            <a:pPr algn="ctr"/>
            <a:r>
              <a:rPr lang="en-US" sz="2000" dirty="0"/>
              <a:t>Maintenance of all existing code to standards</a:t>
            </a:r>
          </a:p>
          <a:p>
            <a:pPr algn="ctr"/>
            <a:r>
              <a:rPr lang="en-US" sz="2000" b="1" dirty="0"/>
              <a:t> </a:t>
            </a:r>
            <a:r>
              <a:rPr lang="en-US" sz="2000" dirty="0"/>
              <a:t>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547947" y="2454031"/>
            <a:ext cx="2536910" cy="20046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Jeandre</a:t>
            </a:r>
            <a:r>
              <a:rPr lang="en-US" sz="2000" b="1" dirty="0"/>
              <a:t> Botha:</a:t>
            </a:r>
          </a:p>
          <a:p>
            <a:pPr algn="ctr"/>
            <a:r>
              <a:rPr lang="en-US" sz="2000" dirty="0"/>
              <a:t>Interface redesign</a:t>
            </a:r>
          </a:p>
          <a:p>
            <a:pPr algn="ctr"/>
            <a:r>
              <a:rPr lang="en-US" sz="2000" dirty="0"/>
              <a:t>Implemented Load balancer.</a:t>
            </a:r>
            <a:r>
              <a:rPr lang="en-US" sz="2000" b="1" dirty="0"/>
              <a:t> </a:t>
            </a:r>
            <a:r>
              <a:rPr lang="en-US" sz="2000" dirty="0"/>
              <a:t>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06317" y="449385"/>
            <a:ext cx="2536910" cy="237803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Muhammed </a:t>
            </a:r>
            <a:r>
              <a:rPr lang="en-US" sz="2000" b="1" dirty="0" err="1"/>
              <a:t>Carrim</a:t>
            </a:r>
            <a:r>
              <a:rPr lang="en-US" sz="2000" b="1" dirty="0"/>
              <a:t>:</a:t>
            </a:r>
          </a:p>
          <a:p>
            <a:pPr algn="ctr"/>
            <a:r>
              <a:rPr lang="en-US" sz="2000" dirty="0"/>
              <a:t>DDOS Attack Test,</a:t>
            </a:r>
          </a:p>
          <a:p>
            <a:pPr algn="ctr"/>
            <a:r>
              <a:rPr lang="en-US" sz="2000" dirty="0"/>
              <a:t>Helped with Load Balancing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06316" y="4458677"/>
            <a:ext cx="2536910" cy="20046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Sisa</a:t>
            </a:r>
            <a:r>
              <a:rPr lang="en-US" sz="2000" b="1" dirty="0"/>
              <a:t> </a:t>
            </a:r>
            <a:r>
              <a:rPr lang="en-US" sz="2000" b="1" dirty="0" err="1"/>
              <a:t>Khoza</a:t>
            </a:r>
            <a:r>
              <a:rPr lang="en-US" sz="2000" b="1" dirty="0"/>
              <a:t>: </a:t>
            </a:r>
          </a:p>
          <a:p>
            <a:pPr algn="ctr"/>
            <a:r>
              <a:rPr lang="en-US" sz="2000" dirty="0" smtClean="0"/>
              <a:t>Metrics,  Database Integration </a:t>
            </a:r>
            <a:r>
              <a:rPr lang="en-US" sz="2000" smtClean="0"/>
              <a:t>with Metrics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8666444" y="449385"/>
            <a:ext cx="2536910" cy="237803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Christiaan </a:t>
            </a:r>
            <a:r>
              <a:rPr lang="en-US" sz="2000" b="1" dirty="0" err="1"/>
              <a:t>Opperman</a:t>
            </a:r>
            <a:r>
              <a:rPr lang="en-US" sz="2000" b="1" dirty="0"/>
              <a:t>:</a:t>
            </a:r>
          </a:p>
          <a:p>
            <a:pPr algn="ctr"/>
            <a:r>
              <a:rPr lang="en-US" sz="2000" dirty="0"/>
              <a:t>Link the interface will database and the security of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116061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Core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DOS protection.</a:t>
            </a:r>
          </a:p>
          <a:p>
            <a:r>
              <a:rPr lang="en-US" sz="2000" dirty="0"/>
              <a:t>Load balancing.</a:t>
            </a:r>
          </a:p>
          <a:p>
            <a:r>
              <a:rPr lang="en-US" sz="2000" dirty="0"/>
              <a:t>Metrics with </a:t>
            </a:r>
            <a:r>
              <a:rPr lang="en-US" sz="2000" dirty="0" err="1"/>
              <a:t>Grafana</a:t>
            </a:r>
            <a:r>
              <a:rPr lang="en-US" sz="2000" dirty="0"/>
              <a:t>.</a:t>
            </a:r>
          </a:p>
          <a:p>
            <a:r>
              <a:rPr lang="en-US" sz="2000" dirty="0"/>
              <a:t>Modern UI.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440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Impressive aspect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306" y="2133600"/>
            <a:ext cx="8915400" cy="3777622"/>
          </a:xfrm>
        </p:spPr>
        <p:txBody>
          <a:bodyPr/>
          <a:lstStyle/>
          <a:p>
            <a:r>
              <a:rPr lang="en-US" sz="2000" dirty="0"/>
              <a:t>Can protect against DDOS attack instead of DOS only.</a:t>
            </a:r>
          </a:p>
          <a:p>
            <a:r>
              <a:rPr lang="en-US" sz="2000" dirty="0" err="1"/>
              <a:t>Heatmap</a:t>
            </a:r>
            <a:r>
              <a:rPr lang="en-US" sz="2000" dirty="0"/>
              <a:t> of Incoming Traffic.</a:t>
            </a:r>
          </a:p>
          <a:p>
            <a:r>
              <a:rPr lang="en-US" sz="2000" dirty="0"/>
              <a:t>Different Load Balancing Algorithms</a:t>
            </a:r>
          </a:p>
          <a:p>
            <a:r>
              <a:rPr lang="en-US" sz="2000" dirty="0"/>
              <a:t>Shell file to install all </a:t>
            </a:r>
            <a:r>
              <a:rPr lang="en-US" sz="2000" dirty="0" err="1"/>
              <a:t>dependancies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406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758" y="61753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Deployment diagram</a:t>
            </a:r>
          </a:p>
        </p:txBody>
      </p:sp>
      <p:sp>
        <p:nvSpPr>
          <p:cNvPr id="3" name="AutoShape 2" descr="https://www.overleaf.com/project/5cc18f55aa37264d1da76609/file/5ce519b3f51e356f17c138c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www.overleaf.com/project/5cc18f55aa37264d1da76609/file/5ce519b3f51e356f17c138c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s://www.overleaf.com/project/5cc18f55aa37264d1da76609/file/5ce519b3f51e356f17c138cb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https://www.overleaf.com/project/5cc18f55aa37264d1da76609/file/5ce519b3f51e356f17c138cb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758" y="1452444"/>
            <a:ext cx="8763251" cy="5129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8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List of what is left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Optimizing database connection</a:t>
            </a:r>
          </a:p>
          <a:p>
            <a:r>
              <a:rPr lang="en-US" sz="2000" dirty="0"/>
              <a:t>Adding triggers to database</a:t>
            </a:r>
          </a:p>
          <a:p>
            <a:r>
              <a:rPr lang="en-US" sz="2000" dirty="0"/>
              <a:t>Exponential counter for blacklisting</a:t>
            </a:r>
          </a:p>
          <a:p>
            <a:r>
              <a:rPr lang="en-US" sz="2000" dirty="0"/>
              <a:t>Improving interface to backend compatibility</a:t>
            </a:r>
          </a:p>
        </p:txBody>
      </p:sp>
    </p:spTree>
    <p:extLst>
      <p:ext uri="{BB962C8B-B14F-4D97-AF65-F5344CB8AC3E}">
        <p14:creationId xmlns:p14="http://schemas.microsoft.com/office/powerpoint/2010/main" val="117680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Stand-out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243" y="2025316"/>
            <a:ext cx="8915400" cy="3777622"/>
          </a:xfrm>
        </p:spPr>
        <p:txBody>
          <a:bodyPr/>
          <a:lstStyle/>
          <a:p>
            <a:r>
              <a:rPr lang="en-US" sz="2000" dirty="0"/>
              <a:t>Logging provides capabilities for forensic investigation into possible attacks</a:t>
            </a:r>
          </a:p>
          <a:p>
            <a:r>
              <a:rPr lang="en-US" sz="2000" dirty="0"/>
              <a:t>Can protect any backend server that is registered with the device</a:t>
            </a:r>
          </a:p>
          <a:p>
            <a:r>
              <a:rPr lang="en-US" sz="2000" dirty="0"/>
              <a:t>Possibility to defend against SYN attacks from number of connections implementation</a:t>
            </a:r>
          </a:p>
          <a:p>
            <a:r>
              <a:rPr lang="en-US" sz="2000" dirty="0"/>
              <a:t>Documentation is user friendly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Chris\Downloads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290" y="4427621"/>
            <a:ext cx="1668083" cy="243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28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883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/>
              <a:t>Kernel files design patterns:</a:t>
            </a:r>
          </a:p>
          <a:p>
            <a:r>
              <a:rPr lang="en-US" sz="2000" dirty="0" smtClean="0"/>
              <a:t>Singleton</a:t>
            </a:r>
          </a:p>
          <a:p>
            <a:r>
              <a:rPr lang="en-US" sz="2000" dirty="0" smtClean="0"/>
              <a:t>Chain of responsibility</a:t>
            </a:r>
          </a:p>
          <a:p>
            <a:r>
              <a:rPr lang="en-US" sz="2000" dirty="0" smtClean="0"/>
              <a:t>Controller</a:t>
            </a:r>
          </a:p>
          <a:p>
            <a:pPr marL="0" indent="0">
              <a:buNone/>
            </a:pPr>
            <a:r>
              <a:rPr lang="en-US" sz="2000" b="1" dirty="0"/>
              <a:t>Interface design patterns:</a:t>
            </a:r>
          </a:p>
          <a:p>
            <a:r>
              <a:rPr lang="en-US" sz="2000" dirty="0" smtClean="0"/>
              <a:t>Façade</a:t>
            </a:r>
          </a:p>
          <a:p>
            <a:r>
              <a:rPr lang="en-US" sz="2000" dirty="0" smtClean="0"/>
              <a:t>Singleton implemented with  a façade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300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System Security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74695"/>
          </a:xfrm>
        </p:spPr>
        <p:txBody>
          <a:bodyPr/>
          <a:lstStyle/>
          <a:p>
            <a:r>
              <a:rPr lang="en-US" sz="2000" dirty="0" smtClean="0"/>
              <a:t>Disabling </a:t>
            </a:r>
            <a:r>
              <a:rPr lang="en-US" sz="2000" dirty="0" smtClean="0"/>
              <a:t>of USB ports</a:t>
            </a:r>
          </a:p>
          <a:p>
            <a:r>
              <a:rPr lang="en-US" sz="2000" dirty="0" smtClean="0"/>
              <a:t>SHA 512 for hashing</a:t>
            </a:r>
          </a:p>
          <a:p>
            <a:r>
              <a:rPr lang="en-US" sz="2000" dirty="0" smtClean="0"/>
              <a:t>32 letter for slat</a:t>
            </a:r>
          </a:p>
          <a:p>
            <a:r>
              <a:rPr lang="en-US" sz="2000" dirty="0" smtClean="0"/>
              <a:t>3 attempts for the password before a 1min time out</a:t>
            </a:r>
          </a:p>
          <a:p>
            <a:r>
              <a:rPr lang="en-US" sz="2000" dirty="0" smtClean="0"/>
              <a:t>Three roles-based access: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180012"/>
              </p:ext>
            </p:extLst>
          </p:nvPr>
        </p:nvGraphicFramePr>
        <p:xfrm>
          <a:off x="2612087" y="4292017"/>
          <a:ext cx="8128000" cy="1483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Permission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&amp; write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01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246</Words>
  <Application>Microsoft Office PowerPoint</Application>
  <PresentationFormat>Custom</PresentationFormat>
  <Paragraphs>74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Wisp</vt:lpstr>
      <vt:lpstr>COS 301 Dark nites Defendr</vt:lpstr>
      <vt:lpstr>Roles</vt:lpstr>
      <vt:lpstr>Core functionality</vt:lpstr>
      <vt:lpstr>Impressive aspect</vt:lpstr>
      <vt:lpstr>Deployment diagram</vt:lpstr>
      <vt:lpstr>List of what is left</vt:lpstr>
      <vt:lpstr>Stand-out extension</vt:lpstr>
      <vt:lpstr>Design Patterns</vt:lpstr>
      <vt:lpstr>System Security</vt:lpstr>
      <vt:lpstr>Live Demo</vt:lpstr>
      <vt:lpstr>New interface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301 Ocean Team Authentication</dc:title>
  <dc:creator>Umbram</dc:creator>
  <cp:lastModifiedBy>Christo Opperman</cp:lastModifiedBy>
  <cp:revision>114</cp:revision>
  <dcterms:created xsi:type="dcterms:W3CDTF">2019-03-14T18:52:13Z</dcterms:created>
  <dcterms:modified xsi:type="dcterms:W3CDTF">2019-08-23T12:34:59Z</dcterms:modified>
</cp:coreProperties>
</file>