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Maven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MavenPro-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aven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0fc86b4f8_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0fc86b4f8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69897fb6e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69897fb6e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69897fb6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69897fb6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69897fb6e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69897fb6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69897fb6e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69897fb6e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50fc86b4f8_1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50fc86b4f8_1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569897fb6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569897fb6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50fc86b4f8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50fc86b4f8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0fc86b4f8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0fc86b4f8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924df8f0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924df8f0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7036e60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7036e60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6e8b5598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6e8b5598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69897fb6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69897fb6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69897fb6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69897fb6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69897fb6e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69897fb6e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jp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jp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hyperlink" Target="https://github.com/tegan-jade/Nova" TargetMode="External"/><Relationship Id="rId7" Type="http://schemas.openxmlformats.org/officeDocument/2006/relationships/hyperlink" Target="https://trello.com/b/8eHApP3L" TargetMode="External"/><Relationship Id="rId8" Type="http://schemas.openxmlformats.org/officeDocument/2006/relationships/hyperlink" Target="https://join.slack.com/t/nova-i083790/shared_invite/enQtNjI3MTI3OTIzNzk5LWUyZDI0MTI4NGQ1ZWI4ZjMwMzI2OTE4NzkxYzVmNWNlNWUwNDdkMzcxYzY2MjA3NDUxZGRkMTkwM2ZhMzk1MTQ"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0"/>
          </a:xfrm>
          <a:prstGeom prst="rect">
            <a:avLst/>
          </a:prstGeom>
          <a:noFill/>
          <a:ln>
            <a:noFill/>
          </a:ln>
        </p:spPr>
      </p:pic>
      <p:sp>
        <p:nvSpPr>
          <p:cNvPr id="55" name="Google Shape;55;p13"/>
          <p:cNvSpPr/>
          <p:nvPr/>
        </p:nvSpPr>
        <p:spPr>
          <a:xfrm>
            <a:off x="875" y="100"/>
            <a:ext cx="9144000" cy="5143500"/>
          </a:xfrm>
          <a:prstGeom prst="rect">
            <a:avLst/>
          </a:prstGeom>
          <a:solidFill>
            <a:srgbClr val="196F3D">
              <a:alpha val="6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ph type="ctrTitle"/>
          </p:nvPr>
        </p:nvSpPr>
        <p:spPr>
          <a:xfrm>
            <a:off x="311700" y="461844"/>
            <a:ext cx="6949200" cy="104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Maven Pro"/>
                <a:ea typeface="Maven Pro"/>
                <a:cs typeface="Maven Pro"/>
                <a:sym typeface="Maven Pro"/>
              </a:rPr>
              <a:t>FABI Mobile</a:t>
            </a:r>
            <a:endParaRPr>
              <a:solidFill>
                <a:schemeClr val="lt1"/>
              </a:solidFill>
              <a:latin typeface="Maven Pro"/>
              <a:ea typeface="Maven Pro"/>
              <a:cs typeface="Maven Pro"/>
              <a:sym typeface="Maven Pro"/>
            </a:endParaRPr>
          </a:p>
        </p:txBody>
      </p:sp>
      <p:sp>
        <p:nvSpPr>
          <p:cNvPr id="57" name="Google Shape;57;p13"/>
          <p:cNvSpPr txBox="1"/>
          <p:nvPr>
            <p:ph idx="1" type="subTitle"/>
          </p:nvPr>
        </p:nvSpPr>
        <p:spPr>
          <a:xfrm>
            <a:off x="312575" y="1507644"/>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chemeClr val="lt1"/>
                </a:solidFill>
                <a:latin typeface="Maven Pro"/>
                <a:ea typeface="Maven Pro"/>
                <a:cs typeface="Maven Pro"/>
                <a:sym typeface="Maven Pro"/>
              </a:rPr>
              <a:t>To push research to the edge.</a:t>
            </a:r>
            <a:endParaRPr sz="14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400">
              <a:solidFill>
                <a:schemeClr val="lt1"/>
              </a:solidFill>
              <a:latin typeface="Maven Pro"/>
              <a:ea typeface="Maven Pro"/>
              <a:cs typeface="Maven Pro"/>
              <a:sym typeface="Maven Pro"/>
            </a:endParaRPr>
          </a:p>
        </p:txBody>
      </p:sp>
      <p:pic>
        <p:nvPicPr>
          <p:cNvPr id="58" name="Google Shape;58;p13"/>
          <p:cNvPicPr preferRelativeResize="0"/>
          <p:nvPr/>
        </p:nvPicPr>
        <p:blipFill rotWithShape="1">
          <a:blip r:embed="rId4">
            <a:alphaModFix/>
          </a:blip>
          <a:srcRect b="22348" l="31646" r="36196" t="0"/>
          <a:stretch/>
        </p:blipFill>
        <p:spPr>
          <a:xfrm>
            <a:off x="5123775" y="802750"/>
            <a:ext cx="2940476" cy="35382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pic>
        <p:nvPicPr>
          <p:cNvPr id="170" name="Google Shape;170;p22"/>
          <p:cNvPicPr preferRelativeResize="0"/>
          <p:nvPr/>
        </p:nvPicPr>
        <p:blipFill>
          <a:blip r:embed="rId3">
            <a:alphaModFix/>
          </a:blip>
          <a:stretch>
            <a:fillRect/>
          </a:stretch>
        </p:blipFill>
        <p:spPr>
          <a:xfrm>
            <a:off x="880" y="0"/>
            <a:ext cx="9144001" cy="5143499"/>
          </a:xfrm>
          <a:prstGeom prst="rect">
            <a:avLst/>
          </a:prstGeom>
          <a:noFill/>
          <a:ln>
            <a:noFill/>
          </a:ln>
        </p:spPr>
      </p:pic>
      <p:sp>
        <p:nvSpPr>
          <p:cNvPr id="171" name="Google Shape;171;p22"/>
          <p:cNvSpPr/>
          <p:nvPr/>
        </p:nvSpPr>
        <p:spPr>
          <a:xfrm>
            <a:off x="875" y="100"/>
            <a:ext cx="9144000" cy="5143500"/>
          </a:xfrm>
          <a:prstGeom prst="rect">
            <a:avLst/>
          </a:prstGeom>
          <a:solidFill>
            <a:srgbClr val="196F3D">
              <a:alpha val="6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2"/>
          <p:cNvSpPr txBox="1"/>
          <p:nvPr>
            <p:ph type="ctrTitle"/>
          </p:nvPr>
        </p:nvSpPr>
        <p:spPr>
          <a:xfrm>
            <a:off x="234750" y="630025"/>
            <a:ext cx="2044500" cy="43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1800">
                <a:solidFill>
                  <a:srgbClr val="EFEFEF"/>
                </a:solidFill>
                <a:latin typeface="Maven Pro"/>
                <a:ea typeface="Maven Pro"/>
                <a:cs typeface="Maven Pro"/>
                <a:sym typeface="Maven Pro"/>
              </a:rPr>
              <a:t>Project Solution</a:t>
            </a:r>
            <a:endParaRPr sz="1800">
              <a:solidFill>
                <a:srgbClr val="EFEFEF"/>
              </a:solidFill>
              <a:latin typeface="Maven Pro"/>
              <a:ea typeface="Maven Pro"/>
              <a:cs typeface="Maven Pro"/>
              <a:sym typeface="Maven Pro"/>
            </a:endParaRPr>
          </a:p>
        </p:txBody>
      </p:sp>
      <p:sp>
        <p:nvSpPr>
          <p:cNvPr id="173" name="Google Shape;173;p22"/>
          <p:cNvSpPr txBox="1"/>
          <p:nvPr/>
        </p:nvSpPr>
        <p:spPr>
          <a:xfrm>
            <a:off x="255575" y="1453350"/>
            <a:ext cx="8634600" cy="223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6000">
                <a:solidFill>
                  <a:schemeClr val="lt1"/>
                </a:solidFill>
                <a:latin typeface="Maven Pro"/>
                <a:ea typeface="Maven Pro"/>
                <a:cs typeface="Maven Pro"/>
                <a:sym typeface="Maven Pro"/>
              </a:rPr>
              <a:t>Centralised Databases and Automated Processes</a:t>
            </a:r>
            <a:endParaRPr sz="6000">
              <a:solidFill>
                <a:schemeClr val="lt1"/>
              </a:solidFill>
              <a:latin typeface="Maven Pro"/>
              <a:ea typeface="Maven Pro"/>
              <a:cs typeface="Maven Pro"/>
              <a:sym typeface="Maven Pro"/>
            </a:endParaRPr>
          </a:p>
        </p:txBody>
      </p:sp>
      <p:pic>
        <p:nvPicPr>
          <p:cNvPr id="174" name="Google Shape;174;p22"/>
          <p:cNvPicPr preferRelativeResize="0"/>
          <p:nvPr/>
        </p:nvPicPr>
        <p:blipFill rotWithShape="1">
          <a:blip r:embed="rId4">
            <a:alphaModFix/>
          </a:blip>
          <a:srcRect b="37663" l="31646" r="36196" t="0"/>
          <a:stretch/>
        </p:blipFill>
        <p:spPr>
          <a:xfrm>
            <a:off x="8293825" y="4343398"/>
            <a:ext cx="734102" cy="7091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3"/>
          <p:cNvSpPr/>
          <p:nvPr/>
        </p:nvSpPr>
        <p:spPr>
          <a:xfrm>
            <a:off x="0" y="0"/>
            <a:ext cx="9144000" cy="36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3"/>
          <p:cNvSpPr txBox="1"/>
          <p:nvPr>
            <p:ph type="ctrTitle"/>
          </p:nvPr>
        </p:nvSpPr>
        <p:spPr>
          <a:xfrm>
            <a:off x="190300" y="534050"/>
            <a:ext cx="6546300" cy="72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600">
                <a:solidFill>
                  <a:srgbClr val="196F3D"/>
                </a:solidFill>
                <a:latin typeface="Maven Pro"/>
                <a:ea typeface="Maven Pro"/>
                <a:cs typeface="Maven Pro"/>
                <a:sym typeface="Maven Pro"/>
              </a:rPr>
              <a:t>Quality</a:t>
            </a:r>
            <a:r>
              <a:rPr lang="en-GB" sz="3600">
                <a:solidFill>
                  <a:srgbClr val="196F3D"/>
                </a:solidFill>
                <a:latin typeface="Maven Pro"/>
                <a:ea typeface="Maven Pro"/>
                <a:cs typeface="Maven Pro"/>
                <a:sym typeface="Maven Pro"/>
              </a:rPr>
              <a:t> Requirements</a:t>
            </a:r>
            <a:endParaRPr sz="3600">
              <a:solidFill>
                <a:srgbClr val="196F3D"/>
              </a:solidFill>
              <a:latin typeface="Maven Pro"/>
              <a:ea typeface="Maven Pro"/>
              <a:cs typeface="Maven Pro"/>
              <a:sym typeface="Maven Pro"/>
            </a:endParaRPr>
          </a:p>
        </p:txBody>
      </p:sp>
      <p:pic>
        <p:nvPicPr>
          <p:cNvPr id="181" name="Google Shape;181;p23"/>
          <p:cNvPicPr preferRelativeResize="0"/>
          <p:nvPr/>
        </p:nvPicPr>
        <p:blipFill rotWithShape="1">
          <a:blip r:embed="rId3">
            <a:alphaModFix/>
          </a:blip>
          <a:srcRect b="37663" l="31646" r="36196" t="0"/>
          <a:stretch/>
        </p:blipFill>
        <p:spPr>
          <a:xfrm>
            <a:off x="8653376" y="4690731"/>
            <a:ext cx="374549" cy="361801"/>
          </a:xfrm>
          <a:prstGeom prst="rect">
            <a:avLst/>
          </a:prstGeom>
          <a:noFill/>
          <a:ln>
            <a:noFill/>
          </a:ln>
        </p:spPr>
      </p:pic>
      <p:sp>
        <p:nvSpPr>
          <p:cNvPr id="182" name="Google Shape;182;p23"/>
          <p:cNvSpPr txBox="1"/>
          <p:nvPr/>
        </p:nvSpPr>
        <p:spPr>
          <a:xfrm>
            <a:off x="556274" y="1510600"/>
            <a:ext cx="3000000" cy="30000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chemeClr val="dk2"/>
              </a:buClr>
              <a:buSzPts val="1400"/>
              <a:buFont typeface="Maven Pro"/>
              <a:buChar char="●"/>
            </a:pPr>
            <a:r>
              <a:rPr b="1" lang="en-GB">
                <a:solidFill>
                  <a:schemeClr val="dk2"/>
                </a:solidFill>
                <a:latin typeface="Maven Pro"/>
                <a:ea typeface="Maven Pro"/>
                <a:cs typeface="Maven Pro"/>
                <a:sym typeface="Maven Pro"/>
              </a:rPr>
              <a:t>Scalability</a:t>
            </a:r>
            <a:endParaRPr b="1">
              <a:solidFill>
                <a:schemeClr val="dk2"/>
              </a:solidFill>
              <a:latin typeface="Maven Pro"/>
              <a:ea typeface="Maven Pro"/>
              <a:cs typeface="Maven Pro"/>
              <a:sym typeface="Maven Pro"/>
            </a:endParaRPr>
          </a:p>
          <a:p>
            <a:pPr indent="-317500" lvl="0" marL="457200" rtl="0" algn="l">
              <a:lnSpc>
                <a:spcPct val="200000"/>
              </a:lnSpc>
              <a:spcBef>
                <a:spcPts val="0"/>
              </a:spcBef>
              <a:spcAft>
                <a:spcPts val="0"/>
              </a:spcAft>
              <a:buClr>
                <a:schemeClr val="dk2"/>
              </a:buClr>
              <a:buSzPts val="1400"/>
              <a:buFont typeface="Maven Pro"/>
              <a:buChar char="●"/>
            </a:pPr>
            <a:r>
              <a:rPr b="1" lang="en-GB">
                <a:solidFill>
                  <a:schemeClr val="dk2"/>
                </a:solidFill>
                <a:latin typeface="Maven Pro"/>
                <a:ea typeface="Maven Pro"/>
                <a:cs typeface="Maven Pro"/>
                <a:sym typeface="Maven Pro"/>
              </a:rPr>
              <a:t>Extensibility</a:t>
            </a:r>
            <a:endParaRPr b="1">
              <a:solidFill>
                <a:schemeClr val="dk2"/>
              </a:solidFill>
              <a:latin typeface="Maven Pro"/>
              <a:ea typeface="Maven Pro"/>
              <a:cs typeface="Maven Pro"/>
              <a:sym typeface="Maven Pro"/>
            </a:endParaRPr>
          </a:p>
          <a:p>
            <a:pPr indent="-317500" lvl="0" marL="457200" rtl="0" algn="l">
              <a:lnSpc>
                <a:spcPct val="200000"/>
              </a:lnSpc>
              <a:spcBef>
                <a:spcPts val="0"/>
              </a:spcBef>
              <a:spcAft>
                <a:spcPts val="0"/>
              </a:spcAft>
              <a:buClr>
                <a:schemeClr val="dk2"/>
              </a:buClr>
              <a:buSzPts val="1400"/>
              <a:buFont typeface="Maven Pro"/>
              <a:buChar char="●"/>
            </a:pPr>
            <a:r>
              <a:rPr b="1" lang="en-GB">
                <a:solidFill>
                  <a:schemeClr val="dk2"/>
                </a:solidFill>
                <a:latin typeface="Maven Pro"/>
                <a:ea typeface="Maven Pro"/>
                <a:cs typeface="Maven Pro"/>
                <a:sym typeface="Maven Pro"/>
              </a:rPr>
              <a:t>Performance</a:t>
            </a:r>
            <a:endParaRPr b="1">
              <a:solidFill>
                <a:schemeClr val="dk2"/>
              </a:solidFill>
              <a:latin typeface="Maven Pro"/>
              <a:ea typeface="Maven Pro"/>
              <a:cs typeface="Maven Pro"/>
              <a:sym typeface="Maven Pro"/>
            </a:endParaRPr>
          </a:p>
          <a:p>
            <a:pPr indent="-317500" lvl="0" marL="457200" rtl="0" algn="l">
              <a:lnSpc>
                <a:spcPct val="200000"/>
              </a:lnSpc>
              <a:spcBef>
                <a:spcPts val="0"/>
              </a:spcBef>
              <a:spcAft>
                <a:spcPts val="0"/>
              </a:spcAft>
              <a:buClr>
                <a:schemeClr val="dk2"/>
              </a:buClr>
              <a:buSzPts val="1400"/>
              <a:buFont typeface="Maven Pro"/>
              <a:buChar char="●"/>
            </a:pPr>
            <a:r>
              <a:rPr b="1" lang="en-GB">
                <a:solidFill>
                  <a:schemeClr val="dk2"/>
                </a:solidFill>
                <a:latin typeface="Maven Pro"/>
                <a:ea typeface="Maven Pro"/>
                <a:cs typeface="Maven Pro"/>
                <a:sym typeface="Maven Pro"/>
              </a:rPr>
              <a:t>Security</a:t>
            </a:r>
            <a:endParaRPr b="1">
              <a:solidFill>
                <a:schemeClr val="dk2"/>
              </a:solidFill>
              <a:latin typeface="Maven Pro"/>
              <a:ea typeface="Maven Pro"/>
              <a:cs typeface="Maven Pro"/>
              <a:sym typeface="Maven Pro"/>
            </a:endParaRPr>
          </a:p>
          <a:p>
            <a:pPr indent="-317500" lvl="0" marL="457200" rtl="0" algn="l">
              <a:lnSpc>
                <a:spcPct val="200000"/>
              </a:lnSpc>
              <a:spcBef>
                <a:spcPts val="0"/>
              </a:spcBef>
              <a:spcAft>
                <a:spcPts val="0"/>
              </a:spcAft>
              <a:buClr>
                <a:schemeClr val="dk2"/>
              </a:buClr>
              <a:buSzPts val="1400"/>
              <a:buFont typeface="Maven Pro"/>
              <a:buChar char="●"/>
            </a:pPr>
            <a:r>
              <a:rPr b="1" lang="en-GB">
                <a:solidFill>
                  <a:schemeClr val="dk2"/>
                </a:solidFill>
                <a:latin typeface="Maven Pro"/>
                <a:ea typeface="Maven Pro"/>
                <a:cs typeface="Maven Pro"/>
                <a:sym typeface="Maven Pro"/>
              </a:rPr>
              <a:t>Interface</a:t>
            </a:r>
            <a:endParaRPr b="1">
              <a:solidFill>
                <a:schemeClr val="dk2"/>
              </a:solidFill>
              <a:latin typeface="Maven Pro"/>
              <a:ea typeface="Maven Pro"/>
              <a:cs typeface="Maven Pro"/>
              <a:sym typeface="Maven Pro"/>
            </a:endParaRPr>
          </a:p>
          <a:p>
            <a:pPr indent="-317500" lvl="0" marL="457200" rtl="0" algn="l">
              <a:lnSpc>
                <a:spcPct val="200000"/>
              </a:lnSpc>
              <a:spcBef>
                <a:spcPts val="0"/>
              </a:spcBef>
              <a:spcAft>
                <a:spcPts val="0"/>
              </a:spcAft>
              <a:buClr>
                <a:schemeClr val="dk2"/>
              </a:buClr>
              <a:buSzPts val="1400"/>
              <a:buFont typeface="Maven Pro"/>
              <a:buChar char="●"/>
            </a:pPr>
            <a:r>
              <a:rPr b="1" lang="en-GB">
                <a:solidFill>
                  <a:schemeClr val="dk2"/>
                </a:solidFill>
                <a:latin typeface="Maven Pro"/>
                <a:ea typeface="Maven Pro"/>
                <a:cs typeface="Maven Pro"/>
                <a:sym typeface="Maven Pro"/>
              </a:rPr>
              <a:t>Availability</a:t>
            </a:r>
            <a:endParaRPr b="1">
              <a:solidFill>
                <a:schemeClr val="dk2"/>
              </a:solidFill>
              <a:latin typeface="Maven Pro"/>
              <a:ea typeface="Maven Pro"/>
              <a:cs typeface="Maven Pro"/>
              <a:sym typeface="Maven Pro"/>
            </a:endParaRPr>
          </a:p>
          <a:p>
            <a:pPr indent="0" lvl="0" marL="457200" rtl="0" algn="l">
              <a:lnSpc>
                <a:spcPct val="200000"/>
              </a:lnSpc>
              <a:spcBef>
                <a:spcPts val="0"/>
              </a:spcBef>
              <a:spcAft>
                <a:spcPts val="0"/>
              </a:spcAft>
              <a:buNone/>
            </a:pPr>
            <a:r>
              <a:t/>
            </a:r>
            <a:endParaRPr b="1">
              <a:solidFill>
                <a:schemeClr val="dk2"/>
              </a:solidFill>
              <a:latin typeface="Maven Pro"/>
              <a:ea typeface="Maven Pro"/>
              <a:cs typeface="Maven Pro"/>
              <a:sym typeface="Maven Pro"/>
            </a:endParaRPr>
          </a:p>
          <a:p>
            <a:pPr indent="0" lvl="0" marL="0" rtl="0" algn="l">
              <a:lnSpc>
                <a:spcPct val="200000"/>
              </a:lnSpc>
              <a:spcBef>
                <a:spcPts val="0"/>
              </a:spcBef>
              <a:spcAft>
                <a:spcPts val="0"/>
              </a:spcAft>
              <a:buNone/>
            </a:pPr>
            <a:r>
              <a:t/>
            </a:r>
            <a:endParaRPr b="1">
              <a:solidFill>
                <a:schemeClr val="dk2"/>
              </a:solidFill>
              <a:latin typeface="Maven Pro"/>
              <a:ea typeface="Maven Pro"/>
              <a:cs typeface="Maven Pro"/>
              <a:sym typeface="Maven Pro"/>
            </a:endParaRPr>
          </a:p>
          <a:p>
            <a:pPr indent="0" lvl="0" marL="0" rtl="0" algn="l">
              <a:lnSpc>
                <a:spcPct val="200000"/>
              </a:lnSpc>
              <a:spcBef>
                <a:spcPts val="0"/>
              </a:spcBef>
              <a:spcAft>
                <a:spcPts val="0"/>
              </a:spcAft>
              <a:buNone/>
            </a:pPr>
            <a:r>
              <a:t/>
            </a:r>
            <a:endParaRPr b="1">
              <a:solidFill>
                <a:schemeClr val="dk2"/>
              </a:solidFill>
              <a:latin typeface="Maven Pro"/>
              <a:ea typeface="Maven Pro"/>
              <a:cs typeface="Maven Pro"/>
              <a:sym typeface="Maven Pro"/>
            </a:endParaRPr>
          </a:p>
          <a:p>
            <a:pPr indent="0" lvl="0" marL="0" rtl="0" algn="l">
              <a:spcBef>
                <a:spcPts val="0"/>
              </a:spcBef>
              <a:spcAft>
                <a:spcPts val="0"/>
              </a:spcAft>
              <a:buNone/>
            </a:pPr>
            <a:r>
              <a:t/>
            </a:r>
            <a:endParaRPr b="1">
              <a:solidFill>
                <a:schemeClr val="dk2"/>
              </a:solidFill>
              <a:latin typeface="Maven Pro"/>
              <a:ea typeface="Maven Pro"/>
              <a:cs typeface="Maven Pro"/>
              <a:sym typeface="Maven Pro"/>
            </a:endParaRPr>
          </a:p>
          <a:p>
            <a:pPr indent="0" lvl="0" marL="0" rtl="0" algn="l">
              <a:spcBef>
                <a:spcPts val="0"/>
              </a:spcBef>
              <a:spcAft>
                <a:spcPts val="0"/>
              </a:spcAft>
              <a:buNone/>
            </a:pPr>
            <a:r>
              <a:t/>
            </a:r>
            <a:endParaRPr b="1">
              <a:solidFill>
                <a:schemeClr val="dk2"/>
              </a:solidFill>
              <a:latin typeface="Maven Pro"/>
              <a:ea typeface="Maven Pro"/>
              <a:cs typeface="Maven Pro"/>
              <a:sym typeface="Maven Pro"/>
            </a:endParaRPr>
          </a:p>
          <a:p>
            <a:pPr indent="0" lvl="0" marL="0" rtl="0" algn="l">
              <a:spcBef>
                <a:spcPts val="0"/>
              </a:spcBef>
              <a:spcAft>
                <a:spcPts val="0"/>
              </a:spcAft>
              <a:buNone/>
            </a:pPr>
            <a:r>
              <a:t/>
            </a:r>
            <a:endParaRPr b="1">
              <a:solidFill>
                <a:schemeClr val="dk2"/>
              </a:solidFill>
              <a:latin typeface="Maven Pro"/>
              <a:ea typeface="Maven Pro"/>
              <a:cs typeface="Maven Pro"/>
              <a:sym typeface="Maven Pro"/>
            </a:endParaRPr>
          </a:p>
        </p:txBody>
      </p:sp>
      <p:sp>
        <p:nvSpPr>
          <p:cNvPr id="183" name="Google Shape;183;p23"/>
          <p:cNvSpPr txBox="1"/>
          <p:nvPr/>
        </p:nvSpPr>
        <p:spPr>
          <a:xfrm>
            <a:off x="4013824" y="1470475"/>
            <a:ext cx="3000000" cy="30000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chemeClr val="dk2"/>
              </a:buClr>
              <a:buSzPts val="1400"/>
              <a:buFont typeface="Maven Pro"/>
              <a:buChar char="●"/>
            </a:pPr>
            <a:r>
              <a:rPr b="1" lang="en-GB">
                <a:solidFill>
                  <a:schemeClr val="dk2"/>
                </a:solidFill>
                <a:latin typeface="Maven Pro"/>
                <a:ea typeface="Maven Pro"/>
                <a:cs typeface="Maven Pro"/>
                <a:sym typeface="Maven Pro"/>
              </a:rPr>
              <a:t>Capacity</a:t>
            </a:r>
            <a:endParaRPr b="1">
              <a:solidFill>
                <a:schemeClr val="dk2"/>
              </a:solidFill>
              <a:latin typeface="Maven Pro"/>
              <a:ea typeface="Maven Pro"/>
              <a:cs typeface="Maven Pro"/>
              <a:sym typeface="Maven Pro"/>
            </a:endParaRPr>
          </a:p>
          <a:p>
            <a:pPr indent="-317500" lvl="0" marL="457200" rtl="0" algn="l">
              <a:lnSpc>
                <a:spcPct val="200000"/>
              </a:lnSpc>
              <a:spcBef>
                <a:spcPts val="0"/>
              </a:spcBef>
              <a:spcAft>
                <a:spcPts val="0"/>
              </a:spcAft>
              <a:buClr>
                <a:schemeClr val="dk2"/>
              </a:buClr>
              <a:buSzPts val="1400"/>
              <a:buFont typeface="Maven Pro"/>
              <a:buChar char="●"/>
            </a:pPr>
            <a:r>
              <a:rPr b="1" lang="en-GB">
                <a:solidFill>
                  <a:schemeClr val="dk2"/>
                </a:solidFill>
                <a:latin typeface="Maven Pro"/>
                <a:ea typeface="Maven Pro"/>
                <a:cs typeface="Maven Pro"/>
                <a:sym typeface="Maven Pro"/>
              </a:rPr>
              <a:t>Recoverability</a:t>
            </a:r>
            <a:endParaRPr b="1">
              <a:solidFill>
                <a:schemeClr val="dk2"/>
              </a:solidFill>
              <a:latin typeface="Maven Pro"/>
              <a:ea typeface="Maven Pro"/>
              <a:cs typeface="Maven Pro"/>
              <a:sym typeface="Maven Pro"/>
            </a:endParaRPr>
          </a:p>
          <a:p>
            <a:pPr indent="-317500" lvl="0" marL="457200" rtl="0" algn="l">
              <a:lnSpc>
                <a:spcPct val="200000"/>
              </a:lnSpc>
              <a:spcBef>
                <a:spcPts val="0"/>
              </a:spcBef>
              <a:spcAft>
                <a:spcPts val="0"/>
              </a:spcAft>
              <a:buClr>
                <a:schemeClr val="dk2"/>
              </a:buClr>
              <a:buSzPts val="1400"/>
              <a:buFont typeface="Maven Pro"/>
              <a:buChar char="●"/>
            </a:pPr>
            <a:r>
              <a:rPr b="1" lang="en-GB">
                <a:solidFill>
                  <a:schemeClr val="dk2"/>
                </a:solidFill>
                <a:latin typeface="Maven Pro"/>
                <a:ea typeface="Maven Pro"/>
                <a:cs typeface="Maven Pro"/>
                <a:sym typeface="Maven Pro"/>
              </a:rPr>
              <a:t>Maintainability</a:t>
            </a:r>
            <a:endParaRPr b="1">
              <a:solidFill>
                <a:schemeClr val="dk2"/>
              </a:solidFill>
              <a:latin typeface="Maven Pro"/>
              <a:ea typeface="Maven Pro"/>
              <a:cs typeface="Maven Pro"/>
              <a:sym typeface="Maven Pro"/>
            </a:endParaRPr>
          </a:p>
          <a:p>
            <a:pPr indent="-317500" lvl="0" marL="457200" rtl="0" algn="l">
              <a:lnSpc>
                <a:spcPct val="200000"/>
              </a:lnSpc>
              <a:spcBef>
                <a:spcPts val="0"/>
              </a:spcBef>
              <a:spcAft>
                <a:spcPts val="0"/>
              </a:spcAft>
              <a:buClr>
                <a:schemeClr val="dk2"/>
              </a:buClr>
              <a:buSzPts val="1400"/>
              <a:buFont typeface="Maven Pro"/>
              <a:buChar char="●"/>
            </a:pPr>
            <a:r>
              <a:rPr b="1" lang="en-GB">
                <a:solidFill>
                  <a:schemeClr val="dk2"/>
                </a:solidFill>
                <a:latin typeface="Maven Pro"/>
                <a:ea typeface="Maven Pro"/>
                <a:cs typeface="Maven Pro"/>
                <a:sym typeface="Maven Pro"/>
              </a:rPr>
              <a:t>Integrity</a:t>
            </a:r>
            <a:endParaRPr b="1">
              <a:solidFill>
                <a:schemeClr val="dk2"/>
              </a:solidFill>
              <a:latin typeface="Maven Pro"/>
              <a:ea typeface="Maven Pro"/>
              <a:cs typeface="Maven Pro"/>
              <a:sym typeface="Maven Pro"/>
            </a:endParaRPr>
          </a:p>
          <a:p>
            <a:pPr indent="-317500" lvl="0" marL="457200" rtl="0" algn="l">
              <a:lnSpc>
                <a:spcPct val="200000"/>
              </a:lnSpc>
              <a:spcBef>
                <a:spcPts val="0"/>
              </a:spcBef>
              <a:spcAft>
                <a:spcPts val="0"/>
              </a:spcAft>
              <a:buClr>
                <a:schemeClr val="dk2"/>
              </a:buClr>
              <a:buSzPts val="1400"/>
              <a:buFont typeface="Maven Pro"/>
              <a:buChar char="●"/>
            </a:pPr>
            <a:r>
              <a:rPr b="1" lang="en-GB">
                <a:solidFill>
                  <a:schemeClr val="dk2"/>
                </a:solidFill>
                <a:latin typeface="Maven Pro"/>
                <a:ea typeface="Maven Pro"/>
                <a:cs typeface="Maven Pro"/>
                <a:sym typeface="Maven Pro"/>
              </a:rPr>
              <a:t>Usability</a:t>
            </a:r>
            <a:endParaRPr b="1">
              <a:solidFill>
                <a:schemeClr val="dk2"/>
              </a:solidFill>
              <a:latin typeface="Maven Pro"/>
              <a:ea typeface="Maven Pro"/>
              <a:cs typeface="Maven Pro"/>
              <a:sym typeface="Maven Pro"/>
            </a:endParaRPr>
          </a:p>
          <a:p>
            <a:pPr indent="-317500" lvl="0" marL="457200" rtl="0" algn="l">
              <a:lnSpc>
                <a:spcPct val="200000"/>
              </a:lnSpc>
              <a:spcBef>
                <a:spcPts val="0"/>
              </a:spcBef>
              <a:spcAft>
                <a:spcPts val="0"/>
              </a:spcAft>
              <a:buClr>
                <a:schemeClr val="dk2"/>
              </a:buClr>
              <a:buSzPts val="1400"/>
              <a:buFont typeface="Maven Pro"/>
              <a:buChar char="●"/>
            </a:pPr>
            <a:r>
              <a:rPr b="1" lang="en-GB">
                <a:solidFill>
                  <a:schemeClr val="dk2"/>
                </a:solidFill>
                <a:latin typeface="Maven Pro"/>
                <a:ea typeface="Maven Pro"/>
                <a:cs typeface="Maven Pro"/>
                <a:sym typeface="Maven Pro"/>
              </a:rPr>
              <a:t>Interoperability</a:t>
            </a:r>
            <a:endParaRPr b="1">
              <a:solidFill>
                <a:schemeClr val="dk2"/>
              </a:solidFill>
              <a:latin typeface="Maven Pro"/>
              <a:ea typeface="Maven Pro"/>
              <a:cs typeface="Maven Pro"/>
              <a:sym typeface="Maven Pro"/>
            </a:endParaRPr>
          </a:p>
          <a:p>
            <a:pPr indent="0" lvl="0" marL="0" rtl="0" algn="l">
              <a:lnSpc>
                <a:spcPct val="200000"/>
              </a:lnSpc>
              <a:spcBef>
                <a:spcPts val="0"/>
              </a:spcBef>
              <a:spcAft>
                <a:spcPts val="0"/>
              </a:spcAft>
              <a:buNone/>
            </a:pPr>
            <a:r>
              <a:t/>
            </a:r>
            <a:endParaRPr b="1">
              <a:solidFill>
                <a:schemeClr val="dk2"/>
              </a:solidFill>
              <a:latin typeface="Maven Pro"/>
              <a:ea typeface="Maven Pro"/>
              <a:cs typeface="Maven Pro"/>
              <a:sym typeface="Maven Pro"/>
            </a:endParaRPr>
          </a:p>
          <a:p>
            <a:pPr indent="0" lvl="0" marL="0" rtl="0" algn="l">
              <a:lnSpc>
                <a:spcPct val="200000"/>
              </a:lnSpc>
              <a:spcBef>
                <a:spcPts val="0"/>
              </a:spcBef>
              <a:spcAft>
                <a:spcPts val="0"/>
              </a:spcAft>
              <a:buNone/>
            </a:pPr>
            <a:r>
              <a:t/>
            </a:r>
            <a:endParaRPr b="1">
              <a:solidFill>
                <a:schemeClr val="dk2"/>
              </a:solidFill>
              <a:latin typeface="Maven Pro"/>
              <a:ea typeface="Maven Pro"/>
              <a:cs typeface="Maven Pro"/>
              <a:sym typeface="Maven Pro"/>
            </a:endParaRPr>
          </a:p>
          <a:p>
            <a:pPr indent="0" lvl="0" marL="0" rtl="0" algn="l">
              <a:spcBef>
                <a:spcPts val="0"/>
              </a:spcBef>
              <a:spcAft>
                <a:spcPts val="0"/>
              </a:spcAft>
              <a:buNone/>
            </a:pPr>
            <a:r>
              <a:t/>
            </a:r>
            <a:endParaRPr b="1">
              <a:solidFill>
                <a:schemeClr val="dk2"/>
              </a:solidFill>
              <a:latin typeface="Maven Pro"/>
              <a:ea typeface="Maven Pro"/>
              <a:cs typeface="Maven Pro"/>
              <a:sym typeface="Maven Pro"/>
            </a:endParaRPr>
          </a:p>
          <a:p>
            <a:pPr indent="0" lvl="0" marL="0" rtl="0" algn="l">
              <a:spcBef>
                <a:spcPts val="0"/>
              </a:spcBef>
              <a:spcAft>
                <a:spcPts val="0"/>
              </a:spcAft>
              <a:buNone/>
            </a:pPr>
            <a:r>
              <a:t/>
            </a:r>
            <a:endParaRPr b="1">
              <a:solidFill>
                <a:schemeClr val="dk2"/>
              </a:solidFill>
              <a:latin typeface="Maven Pro"/>
              <a:ea typeface="Maven Pro"/>
              <a:cs typeface="Maven Pro"/>
              <a:sym typeface="Maven Pro"/>
            </a:endParaRPr>
          </a:p>
          <a:p>
            <a:pPr indent="0" lvl="0" marL="0" rtl="0" algn="l">
              <a:spcBef>
                <a:spcPts val="0"/>
              </a:spcBef>
              <a:spcAft>
                <a:spcPts val="0"/>
              </a:spcAft>
              <a:buNone/>
            </a:pPr>
            <a:r>
              <a:t/>
            </a:r>
            <a:endParaRPr b="1">
              <a:solidFill>
                <a:schemeClr val="dk2"/>
              </a:solidFill>
              <a:latin typeface="Maven Pro"/>
              <a:ea typeface="Maven Pro"/>
              <a:cs typeface="Maven Pro"/>
              <a:sym typeface="Maven Pro"/>
            </a:endParaRPr>
          </a:p>
        </p:txBody>
      </p:sp>
      <p:sp>
        <p:nvSpPr>
          <p:cNvPr id="184" name="Google Shape;184;p23"/>
          <p:cNvSpPr/>
          <p:nvPr/>
        </p:nvSpPr>
        <p:spPr>
          <a:xfrm>
            <a:off x="0" y="4678800"/>
            <a:ext cx="9144000" cy="464700"/>
          </a:xfrm>
          <a:prstGeom prst="rect">
            <a:avLst/>
          </a:prstGeom>
          <a:solidFill>
            <a:srgbClr val="274E13"/>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4"/>
          <p:cNvSpPr/>
          <p:nvPr/>
        </p:nvSpPr>
        <p:spPr>
          <a:xfrm>
            <a:off x="0" y="0"/>
            <a:ext cx="9144000" cy="36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4"/>
          <p:cNvSpPr txBox="1"/>
          <p:nvPr>
            <p:ph type="ctrTitle"/>
          </p:nvPr>
        </p:nvSpPr>
        <p:spPr>
          <a:xfrm>
            <a:off x="114100" y="534050"/>
            <a:ext cx="6546300" cy="72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600">
                <a:solidFill>
                  <a:srgbClr val="196F3D"/>
                </a:solidFill>
                <a:latin typeface="Maven Pro"/>
                <a:ea typeface="Maven Pro"/>
                <a:cs typeface="Maven Pro"/>
                <a:sym typeface="Maven Pro"/>
              </a:rPr>
              <a:t>Unit Testing</a:t>
            </a:r>
            <a:endParaRPr sz="3600">
              <a:solidFill>
                <a:srgbClr val="196F3D"/>
              </a:solidFill>
              <a:latin typeface="Maven Pro"/>
              <a:ea typeface="Maven Pro"/>
              <a:cs typeface="Maven Pro"/>
              <a:sym typeface="Maven Pro"/>
            </a:endParaRPr>
          </a:p>
        </p:txBody>
      </p:sp>
      <p:pic>
        <p:nvPicPr>
          <p:cNvPr id="191" name="Google Shape;191;p24"/>
          <p:cNvPicPr preferRelativeResize="0"/>
          <p:nvPr/>
        </p:nvPicPr>
        <p:blipFill rotWithShape="1">
          <a:blip r:embed="rId3">
            <a:alphaModFix/>
          </a:blip>
          <a:srcRect b="37663" l="31646" r="36196" t="0"/>
          <a:stretch/>
        </p:blipFill>
        <p:spPr>
          <a:xfrm>
            <a:off x="8653376" y="4690731"/>
            <a:ext cx="374549" cy="361801"/>
          </a:xfrm>
          <a:prstGeom prst="rect">
            <a:avLst/>
          </a:prstGeom>
          <a:noFill/>
          <a:ln>
            <a:noFill/>
          </a:ln>
        </p:spPr>
      </p:pic>
      <p:sp>
        <p:nvSpPr>
          <p:cNvPr id="192" name="Google Shape;192;p24"/>
          <p:cNvSpPr/>
          <p:nvPr/>
        </p:nvSpPr>
        <p:spPr>
          <a:xfrm>
            <a:off x="0" y="4678800"/>
            <a:ext cx="9144000" cy="464700"/>
          </a:xfrm>
          <a:prstGeom prst="rect">
            <a:avLst/>
          </a:prstGeom>
          <a:solidFill>
            <a:srgbClr val="274E13"/>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4"/>
          <p:cNvSpPr txBox="1"/>
          <p:nvPr/>
        </p:nvSpPr>
        <p:spPr>
          <a:xfrm>
            <a:off x="922700" y="1663000"/>
            <a:ext cx="7356000" cy="8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Angular spec files</a:t>
            </a:r>
            <a:endParaRPr/>
          </a:p>
        </p:txBody>
      </p:sp>
      <p:sp>
        <p:nvSpPr>
          <p:cNvPr id="194" name="Google Shape;194;p24"/>
          <p:cNvSpPr txBox="1"/>
          <p:nvPr/>
        </p:nvSpPr>
        <p:spPr>
          <a:xfrm>
            <a:off x="922700" y="2348800"/>
            <a:ext cx="7356000" cy="8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Jasmine: a framework provided by Angular to create tests</a:t>
            </a:r>
            <a:endParaRPr/>
          </a:p>
        </p:txBody>
      </p:sp>
      <p:sp>
        <p:nvSpPr>
          <p:cNvPr id="195" name="Google Shape;195;p24"/>
          <p:cNvSpPr txBox="1"/>
          <p:nvPr/>
        </p:nvSpPr>
        <p:spPr>
          <a:xfrm>
            <a:off x="922700" y="3110800"/>
            <a:ext cx="7356000" cy="8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Karma: a task runner provided by Angular for the tests.</a:t>
            </a:r>
            <a:endParaRPr/>
          </a:p>
        </p:txBody>
      </p:sp>
      <p:sp>
        <p:nvSpPr>
          <p:cNvPr id="196" name="Google Shape;196;p24"/>
          <p:cNvSpPr/>
          <p:nvPr/>
        </p:nvSpPr>
        <p:spPr>
          <a:xfrm>
            <a:off x="372415" y="1646825"/>
            <a:ext cx="464700" cy="464700"/>
          </a:xfrm>
          <a:prstGeom prst="ellipse">
            <a:avLst/>
          </a:prstGeom>
          <a:solidFill>
            <a:srgbClr val="59B00A"/>
          </a:solidFill>
          <a:ln cap="flat" cmpd="sng" w="9525">
            <a:solidFill>
              <a:srgbClr val="59B00A"/>
            </a:solidFill>
            <a:prstDash val="solid"/>
            <a:round/>
            <a:headEnd len="sm" w="sm" type="none"/>
            <a:tailEnd len="sm" w="sm" type="none"/>
          </a:ln>
          <a:effectLst>
            <a:outerShdw blurRad="157163" rotWithShape="0" algn="bl" dir="5400000" dist="762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txBox="1"/>
          <p:nvPr/>
        </p:nvSpPr>
        <p:spPr>
          <a:xfrm>
            <a:off x="470193" y="1692040"/>
            <a:ext cx="289800" cy="2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rPr>
              <a:t>1</a:t>
            </a:r>
            <a:endParaRPr b="1">
              <a:solidFill>
                <a:schemeClr val="lt1"/>
              </a:solidFill>
            </a:endParaRPr>
          </a:p>
        </p:txBody>
      </p:sp>
      <p:sp>
        <p:nvSpPr>
          <p:cNvPr id="198" name="Google Shape;198;p24"/>
          <p:cNvSpPr/>
          <p:nvPr/>
        </p:nvSpPr>
        <p:spPr>
          <a:xfrm>
            <a:off x="372415" y="2332625"/>
            <a:ext cx="464700" cy="464700"/>
          </a:xfrm>
          <a:prstGeom prst="ellipse">
            <a:avLst/>
          </a:prstGeom>
          <a:solidFill>
            <a:srgbClr val="59B00A"/>
          </a:solidFill>
          <a:ln cap="flat" cmpd="sng" w="9525">
            <a:solidFill>
              <a:srgbClr val="59B00A"/>
            </a:solidFill>
            <a:prstDash val="solid"/>
            <a:round/>
            <a:headEnd len="sm" w="sm" type="none"/>
            <a:tailEnd len="sm" w="sm" type="none"/>
          </a:ln>
          <a:effectLst>
            <a:outerShdw blurRad="157163" rotWithShape="0" algn="bl" dir="5400000" dist="762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4"/>
          <p:cNvSpPr txBox="1"/>
          <p:nvPr/>
        </p:nvSpPr>
        <p:spPr>
          <a:xfrm>
            <a:off x="470193" y="2377840"/>
            <a:ext cx="289800" cy="2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rPr>
              <a:t>2</a:t>
            </a:r>
            <a:endParaRPr b="1">
              <a:solidFill>
                <a:schemeClr val="lt1"/>
              </a:solidFill>
            </a:endParaRPr>
          </a:p>
        </p:txBody>
      </p:sp>
      <p:sp>
        <p:nvSpPr>
          <p:cNvPr id="200" name="Google Shape;200;p24"/>
          <p:cNvSpPr/>
          <p:nvPr/>
        </p:nvSpPr>
        <p:spPr>
          <a:xfrm>
            <a:off x="372415" y="3018425"/>
            <a:ext cx="464700" cy="464700"/>
          </a:xfrm>
          <a:prstGeom prst="ellipse">
            <a:avLst/>
          </a:prstGeom>
          <a:solidFill>
            <a:srgbClr val="59B00A"/>
          </a:solidFill>
          <a:ln cap="flat" cmpd="sng" w="9525">
            <a:solidFill>
              <a:srgbClr val="59B00A"/>
            </a:solidFill>
            <a:prstDash val="solid"/>
            <a:round/>
            <a:headEnd len="sm" w="sm" type="none"/>
            <a:tailEnd len="sm" w="sm" type="none"/>
          </a:ln>
          <a:effectLst>
            <a:outerShdw blurRad="157163" rotWithShape="0" algn="bl" dir="5400000" dist="762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4"/>
          <p:cNvSpPr txBox="1"/>
          <p:nvPr/>
        </p:nvSpPr>
        <p:spPr>
          <a:xfrm>
            <a:off x="470193" y="3063640"/>
            <a:ext cx="289800" cy="2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rPr>
              <a:t>3</a:t>
            </a:r>
            <a:endParaRPr b="1">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5"/>
          <p:cNvSpPr/>
          <p:nvPr/>
        </p:nvSpPr>
        <p:spPr>
          <a:xfrm>
            <a:off x="372415" y="2396281"/>
            <a:ext cx="464700" cy="464700"/>
          </a:xfrm>
          <a:prstGeom prst="ellipse">
            <a:avLst/>
          </a:prstGeom>
          <a:solidFill>
            <a:srgbClr val="59B00A"/>
          </a:solidFill>
          <a:ln cap="flat" cmpd="sng" w="9525">
            <a:solidFill>
              <a:srgbClr val="59B00A"/>
            </a:solidFill>
            <a:prstDash val="solid"/>
            <a:round/>
            <a:headEnd len="sm" w="sm" type="none"/>
            <a:tailEnd len="sm" w="sm" type="none"/>
          </a:ln>
          <a:effectLst>
            <a:outerShdw blurRad="157163" rotWithShape="0" algn="bl" dir="5400000" dist="762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5"/>
          <p:cNvSpPr/>
          <p:nvPr/>
        </p:nvSpPr>
        <p:spPr>
          <a:xfrm>
            <a:off x="372415" y="1660905"/>
            <a:ext cx="464700" cy="464700"/>
          </a:xfrm>
          <a:prstGeom prst="ellipse">
            <a:avLst/>
          </a:prstGeom>
          <a:solidFill>
            <a:srgbClr val="59B00A"/>
          </a:solidFill>
          <a:ln cap="flat" cmpd="sng" w="9525">
            <a:solidFill>
              <a:srgbClr val="59B00A"/>
            </a:solidFill>
            <a:prstDash val="solid"/>
            <a:round/>
            <a:headEnd len="sm" w="sm" type="none"/>
            <a:tailEnd len="sm" w="sm" type="none"/>
          </a:ln>
          <a:effectLst>
            <a:outerShdw blurRad="157163" rotWithShape="0" algn="bl" dir="5400000" dist="762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5"/>
          <p:cNvSpPr/>
          <p:nvPr/>
        </p:nvSpPr>
        <p:spPr>
          <a:xfrm>
            <a:off x="0" y="0"/>
            <a:ext cx="9144000" cy="36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5"/>
          <p:cNvSpPr txBox="1"/>
          <p:nvPr>
            <p:ph type="ctrTitle"/>
          </p:nvPr>
        </p:nvSpPr>
        <p:spPr>
          <a:xfrm>
            <a:off x="114100" y="534050"/>
            <a:ext cx="6546300" cy="72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600">
                <a:solidFill>
                  <a:srgbClr val="196F3D"/>
                </a:solidFill>
                <a:latin typeface="Maven Pro"/>
                <a:ea typeface="Maven Pro"/>
                <a:cs typeface="Maven Pro"/>
                <a:sym typeface="Maven Pro"/>
              </a:rPr>
              <a:t>Integration Testing</a:t>
            </a:r>
            <a:endParaRPr sz="3600">
              <a:solidFill>
                <a:srgbClr val="196F3D"/>
              </a:solidFill>
              <a:latin typeface="Maven Pro"/>
              <a:ea typeface="Maven Pro"/>
              <a:cs typeface="Maven Pro"/>
              <a:sym typeface="Maven Pro"/>
            </a:endParaRPr>
          </a:p>
        </p:txBody>
      </p:sp>
      <p:pic>
        <p:nvPicPr>
          <p:cNvPr id="210" name="Google Shape;210;p25"/>
          <p:cNvPicPr preferRelativeResize="0"/>
          <p:nvPr/>
        </p:nvPicPr>
        <p:blipFill rotWithShape="1">
          <a:blip r:embed="rId3">
            <a:alphaModFix/>
          </a:blip>
          <a:srcRect b="37663" l="31646" r="36196" t="0"/>
          <a:stretch/>
        </p:blipFill>
        <p:spPr>
          <a:xfrm>
            <a:off x="8653376" y="4690731"/>
            <a:ext cx="374549" cy="361801"/>
          </a:xfrm>
          <a:prstGeom prst="rect">
            <a:avLst/>
          </a:prstGeom>
          <a:noFill/>
          <a:ln>
            <a:noFill/>
          </a:ln>
        </p:spPr>
      </p:pic>
      <p:sp>
        <p:nvSpPr>
          <p:cNvPr id="211" name="Google Shape;211;p25"/>
          <p:cNvSpPr/>
          <p:nvPr/>
        </p:nvSpPr>
        <p:spPr>
          <a:xfrm>
            <a:off x="0" y="4678800"/>
            <a:ext cx="9144000" cy="464700"/>
          </a:xfrm>
          <a:prstGeom prst="rect">
            <a:avLst/>
          </a:prstGeom>
          <a:solidFill>
            <a:srgbClr val="274E13"/>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5"/>
          <p:cNvSpPr txBox="1"/>
          <p:nvPr/>
        </p:nvSpPr>
        <p:spPr>
          <a:xfrm>
            <a:off x="922700" y="1663000"/>
            <a:ext cx="7356000" cy="8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Travis CI</a:t>
            </a:r>
            <a:endParaRPr/>
          </a:p>
        </p:txBody>
      </p:sp>
      <p:sp>
        <p:nvSpPr>
          <p:cNvPr id="213" name="Google Shape;213;p25"/>
          <p:cNvSpPr txBox="1"/>
          <p:nvPr/>
        </p:nvSpPr>
        <p:spPr>
          <a:xfrm>
            <a:off x="470193" y="1692040"/>
            <a:ext cx="289800" cy="2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rPr>
              <a:t>1</a:t>
            </a:r>
            <a:endParaRPr b="1">
              <a:solidFill>
                <a:schemeClr val="lt1"/>
              </a:solidFill>
            </a:endParaRPr>
          </a:p>
        </p:txBody>
      </p:sp>
      <p:sp>
        <p:nvSpPr>
          <p:cNvPr id="214" name="Google Shape;214;p25"/>
          <p:cNvSpPr txBox="1"/>
          <p:nvPr/>
        </p:nvSpPr>
        <p:spPr>
          <a:xfrm>
            <a:off x="922700" y="2420750"/>
            <a:ext cx="7356000" cy="8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Automated</a:t>
            </a:r>
            <a:endParaRPr/>
          </a:p>
        </p:txBody>
      </p:sp>
      <p:sp>
        <p:nvSpPr>
          <p:cNvPr id="215" name="Google Shape;215;p25"/>
          <p:cNvSpPr txBox="1"/>
          <p:nvPr/>
        </p:nvSpPr>
        <p:spPr>
          <a:xfrm>
            <a:off x="470193" y="2449790"/>
            <a:ext cx="289800" cy="2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rPr>
              <a:t>2</a:t>
            </a:r>
            <a:endParaRPr b="1">
              <a:solidFill>
                <a:schemeClr val="lt1"/>
              </a:solidFill>
            </a:endParaRPr>
          </a:p>
        </p:txBody>
      </p:sp>
      <p:sp>
        <p:nvSpPr>
          <p:cNvPr id="216" name="Google Shape;216;p25"/>
          <p:cNvSpPr/>
          <p:nvPr/>
        </p:nvSpPr>
        <p:spPr>
          <a:xfrm>
            <a:off x="372415" y="3183069"/>
            <a:ext cx="464700" cy="464700"/>
          </a:xfrm>
          <a:prstGeom prst="ellipse">
            <a:avLst/>
          </a:prstGeom>
          <a:solidFill>
            <a:srgbClr val="59B00A"/>
          </a:solidFill>
          <a:ln cap="flat" cmpd="sng" w="9525">
            <a:solidFill>
              <a:srgbClr val="59B00A"/>
            </a:solidFill>
            <a:prstDash val="solid"/>
            <a:round/>
            <a:headEnd len="sm" w="sm" type="none"/>
            <a:tailEnd len="sm" w="sm" type="none"/>
          </a:ln>
          <a:effectLst>
            <a:outerShdw blurRad="157163" rotWithShape="0" algn="bl" dir="5400000" dist="762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5"/>
          <p:cNvSpPr txBox="1"/>
          <p:nvPr/>
        </p:nvSpPr>
        <p:spPr>
          <a:xfrm>
            <a:off x="470193" y="3236578"/>
            <a:ext cx="289800" cy="2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rPr>
              <a:t>3</a:t>
            </a:r>
            <a:endParaRPr b="1">
              <a:solidFill>
                <a:schemeClr val="lt1"/>
              </a:solidFill>
            </a:endParaRPr>
          </a:p>
        </p:txBody>
      </p:sp>
      <p:sp>
        <p:nvSpPr>
          <p:cNvPr id="218" name="Google Shape;218;p25"/>
          <p:cNvSpPr txBox="1"/>
          <p:nvPr/>
        </p:nvSpPr>
        <p:spPr>
          <a:xfrm>
            <a:off x="922700" y="3207538"/>
            <a:ext cx="7356000" cy="8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Runs before deployment is successful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6"/>
          <p:cNvSpPr txBox="1"/>
          <p:nvPr>
            <p:ph type="ctrTitle"/>
          </p:nvPr>
        </p:nvSpPr>
        <p:spPr>
          <a:xfrm>
            <a:off x="114100" y="76850"/>
            <a:ext cx="6546300" cy="72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600">
                <a:solidFill>
                  <a:srgbClr val="196F3D"/>
                </a:solidFill>
                <a:latin typeface="Maven Pro"/>
                <a:ea typeface="Maven Pro"/>
                <a:cs typeface="Maven Pro"/>
                <a:sym typeface="Maven Pro"/>
              </a:rPr>
              <a:t>Web Mockup</a:t>
            </a:r>
            <a:endParaRPr sz="3600">
              <a:solidFill>
                <a:srgbClr val="196F3D"/>
              </a:solidFill>
              <a:latin typeface="Maven Pro"/>
              <a:ea typeface="Maven Pro"/>
              <a:cs typeface="Maven Pro"/>
              <a:sym typeface="Maven Pro"/>
            </a:endParaRPr>
          </a:p>
        </p:txBody>
      </p:sp>
      <p:pic>
        <p:nvPicPr>
          <p:cNvPr id="224" name="Google Shape;224;p26"/>
          <p:cNvPicPr preferRelativeResize="0"/>
          <p:nvPr/>
        </p:nvPicPr>
        <p:blipFill rotWithShape="1">
          <a:blip r:embed="rId3">
            <a:alphaModFix/>
          </a:blip>
          <a:srcRect b="37663" l="31646" r="36196" t="0"/>
          <a:stretch/>
        </p:blipFill>
        <p:spPr>
          <a:xfrm>
            <a:off x="8653376" y="4690731"/>
            <a:ext cx="374549" cy="361801"/>
          </a:xfrm>
          <a:prstGeom prst="rect">
            <a:avLst/>
          </a:prstGeom>
          <a:noFill/>
          <a:ln>
            <a:noFill/>
          </a:ln>
        </p:spPr>
      </p:pic>
      <p:pic>
        <p:nvPicPr>
          <p:cNvPr id="225" name="Google Shape;225;p26"/>
          <p:cNvPicPr preferRelativeResize="0"/>
          <p:nvPr/>
        </p:nvPicPr>
        <p:blipFill>
          <a:blip r:embed="rId4">
            <a:alphaModFix/>
          </a:blip>
          <a:stretch>
            <a:fillRect/>
          </a:stretch>
        </p:blipFill>
        <p:spPr>
          <a:xfrm>
            <a:off x="690600" y="-1"/>
            <a:ext cx="7232176" cy="542414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7"/>
          <p:cNvSpPr/>
          <p:nvPr/>
        </p:nvSpPr>
        <p:spPr>
          <a:xfrm>
            <a:off x="875" y="100"/>
            <a:ext cx="9144000" cy="5143500"/>
          </a:xfrm>
          <a:prstGeom prst="rect">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7"/>
          <p:cNvSpPr txBox="1"/>
          <p:nvPr/>
        </p:nvSpPr>
        <p:spPr>
          <a:xfrm>
            <a:off x="268575" y="4055025"/>
            <a:ext cx="5701200" cy="9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6000">
                <a:solidFill>
                  <a:schemeClr val="lt1"/>
                </a:solidFill>
              </a:rPr>
              <a:t>Live Demo</a:t>
            </a:r>
            <a:endParaRPr b="1" sz="6000">
              <a:solidFill>
                <a:schemeClr val="lt1"/>
              </a:solidFill>
            </a:endParaRPr>
          </a:p>
        </p:txBody>
      </p:sp>
      <p:pic>
        <p:nvPicPr>
          <p:cNvPr id="232" name="Google Shape;232;p27"/>
          <p:cNvPicPr preferRelativeResize="0"/>
          <p:nvPr/>
        </p:nvPicPr>
        <p:blipFill rotWithShape="1">
          <a:blip r:embed="rId3">
            <a:alphaModFix/>
          </a:blip>
          <a:srcRect b="37663" l="31646" r="36196" t="0"/>
          <a:stretch/>
        </p:blipFill>
        <p:spPr>
          <a:xfrm>
            <a:off x="4572011" y="204656"/>
            <a:ext cx="4111578" cy="3971701"/>
          </a:xfrm>
          <a:prstGeom prst="rect">
            <a:avLst/>
          </a:prstGeom>
          <a:noFill/>
          <a:ln>
            <a:noFill/>
          </a:ln>
        </p:spPr>
      </p:pic>
      <p:sp>
        <p:nvSpPr>
          <p:cNvPr id="233" name="Google Shape;233;p27"/>
          <p:cNvSpPr txBox="1"/>
          <p:nvPr>
            <p:ph type="ctrTitle"/>
          </p:nvPr>
        </p:nvSpPr>
        <p:spPr>
          <a:xfrm>
            <a:off x="268575" y="383325"/>
            <a:ext cx="6546300" cy="72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600">
                <a:solidFill>
                  <a:srgbClr val="FFFFFF"/>
                </a:solidFill>
                <a:latin typeface="Maven Pro"/>
                <a:ea typeface="Maven Pro"/>
                <a:cs typeface="Maven Pro"/>
                <a:sym typeface="Maven Pro"/>
              </a:rPr>
              <a:t>Implemented Use Cases</a:t>
            </a:r>
            <a:endParaRPr sz="3600">
              <a:solidFill>
                <a:srgbClr val="FFFFFF"/>
              </a:solidFill>
              <a:latin typeface="Maven Pro"/>
              <a:ea typeface="Maven Pro"/>
              <a:cs typeface="Maven Pro"/>
              <a:sym typeface="Maven Pro"/>
            </a:endParaRPr>
          </a:p>
        </p:txBody>
      </p:sp>
      <p:sp>
        <p:nvSpPr>
          <p:cNvPr id="234" name="Google Shape;234;p27"/>
          <p:cNvSpPr txBox="1"/>
          <p:nvPr/>
        </p:nvSpPr>
        <p:spPr>
          <a:xfrm>
            <a:off x="268575" y="1375800"/>
            <a:ext cx="4111500" cy="23919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GB" sz="1800">
                <a:solidFill>
                  <a:srgbClr val="FFFFFF"/>
                </a:solidFill>
              </a:rPr>
              <a:t>Create Organization Account</a:t>
            </a:r>
            <a:endParaRPr sz="1800">
              <a:solidFill>
                <a:srgbClr val="FFFFFF"/>
              </a:solidFill>
            </a:endParaRPr>
          </a:p>
          <a:p>
            <a:pPr indent="-342900" lvl="0" marL="457200" rtl="0" algn="l">
              <a:spcBef>
                <a:spcPts val="0"/>
              </a:spcBef>
              <a:spcAft>
                <a:spcPts val="0"/>
              </a:spcAft>
              <a:buClr>
                <a:srgbClr val="FFFFFF"/>
              </a:buClr>
              <a:buSzPts val="1800"/>
              <a:buChar char="●"/>
            </a:pPr>
            <a:r>
              <a:rPr lang="en-GB" sz="1800">
                <a:solidFill>
                  <a:srgbClr val="FFFFFF"/>
                </a:solidFill>
              </a:rPr>
              <a:t>Authenticate Public User Login</a:t>
            </a:r>
            <a:endParaRPr sz="1800">
              <a:solidFill>
                <a:srgbClr val="FFFFFF"/>
              </a:solidFill>
            </a:endParaRPr>
          </a:p>
          <a:p>
            <a:pPr indent="-342900" lvl="0" marL="457200" rtl="0" algn="l">
              <a:spcBef>
                <a:spcPts val="0"/>
              </a:spcBef>
              <a:spcAft>
                <a:spcPts val="0"/>
              </a:spcAft>
              <a:buClr>
                <a:srgbClr val="FFFFFF"/>
              </a:buClr>
              <a:buSzPts val="1800"/>
              <a:buChar char="●"/>
            </a:pPr>
            <a:r>
              <a:rPr lang="en-GB" sz="1800">
                <a:solidFill>
                  <a:srgbClr val="FFFFFF"/>
                </a:solidFill>
              </a:rPr>
              <a:t>Submit Sample Form</a:t>
            </a:r>
            <a:endParaRPr sz="1800">
              <a:solidFill>
                <a:srgbClr val="FFFFFF"/>
              </a:solidFill>
            </a:endParaRPr>
          </a:p>
          <a:p>
            <a:pPr indent="-342900" lvl="0" marL="457200" rtl="0" algn="l">
              <a:spcBef>
                <a:spcPts val="0"/>
              </a:spcBef>
              <a:spcAft>
                <a:spcPts val="0"/>
              </a:spcAft>
              <a:buClr>
                <a:srgbClr val="FFFFFF"/>
              </a:buClr>
              <a:buSzPts val="1800"/>
              <a:buChar char="●"/>
            </a:pPr>
            <a:r>
              <a:rPr lang="en-GB" sz="1800">
                <a:solidFill>
                  <a:srgbClr val="FFFFFF"/>
                </a:solidFill>
              </a:rPr>
              <a:t>Send Sample Reference Number</a:t>
            </a:r>
            <a:endParaRPr sz="1800">
              <a:solidFill>
                <a:srgbClr val="FFFFFF"/>
              </a:solidFill>
            </a:endParaRPr>
          </a:p>
          <a:p>
            <a:pPr indent="-342900" lvl="0" marL="457200" rtl="0" algn="l">
              <a:spcBef>
                <a:spcPts val="0"/>
              </a:spcBef>
              <a:spcAft>
                <a:spcPts val="0"/>
              </a:spcAft>
              <a:buClr>
                <a:srgbClr val="FFFFFF"/>
              </a:buClr>
              <a:buSzPts val="1800"/>
              <a:buChar char="●"/>
            </a:pPr>
            <a:r>
              <a:rPr lang="en-GB" sz="1800">
                <a:solidFill>
                  <a:srgbClr val="FFFFFF"/>
                </a:solidFill>
              </a:rPr>
              <a:t>Log Authentication Details </a:t>
            </a:r>
            <a:endParaRPr sz="1800">
              <a:solidFill>
                <a:srgbClr val="FFFFFF"/>
              </a:solidFill>
            </a:endParaRPr>
          </a:p>
          <a:p>
            <a:pPr indent="0" lvl="0" marL="457200" rtl="0" algn="l">
              <a:spcBef>
                <a:spcPts val="0"/>
              </a:spcBef>
              <a:spcAft>
                <a:spcPts val="0"/>
              </a:spcAft>
              <a:buNone/>
            </a:pPr>
            <a:r>
              <a:t/>
            </a:r>
            <a:endParaRPr sz="18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pic>
        <p:nvPicPr>
          <p:cNvPr id="239" name="Google Shape;239;p28"/>
          <p:cNvPicPr preferRelativeResize="0"/>
          <p:nvPr/>
        </p:nvPicPr>
        <p:blipFill>
          <a:blip r:embed="rId3">
            <a:alphaModFix/>
          </a:blip>
          <a:stretch>
            <a:fillRect/>
          </a:stretch>
        </p:blipFill>
        <p:spPr>
          <a:xfrm>
            <a:off x="0" y="0"/>
            <a:ext cx="9144000" cy="5143500"/>
          </a:xfrm>
          <a:prstGeom prst="rect">
            <a:avLst/>
          </a:prstGeom>
          <a:noFill/>
          <a:ln>
            <a:noFill/>
          </a:ln>
        </p:spPr>
      </p:pic>
      <p:sp>
        <p:nvSpPr>
          <p:cNvPr id="240" name="Google Shape;240;p28"/>
          <p:cNvSpPr/>
          <p:nvPr/>
        </p:nvSpPr>
        <p:spPr>
          <a:xfrm>
            <a:off x="875" y="100"/>
            <a:ext cx="9144000" cy="5143500"/>
          </a:xfrm>
          <a:prstGeom prst="rect">
            <a:avLst/>
          </a:prstGeom>
          <a:solidFill>
            <a:srgbClr val="196F3D">
              <a:alpha val="6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8"/>
          <p:cNvSpPr txBox="1"/>
          <p:nvPr>
            <p:ph type="ctrTitle"/>
          </p:nvPr>
        </p:nvSpPr>
        <p:spPr>
          <a:xfrm>
            <a:off x="311700" y="461844"/>
            <a:ext cx="6949200" cy="104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Maven Pro"/>
                <a:ea typeface="Maven Pro"/>
                <a:cs typeface="Maven Pro"/>
                <a:sym typeface="Maven Pro"/>
              </a:rPr>
              <a:t>THE END</a:t>
            </a:r>
            <a:endParaRPr>
              <a:solidFill>
                <a:schemeClr val="lt1"/>
              </a:solidFill>
              <a:latin typeface="Maven Pro"/>
              <a:ea typeface="Maven Pro"/>
              <a:cs typeface="Maven Pro"/>
              <a:sym typeface="Maven Pro"/>
            </a:endParaRPr>
          </a:p>
        </p:txBody>
      </p:sp>
      <p:pic>
        <p:nvPicPr>
          <p:cNvPr id="242" name="Google Shape;242;p28"/>
          <p:cNvPicPr preferRelativeResize="0"/>
          <p:nvPr/>
        </p:nvPicPr>
        <p:blipFill rotWithShape="1">
          <a:blip r:embed="rId4">
            <a:alphaModFix/>
          </a:blip>
          <a:srcRect b="22348" l="31646" r="36196" t="0"/>
          <a:stretch/>
        </p:blipFill>
        <p:spPr>
          <a:xfrm>
            <a:off x="5123775" y="802750"/>
            <a:ext cx="2940476" cy="35382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8761D"/>
        </a:solidFill>
      </p:bgPr>
    </p:bg>
    <p:spTree>
      <p:nvGrpSpPr>
        <p:cNvPr id="62" name="Shape 62"/>
        <p:cNvGrpSpPr/>
        <p:nvPr/>
      </p:nvGrpSpPr>
      <p:grpSpPr>
        <a:xfrm>
          <a:off x="0" y="0"/>
          <a:ext cx="0" cy="0"/>
          <a:chOff x="0" y="0"/>
          <a:chExt cx="0" cy="0"/>
        </a:xfrm>
      </p:grpSpPr>
      <p:sp>
        <p:nvSpPr>
          <p:cNvPr id="63" name="Google Shape;63;p14"/>
          <p:cNvSpPr/>
          <p:nvPr/>
        </p:nvSpPr>
        <p:spPr>
          <a:xfrm>
            <a:off x="875" y="100"/>
            <a:ext cx="9144000" cy="5143500"/>
          </a:xfrm>
          <a:prstGeom prst="rect">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ph idx="4294967295" type="ctrTitle"/>
          </p:nvPr>
        </p:nvSpPr>
        <p:spPr>
          <a:xfrm>
            <a:off x="342700" y="723925"/>
            <a:ext cx="5182800" cy="72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latin typeface="Maven Pro"/>
                <a:ea typeface="Maven Pro"/>
                <a:cs typeface="Maven Pro"/>
                <a:sym typeface="Maven Pro"/>
              </a:rPr>
              <a:t>Table of Contents</a:t>
            </a:r>
            <a:endParaRPr b="1">
              <a:solidFill>
                <a:schemeClr val="lt1"/>
              </a:solidFill>
              <a:latin typeface="Maven Pro"/>
              <a:ea typeface="Maven Pro"/>
              <a:cs typeface="Maven Pro"/>
              <a:sym typeface="Maven Pro"/>
            </a:endParaRPr>
          </a:p>
        </p:txBody>
      </p:sp>
      <p:sp>
        <p:nvSpPr>
          <p:cNvPr id="65" name="Google Shape;65;p14"/>
          <p:cNvSpPr txBox="1"/>
          <p:nvPr/>
        </p:nvSpPr>
        <p:spPr>
          <a:xfrm>
            <a:off x="816150" y="1828925"/>
            <a:ext cx="2375400" cy="27681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b="1" lang="en-GB" sz="1800">
                <a:solidFill>
                  <a:schemeClr val="lt1"/>
                </a:solidFill>
                <a:latin typeface="Maven Pro"/>
                <a:ea typeface="Maven Pro"/>
                <a:cs typeface="Maven Pro"/>
                <a:sym typeface="Maven Pro"/>
              </a:rPr>
              <a:t>Team</a:t>
            </a:r>
            <a:endParaRPr b="1" sz="1800">
              <a:solidFill>
                <a:schemeClr val="lt1"/>
              </a:solidFill>
              <a:latin typeface="Maven Pro"/>
              <a:ea typeface="Maven Pro"/>
              <a:cs typeface="Maven Pro"/>
              <a:sym typeface="Maven Pro"/>
            </a:endParaRPr>
          </a:p>
          <a:p>
            <a:pPr indent="0" lvl="0" marL="0" rtl="0" algn="l">
              <a:lnSpc>
                <a:spcPct val="200000"/>
              </a:lnSpc>
              <a:spcBef>
                <a:spcPts val="0"/>
              </a:spcBef>
              <a:spcAft>
                <a:spcPts val="0"/>
              </a:spcAft>
              <a:buClr>
                <a:schemeClr val="dk1"/>
              </a:buClr>
              <a:buSzPts val="1100"/>
              <a:buFont typeface="Arial"/>
              <a:buNone/>
            </a:pPr>
            <a:r>
              <a:rPr b="1" lang="en-GB" sz="1800">
                <a:solidFill>
                  <a:schemeClr val="lt1"/>
                </a:solidFill>
                <a:latin typeface="Maven Pro"/>
                <a:ea typeface="Maven Pro"/>
                <a:cs typeface="Maven Pro"/>
                <a:sym typeface="Maven Pro"/>
              </a:rPr>
              <a:t>Overview</a:t>
            </a:r>
            <a:endParaRPr b="1" sz="1800">
              <a:solidFill>
                <a:schemeClr val="lt1"/>
              </a:solidFill>
              <a:latin typeface="Maven Pro"/>
              <a:ea typeface="Maven Pro"/>
              <a:cs typeface="Maven Pro"/>
              <a:sym typeface="Maven Pro"/>
            </a:endParaRPr>
          </a:p>
          <a:p>
            <a:pPr indent="0" lvl="0" marL="0" rtl="0" algn="l">
              <a:lnSpc>
                <a:spcPct val="200000"/>
              </a:lnSpc>
              <a:spcBef>
                <a:spcPts val="0"/>
              </a:spcBef>
              <a:spcAft>
                <a:spcPts val="0"/>
              </a:spcAft>
              <a:buNone/>
            </a:pPr>
            <a:r>
              <a:rPr b="1" lang="en-GB" sz="1800">
                <a:solidFill>
                  <a:schemeClr val="lt1"/>
                </a:solidFill>
                <a:latin typeface="Maven Pro"/>
                <a:ea typeface="Maven Pro"/>
                <a:cs typeface="Maven Pro"/>
                <a:sym typeface="Maven Pro"/>
              </a:rPr>
              <a:t>Management Tools</a:t>
            </a:r>
            <a:endParaRPr b="1" sz="1800">
              <a:solidFill>
                <a:schemeClr val="lt1"/>
              </a:solidFill>
              <a:latin typeface="Maven Pro"/>
              <a:ea typeface="Maven Pro"/>
              <a:cs typeface="Maven Pro"/>
              <a:sym typeface="Maven Pro"/>
            </a:endParaRPr>
          </a:p>
          <a:p>
            <a:pPr indent="0" lvl="0" marL="0" rtl="0" algn="l">
              <a:lnSpc>
                <a:spcPct val="200000"/>
              </a:lnSpc>
              <a:spcBef>
                <a:spcPts val="0"/>
              </a:spcBef>
              <a:spcAft>
                <a:spcPts val="0"/>
              </a:spcAft>
              <a:buNone/>
            </a:pPr>
            <a:r>
              <a:rPr b="1" lang="en-GB" sz="1800">
                <a:solidFill>
                  <a:schemeClr val="lt1"/>
                </a:solidFill>
                <a:latin typeface="Maven Pro"/>
                <a:ea typeface="Maven Pro"/>
                <a:cs typeface="Maven Pro"/>
                <a:sym typeface="Maven Pro"/>
              </a:rPr>
              <a:t>Problems to Solve</a:t>
            </a:r>
            <a:endParaRPr b="1" sz="1800">
              <a:solidFill>
                <a:schemeClr val="lt1"/>
              </a:solidFill>
              <a:latin typeface="Maven Pro"/>
              <a:ea typeface="Maven Pro"/>
              <a:cs typeface="Maven Pro"/>
              <a:sym typeface="Maven Pro"/>
            </a:endParaRPr>
          </a:p>
          <a:p>
            <a:pPr indent="0" lvl="0" marL="0" rtl="0" algn="l">
              <a:lnSpc>
                <a:spcPct val="200000"/>
              </a:lnSpc>
              <a:spcBef>
                <a:spcPts val="0"/>
              </a:spcBef>
              <a:spcAft>
                <a:spcPts val="0"/>
              </a:spcAft>
              <a:buClr>
                <a:schemeClr val="dk1"/>
              </a:buClr>
              <a:buSzPts val="1100"/>
              <a:buFont typeface="Arial"/>
              <a:buNone/>
            </a:pPr>
            <a:r>
              <a:t/>
            </a:r>
            <a:endParaRPr b="1" sz="1800">
              <a:solidFill>
                <a:schemeClr val="lt1"/>
              </a:solidFill>
              <a:latin typeface="Maven Pro"/>
              <a:ea typeface="Maven Pro"/>
              <a:cs typeface="Maven Pro"/>
              <a:sym typeface="Maven Pro"/>
            </a:endParaRPr>
          </a:p>
          <a:p>
            <a:pPr indent="0" lvl="0" marL="0" rtl="0" algn="l">
              <a:lnSpc>
                <a:spcPct val="200000"/>
              </a:lnSpc>
              <a:spcBef>
                <a:spcPts val="0"/>
              </a:spcBef>
              <a:spcAft>
                <a:spcPts val="0"/>
              </a:spcAft>
              <a:buClr>
                <a:schemeClr val="dk1"/>
              </a:buClr>
              <a:buSzPts val="1100"/>
              <a:buFont typeface="Arial"/>
              <a:buNone/>
            </a:pPr>
            <a:r>
              <a:t/>
            </a:r>
            <a:endParaRPr b="1" sz="18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b="1" sz="18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b="1" sz="18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b="1" sz="1800">
              <a:solidFill>
                <a:schemeClr val="lt1"/>
              </a:solidFill>
              <a:latin typeface="Maven Pro"/>
              <a:ea typeface="Maven Pro"/>
              <a:cs typeface="Maven Pro"/>
              <a:sym typeface="Maven Pro"/>
            </a:endParaRPr>
          </a:p>
        </p:txBody>
      </p:sp>
      <p:sp>
        <p:nvSpPr>
          <p:cNvPr id="66" name="Google Shape;66;p14"/>
          <p:cNvSpPr txBox="1"/>
          <p:nvPr/>
        </p:nvSpPr>
        <p:spPr>
          <a:xfrm>
            <a:off x="3625275" y="1828925"/>
            <a:ext cx="2292900" cy="28404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b="1" lang="en-GB" sz="1800">
                <a:solidFill>
                  <a:schemeClr val="lt1"/>
                </a:solidFill>
                <a:latin typeface="Maven Pro"/>
                <a:ea typeface="Maven Pro"/>
                <a:cs typeface="Maven Pro"/>
                <a:sym typeface="Maven Pro"/>
              </a:rPr>
              <a:t>Proposed Solution</a:t>
            </a:r>
            <a:endParaRPr b="1" sz="1800">
              <a:solidFill>
                <a:schemeClr val="lt1"/>
              </a:solidFill>
              <a:latin typeface="Maven Pro"/>
              <a:ea typeface="Maven Pro"/>
              <a:cs typeface="Maven Pro"/>
              <a:sym typeface="Maven Pro"/>
            </a:endParaRPr>
          </a:p>
          <a:p>
            <a:pPr indent="0" lvl="0" marL="0" rtl="0" algn="l">
              <a:lnSpc>
                <a:spcPct val="200000"/>
              </a:lnSpc>
              <a:spcBef>
                <a:spcPts val="0"/>
              </a:spcBef>
              <a:spcAft>
                <a:spcPts val="0"/>
              </a:spcAft>
              <a:buNone/>
            </a:pPr>
            <a:r>
              <a:rPr b="1" lang="en-GB" sz="1800">
                <a:solidFill>
                  <a:schemeClr val="lt1"/>
                </a:solidFill>
                <a:latin typeface="Maven Pro"/>
                <a:ea typeface="Maven Pro"/>
                <a:cs typeface="Maven Pro"/>
                <a:sym typeface="Maven Pro"/>
              </a:rPr>
              <a:t>Use Case </a:t>
            </a:r>
            <a:endParaRPr b="1" sz="1800">
              <a:solidFill>
                <a:schemeClr val="lt1"/>
              </a:solidFill>
              <a:latin typeface="Maven Pro"/>
              <a:ea typeface="Maven Pro"/>
              <a:cs typeface="Maven Pro"/>
              <a:sym typeface="Maven Pro"/>
            </a:endParaRPr>
          </a:p>
          <a:p>
            <a:pPr indent="0" lvl="0" marL="0" rtl="0" algn="l">
              <a:lnSpc>
                <a:spcPct val="200000"/>
              </a:lnSpc>
              <a:spcBef>
                <a:spcPts val="0"/>
              </a:spcBef>
              <a:spcAft>
                <a:spcPts val="0"/>
              </a:spcAft>
              <a:buNone/>
            </a:pPr>
            <a:r>
              <a:rPr b="1" lang="en-GB" sz="1800">
                <a:solidFill>
                  <a:schemeClr val="lt1"/>
                </a:solidFill>
                <a:latin typeface="Maven Pro"/>
                <a:ea typeface="Maven Pro"/>
                <a:cs typeface="Maven Pro"/>
                <a:sym typeface="Maven Pro"/>
              </a:rPr>
              <a:t>Unit Testing </a:t>
            </a:r>
            <a:endParaRPr b="1" sz="1800">
              <a:solidFill>
                <a:schemeClr val="lt1"/>
              </a:solidFill>
              <a:latin typeface="Maven Pro"/>
              <a:ea typeface="Maven Pro"/>
              <a:cs typeface="Maven Pro"/>
              <a:sym typeface="Maven Pro"/>
            </a:endParaRPr>
          </a:p>
          <a:p>
            <a:pPr indent="0" lvl="0" marL="0" rtl="0" algn="l">
              <a:lnSpc>
                <a:spcPct val="200000"/>
              </a:lnSpc>
              <a:spcBef>
                <a:spcPts val="0"/>
              </a:spcBef>
              <a:spcAft>
                <a:spcPts val="0"/>
              </a:spcAft>
              <a:buNone/>
            </a:pPr>
            <a:r>
              <a:t/>
            </a:r>
            <a:endParaRPr b="1" sz="1800">
              <a:solidFill>
                <a:schemeClr val="lt1"/>
              </a:solidFill>
              <a:latin typeface="Maven Pro"/>
              <a:ea typeface="Maven Pro"/>
              <a:cs typeface="Maven Pro"/>
              <a:sym typeface="Maven Pro"/>
            </a:endParaRPr>
          </a:p>
          <a:p>
            <a:pPr indent="0" lvl="0" marL="0" rtl="0" algn="l">
              <a:lnSpc>
                <a:spcPct val="200000"/>
              </a:lnSpc>
              <a:spcBef>
                <a:spcPts val="0"/>
              </a:spcBef>
              <a:spcAft>
                <a:spcPts val="0"/>
              </a:spcAft>
              <a:buClr>
                <a:schemeClr val="dk1"/>
              </a:buClr>
              <a:buSzPts val="1100"/>
              <a:buFont typeface="Arial"/>
              <a:buNone/>
            </a:pPr>
            <a:r>
              <a:t/>
            </a:r>
            <a:endParaRPr b="1" sz="1800">
              <a:solidFill>
                <a:schemeClr val="lt1"/>
              </a:solidFill>
              <a:latin typeface="Maven Pro"/>
              <a:ea typeface="Maven Pro"/>
              <a:cs typeface="Maven Pro"/>
              <a:sym typeface="Maven Pro"/>
            </a:endParaRPr>
          </a:p>
        </p:txBody>
      </p:sp>
      <p:sp>
        <p:nvSpPr>
          <p:cNvPr id="67" name="Google Shape;67;p14"/>
          <p:cNvSpPr txBox="1"/>
          <p:nvPr/>
        </p:nvSpPr>
        <p:spPr>
          <a:xfrm>
            <a:off x="6351900" y="1828925"/>
            <a:ext cx="2292900" cy="14562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b="1" lang="en-GB" sz="1800">
                <a:solidFill>
                  <a:schemeClr val="lt1"/>
                </a:solidFill>
                <a:latin typeface="Maven Pro"/>
                <a:ea typeface="Maven Pro"/>
                <a:cs typeface="Maven Pro"/>
                <a:sym typeface="Maven Pro"/>
              </a:rPr>
              <a:t>Integration Testing</a:t>
            </a:r>
            <a:endParaRPr b="1" sz="1800">
              <a:solidFill>
                <a:schemeClr val="lt1"/>
              </a:solidFill>
              <a:latin typeface="Maven Pro"/>
              <a:ea typeface="Maven Pro"/>
              <a:cs typeface="Maven Pro"/>
              <a:sym typeface="Maven Pro"/>
            </a:endParaRPr>
          </a:p>
          <a:p>
            <a:pPr indent="0" lvl="0" marL="0" rtl="0" algn="l">
              <a:lnSpc>
                <a:spcPct val="200000"/>
              </a:lnSpc>
              <a:spcBef>
                <a:spcPts val="0"/>
              </a:spcBef>
              <a:spcAft>
                <a:spcPts val="0"/>
              </a:spcAft>
              <a:buClr>
                <a:schemeClr val="dk1"/>
              </a:buClr>
              <a:buSzPts val="1100"/>
              <a:buFont typeface="Arial"/>
              <a:buNone/>
            </a:pPr>
            <a:r>
              <a:rPr b="1" lang="en-GB" sz="1800">
                <a:solidFill>
                  <a:schemeClr val="lt1"/>
                </a:solidFill>
                <a:latin typeface="Maven Pro"/>
                <a:ea typeface="Maven Pro"/>
                <a:cs typeface="Maven Pro"/>
                <a:sym typeface="Maven Pro"/>
              </a:rPr>
              <a:t>Live Demo</a:t>
            </a:r>
            <a:endParaRPr b="1" sz="1800">
              <a:solidFill>
                <a:schemeClr val="lt1"/>
              </a:solidFill>
              <a:latin typeface="Maven Pro"/>
              <a:ea typeface="Maven Pro"/>
              <a:cs typeface="Maven Pro"/>
              <a:sym typeface="Maven Pro"/>
            </a:endParaRPr>
          </a:p>
          <a:p>
            <a:pPr indent="0" lvl="0" marL="0" rtl="0" algn="l">
              <a:lnSpc>
                <a:spcPct val="200000"/>
              </a:lnSpc>
              <a:spcBef>
                <a:spcPts val="0"/>
              </a:spcBef>
              <a:spcAft>
                <a:spcPts val="0"/>
              </a:spcAft>
              <a:buClr>
                <a:schemeClr val="dk1"/>
              </a:buClr>
              <a:buSzPts val="1100"/>
              <a:buFont typeface="Arial"/>
              <a:buNone/>
            </a:pPr>
            <a:r>
              <a:t/>
            </a:r>
            <a:endParaRPr b="1" sz="1800">
              <a:solidFill>
                <a:schemeClr val="lt1"/>
              </a:solidFill>
              <a:latin typeface="Maven Pro"/>
              <a:ea typeface="Maven Pro"/>
              <a:cs typeface="Maven Pro"/>
              <a:sym typeface="Maven Pro"/>
            </a:endParaRPr>
          </a:p>
          <a:p>
            <a:pPr indent="0" lvl="0" marL="0" rtl="0" algn="l">
              <a:lnSpc>
                <a:spcPct val="200000"/>
              </a:lnSpc>
              <a:spcBef>
                <a:spcPts val="0"/>
              </a:spcBef>
              <a:spcAft>
                <a:spcPts val="0"/>
              </a:spcAft>
              <a:buClr>
                <a:schemeClr val="dk1"/>
              </a:buClr>
              <a:buSzPts val="1100"/>
              <a:buFont typeface="Arial"/>
              <a:buNone/>
            </a:pPr>
            <a:r>
              <a:t/>
            </a:r>
            <a:endParaRPr b="1" sz="18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b="1">
              <a:latin typeface="Maven Pro"/>
              <a:ea typeface="Maven Pro"/>
              <a:cs typeface="Maven Pro"/>
              <a:sym typeface="Maven Pro"/>
            </a:endParaRPr>
          </a:p>
        </p:txBody>
      </p:sp>
      <p:pic>
        <p:nvPicPr>
          <p:cNvPr id="68" name="Google Shape;68;p14"/>
          <p:cNvPicPr preferRelativeResize="0"/>
          <p:nvPr/>
        </p:nvPicPr>
        <p:blipFill rotWithShape="1">
          <a:blip r:embed="rId3">
            <a:alphaModFix/>
          </a:blip>
          <a:srcRect b="37663" l="31646" r="36196" t="0"/>
          <a:stretch/>
        </p:blipFill>
        <p:spPr>
          <a:xfrm>
            <a:off x="8274173" y="4313225"/>
            <a:ext cx="753755" cy="7280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ctrTitle"/>
          </p:nvPr>
        </p:nvSpPr>
        <p:spPr>
          <a:xfrm>
            <a:off x="114100" y="457850"/>
            <a:ext cx="6546300" cy="72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600">
                <a:solidFill>
                  <a:srgbClr val="196F3D"/>
                </a:solidFill>
                <a:latin typeface="Maven Pro"/>
                <a:ea typeface="Maven Pro"/>
                <a:cs typeface="Maven Pro"/>
                <a:sym typeface="Maven Pro"/>
              </a:rPr>
              <a:t>Team </a:t>
            </a:r>
            <a:r>
              <a:rPr lang="en-GB" sz="3600">
                <a:solidFill>
                  <a:srgbClr val="196F3D"/>
                </a:solidFill>
                <a:latin typeface="Maven Pro"/>
                <a:ea typeface="Maven Pro"/>
                <a:cs typeface="Maven Pro"/>
                <a:sym typeface="Maven Pro"/>
              </a:rPr>
              <a:t>Responsibilities</a:t>
            </a:r>
            <a:r>
              <a:rPr lang="en-GB" sz="3600">
                <a:solidFill>
                  <a:srgbClr val="196F3D"/>
                </a:solidFill>
                <a:latin typeface="Maven Pro"/>
                <a:ea typeface="Maven Pro"/>
                <a:cs typeface="Maven Pro"/>
                <a:sym typeface="Maven Pro"/>
              </a:rPr>
              <a:t>  </a:t>
            </a:r>
            <a:endParaRPr sz="3600">
              <a:solidFill>
                <a:srgbClr val="196F3D"/>
              </a:solidFill>
              <a:latin typeface="Maven Pro"/>
              <a:ea typeface="Maven Pro"/>
              <a:cs typeface="Maven Pro"/>
              <a:sym typeface="Maven Pro"/>
            </a:endParaRPr>
          </a:p>
        </p:txBody>
      </p:sp>
      <p:sp>
        <p:nvSpPr>
          <p:cNvPr id="74" name="Google Shape;74;p15"/>
          <p:cNvSpPr/>
          <p:nvPr/>
        </p:nvSpPr>
        <p:spPr>
          <a:xfrm>
            <a:off x="273101" y="2106800"/>
            <a:ext cx="1161000" cy="1161000"/>
          </a:xfrm>
          <a:prstGeom prst="ellipse">
            <a:avLst/>
          </a:prstGeom>
          <a:solidFill>
            <a:srgbClr val="6AA84F"/>
          </a:solidFill>
          <a:ln cap="flat" cmpd="sng" w="9525">
            <a:solidFill>
              <a:srgbClr val="6AA84F"/>
            </a:solidFill>
            <a:prstDash val="solid"/>
            <a:round/>
            <a:headEnd len="sm" w="sm" type="none"/>
            <a:tailEnd len="sm" w="sm" type="none"/>
          </a:ln>
          <a:effectLst>
            <a:outerShdw blurRad="200025" rotWithShape="0" algn="bl" dir="5400000" dist="1333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Tegan</a:t>
            </a:r>
            <a:endParaRPr>
              <a:solidFill>
                <a:schemeClr val="lt1"/>
              </a:solidFill>
            </a:endParaRPr>
          </a:p>
        </p:txBody>
      </p:sp>
      <p:sp>
        <p:nvSpPr>
          <p:cNvPr id="75" name="Google Shape;75;p15"/>
          <p:cNvSpPr/>
          <p:nvPr/>
        </p:nvSpPr>
        <p:spPr>
          <a:xfrm>
            <a:off x="4572001" y="2106797"/>
            <a:ext cx="1161000" cy="1161000"/>
          </a:xfrm>
          <a:prstGeom prst="ellipse">
            <a:avLst/>
          </a:prstGeom>
          <a:solidFill>
            <a:srgbClr val="6AA84F"/>
          </a:solidFill>
          <a:ln cap="flat" cmpd="sng" w="9525">
            <a:solidFill>
              <a:srgbClr val="6AA84F"/>
            </a:solidFill>
            <a:prstDash val="solid"/>
            <a:round/>
            <a:headEnd len="sm" w="sm" type="none"/>
            <a:tailEnd len="sm" w="sm" type="none"/>
          </a:ln>
          <a:effectLst>
            <a:outerShdw blurRad="200025" rotWithShape="0" algn="bl" dir="5400000" dist="1333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Emma</a:t>
            </a:r>
            <a:endParaRPr>
              <a:solidFill>
                <a:schemeClr val="lt1"/>
              </a:solidFill>
            </a:endParaRPr>
          </a:p>
        </p:txBody>
      </p:sp>
      <p:sp>
        <p:nvSpPr>
          <p:cNvPr id="76" name="Google Shape;76;p15"/>
          <p:cNvSpPr/>
          <p:nvPr/>
        </p:nvSpPr>
        <p:spPr>
          <a:xfrm>
            <a:off x="0" y="4678800"/>
            <a:ext cx="9144000" cy="464700"/>
          </a:xfrm>
          <a:prstGeom prst="rect">
            <a:avLst/>
          </a:prstGeom>
          <a:solidFill>
            <a:srgbClr val="274E13"/>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a:off x="0" y="0"/>
            <a:ext cx="9144000" cy="36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txBox="1"/>
          <p:nvPr/>
        </p:nvSpPr>
        <p:spPr>
          <a:xfrm>
            <a:off x="1498250" y="1735875"/>
            <a:ext cx="2720400" cy="1935000"/>
          </a:xfrm>
          <a:prstGeom prst="rect">
            <a:avLst/>
          </a:prstGeom>
          <a:noFill/>
          <a:ln>
            <a:noFill/>
          </a:ln>
        </p:spPr>
        <p:txBody>
          <a:bodyPr anchorCtr="0" anchor="t" bIns="91425" lIns="91425" spcFirstLastPara="1" rIns="91425" wrap="square" tIns="91425">
            <a:noAutofit/>
          </a:bodyPr>
          <a:lstStyle/>
          <a:p>
            <a:pPr indent="-304800" lvl="0" marL="457200" rtl="0" algn="l">
              <a:spcBef>
                <a:spcPts val="1600"/>
              </a:spcBef>
              <a:spcAft>
                <a:spcPts val="0"/>
              </a:spcAft>
              <a:buClr>
                <a:srgbClr val="59B00A"/>
              </a:buClr>
              <a:buSzPts val="1200"/>
              <a:buChar char="●"/>
            </a:pPr>
            <a:r>
              <a:rPr b="1" lang="en-GB" sz="1200">
                <a:solidFill>
                  <a:srgbClr val="59B00A"/>
                </a:solidFill>
                <a:latin typeface="Maven Pro"/>
                <a:ea typeface="Maven Pro"/>
                <a:cs typeface="Maven Pro"/>
                <a:sym typeface="Maven Pro"/>
              </a:rPr>
              <a:t>Team Leader and Front-End Developer</a:t>
            </a:r>
            <a:endParaRPr b="1" sz="1200">
              <a:solidFill>
                <a:srgbClr val="59B00A"/>
              </a:solidFill>
              <a:latin typeface="Maven Pro"/>
              <a:ea typeface="Maven Pro"/>
              <a:cs typeface="Maven Pro"/>
              <a:sym typeface="Maven Pro"/>
            </a:endParaRPr>
          </a:p>
          <a:p>
            <a:pPr indent="-304800" lvl="0" marL="457200" rtl="0" algn="l">
              <a:spcBef>
                <a:spcPts val="0"/>
              </a:spcBef>
              <a:spcAft>
                <a:spcPts val="0"/>
              </a:spcAft>
              <a:buClr>
                <a:schemeClr val="dk1"/>
              </a:buClr>
              <a:buSzPts val="1200"/>
              <a:buFont typeface="Maven Pro"/>
              <a:buChar char="●"/>
            </a:pPr>
            <a:r>
              <a:rPr lang="en-GB" sz="1200">
                <a:solidFill>
                  <a:schemeClr val="dk1"/>
                </a:solidFill>
                <a:latin typeface="Maven Pro"/>
                <a:ea typeface="Maven Pro"/>
                <a:cs typeface="Maven Pro"/>
                <a:sym typeface="Maven Pro"/>
              </a:rPr>
              <a:t>Project Management setup</a:t>
            </a:r>
            <a:endParaRPr sz="1200">
              <a:solidFill>
                <a:schemeClr val="dk1"/>
              </a:solidFill>
              <a:latin typeface="Maven Pro"/>
              <a:ea typeface="Maven Pro"/>
              <a:cs typeface="Maven Pro"/>
              <a:sym typeface="Maven Pro"/>
            </a:endParaRPr>
          </a:p>
          <a:p>
            <a:pPr indent="-304800" lvl="0" marL="457200" rtl="0" algn="l">
              <a:spcBef>
                <a:spcPts val="0"/>
              </a:spcBef>
              <a:spcAft>
                <a:spcPts val="0"/>
              </a:spcAft>
              <a:buClr>
                <a:schemeClr val="dk1"/>
              </a:buClr>
              <a:buSzPts val="1200"/>
              <a:buFont typeface="Maven Pro"/>
              <a:buChar char="●"/>
            </a:pPr>
            <a:r>
              <a:rPr lang="en-GB" sz="1200">
                <a:solidFill>
                  <a:schemeClr val="dk1"/>
                </a:solidFill>
                <a:latin typeface="Maven Pro"/>
                <a:ea typeface="Maven Pro"/>
                <a:cs typeface="Maven Pro"/>
                <a:sym typeface="Maven Pro"/>
              </a:rPr>
              <a:t>Organization Information Subsystem</a:t>
            </a:r>
            <a:endParaRPr sz="1200">
              <a:solidFill>
                <a:schemeClr val="dk1"/>
              </a:solidFill>
              <a:latin typeface="Maven Pro"/>
              <a:ea typeface="Maven Pro"/>
              <a:cs typeface="Maven Pro"/>
              <a:sym typeface="Maven Pro"/>
            </a:endParaRPr>
          </a:p>
          <a:p>
            <a:pPr indent="-304800" lvl="0" marL="457200" rtl="0" algn="l">
              <a:spcBef>
                <a:spcPts val="0"/>
              </a:spcBef>
              <a:spcAft>
                <a:spcPts val="0"/>
              </a:spcAft>
              <a:buClr>
                <a:schemeClr val="dk1"/>
              </a:buClr>
              <a:buSzPts val="1200"/>
              <a:buFont typeface="Maven Pro"/>
              <a:buChar char="●"/>
            </a:pPr>
            <a:r>
              <a:rPr lang="en-GB" sz="1200">
                <a:solidFill>
                  <a:schemeClr val="dk1"/>
                </a:solidFill>
                <a:latin typeface="Maven Pro"/>
                <a:ea typeface="Maven Pro"/>
                <a:cs typeface="Maven Pro"/>
                <a:sym typeface="Maven Pro"/>
              </a:rPr>
              <a:t>Logging Subsystem </a:t>
            </a:r>
            <a:endParaRPr sz="1200">
              <a:solidFill>
                <a:schemeClr val="dk1"/>
              </a:solidFill>
              <a:latin typeface="Maven Pro"/>
              <a:ea typeface="Maven Pro"/>
              <a:cs typeface="Maven Pro"/>
              <a:sym typeface="Maven Pro"/>
            </a:endParaRPr>
          </a:p>
          <a:p>
            <a:pPr indent="-304800" lvl="0" marL="457200" rtl="0" algn="l">
              <a:spcBef>
                <a:spcPts val="0"/>
              </a:spcBef>
              <a:spcAft>
                <a:spcPts val="0"/>
              </a:spcAft>
              <a:buClr>
                <a:schemeClr val="dk1"/>
              </a:buClr>
              <a:buSzPts val="1200"/>
              <a:buFont typeface="Maven Pro"/>
              <a:buChar char="●"/>
            </a:pPr>
            <a:r>
              <a:rPr lang="en-GB" sz="1200">
                <a:solidFill>
                  <a:schemeClr val="dk1"/>
                </a:solidFill>
                <a:latin typeface="Maven Pro"/>
                <a:ea typeface="Maven Pro"/>
                <a:cs typeface="Maven Pro"/>
                <a:sym typeface="Maven Pro"/>
              </a:rPr>
              <a:t>Quality Requirements </a:t>
            </a:r>
            <a:endParaRPr sz="1200">
              <a:solidFill>
                <a:schemeClr val="dk1"/>
              </a:solidFill>
              <a:latin typeface="Maven Pro"/>
              <a:ea typeface="Maven Pro"/>
              <a:cs typeface="Maven Pro"/>
              <a:sym typeface="Maven Pro"/>
            </a:endParaRPr>
          </a:p>
          <a:p>
            <a:pPr indent="-304800" lvl="0" marL="457200" rtl="0" algn="l">
              <a:spcBef>
                <a:spcPts val="0"/>
              </a:spcBef>
              <a:spcAft>
                <a:spcPts val="0"/>
              </a:spcAft>
              <a:buClr>
                <a:schemeClr val="dk1"/>
              </a:buClr>
              <a:buSzPts val="1200"/>
              <a:buFont typeface="Maven Pro"/>
              <a:buChar char="●"/>
            </a:pPr>
            <a:r>
              <a:rPr lang="en-GB" sz="1200">
                <a:solidFill>
                  <a:schemeClr val="dk1"/>
                </a:solidFill>
                <a:latin typeface="Maven Pro"/>
                <a:ea typeface="Maven Pro"/>
                <a:cs typeface="Maven Pro"/>
                <a:sym typeface="Maven Pro"/>
              </a:rPr>
              <a:t>Mockups </a:t>
            </a:r>
            <a:endParaRPr sz="1200">
              <a:solidFill>
                <a:schemeClr val="dk1"/>
              </a:solidFill>
              <a:latin typeface="Maven Pro"/>
              <a:ea typeface="Maven Pro"/>
              <a:cs typeface="Maven Pro"/>
              <a:sym typeface="Maven Pro"/>
            </a:endParaRPr>
          </a:p>
          <a:p>
            <a:pPr indent="-304800" lvl="0" marL="457200" rtl="0" algn="l">
              <a:spcBef>
                <a:spcPts val="0"/>
              </a:spcBef>
              <a:spcAft>
                <a:spcPts val="0"/>
              </a:spcAft>
              <a:buClr>
                <a:schemeClr val="dk1"/>
              </a:buClr>
              <a:buSzPts val="1200"/>
              <a:buFont typeface="Maven Pro"/>
              <a:buChar char="●"/>
            </a:pPr>
            <a:r>
              <a:rPr lang="en-GB" sz="1200">
                <a:solidFill>
                  <a:schemeClr val="dk1"/>
                </a:solidFill>
                <a:latin typeface="Maven Pro"/>
                <a:ea typeface="Maven Pro"/>
                <a:cs typeface="Maven Pro"/>
                <a:sym typeface="Maven Pro"/>
              </a:rPr>
              <a:t>Web-App Design</a:t>
            </a:r>
            <a:endParaRPr sz="1200">
              <a:solidFill>
                <a:schemeClr val="dk1"/>
              </a:solidFill>
              <a:latin typeface="Maven Pro"/>
              <a:ea typeface="Maven Pro"/>
              <a:cs typeface="Maven Pro"/>
              <a:sym typeface="Maven Pro"/>
            </a:endParaRPr>
          </a:p>
        </p:txBody>
      </p:sp>
      <p:sp>
        <p:nvSpPr>
          <p:cNvPr id="79" name="Google Shape;79;p15"/>
          <p:cNvSpPr txBox="1"/>
          <p:nvPr/>
        </p:nvSpPr>
        <p:spPr>
          <a:xfrm>
            <a:off x="5961775" y="1738301"/>
            <a:ext cx="3362700" cy="1991400"/>
          </a:xfrm>
          <a:prstGeom prst="rect">
            <a:avLst/>
          </a:prstGeom>
          <a:noFill/>
          <a:ln>
            <a:noFill/>
          </a:ln>
        </p:spPr>
        <p:txBody>
          <a:bodyPr anchorCtr="0" anchor="t" bIns="91425" lIns="91425" spcFirstLastPara="1" rIns="91425" wrap="square" tIns="91425">
            <a:noAutofit/>
          </a:bodyPr>
          <a:lstStyle/>
          <a:p>
            <a:pPr indent="-304800" lvl="0" marL="457200" rtl="0" algn="l">
              <a:spcBef>
                <a:spcPts val="1600"/>
              </a:spcBef>
              <a:spcAft>
                <a:spcPts val="0"/>
              </a:spcAft>
              <a:buClr>
                <a:srgbClr val="59B00A"/>
              </a:buClr>
              <a:buSzPts val="1200"/>
              <a:buChar char="●"/>
            </a:pPr>
            <a:r>
              <a:rPr b="1" lang="en-GB" sz="1200">
                <a:solidFill>
                  <a:srgbClr val="59B00A"/>
                </a:solidFill>
                <a:latin typeface="Maven Pro"/>
                <a:ea typeface="Maven Pro"/>
                <a:cs typeface="Maven Pro"/>
                <a:sym typeface="Maven Pro"/>
              </a:rPr>
              <a:t>Front-End Developer</a:t>
            </a:r>
            <a:endParaRPr b="1" sz="1200">
              <a:solidFill>
                <a:srgbClr val="59B00A"/>
              </a:solidFill>
              <a:latin typeface="Maven Pro"/>
              <a:ea typeface="Maven Pro"/>
              <a:cs typeface="Maven Pro"/>
              <a:sym typeface="Maven Pro"/>
            </a:endParaRPr>
          </a:p>
          <a:p>
            <a:pPr indent="-304800" lvl="0" marL="457200" rtl="0" algn="l">
              <a:spcBef>
                <a:spcPts val="0"/>
              </a:spcBef>
              <a:spcAft>
                <a:spcPts val="0"/>
              </a:spcAft>
              <a:buClr>
                <a:schemeClr val="dk1"/>
              </a:buClr>
              <a:buSzPts val="1200"/>
              <a:buFont typeface="Maven Pro"/>
              <a:buChar char="●"/>
            </a:pPr>
            <a:r>
              <a:rPr lang="en-GB" sz="1200">
                <a:solidFill>
                  <a:schemeClr val="dk1"/>
                </a:solidFill>
                <a:latin typeface="Maven Pro"/>
                <a:ea typeface="Maven Pro"/>
                <a:cs typeface="Maven Pro"/>
                <a:sym typeface="Maven Pro"/>
              </a:rPr>
              <a:t>User Characteristics</a:t>
            </a:r>
            <a:endParaRPr sz="1200">
              <a:solidFill>
                <a:schemeClr val="dk1"/>
              </a:solidFill>
              <a:latin typeface="Maven Pro"/>
              <a:ea typeface="Maven Pro"/>
              <a:cs typeface="Maven Pro"/>
              <a:sym typeface="Maven Pro"/>
            </a:endParaRPr>
          </a:p>
          <a:p>
            <a:pPr indent="-304800" lvl="0" marL="457200" rtl="0" algn="l">
              <a:spcBef>
                <a:spcPts val="0"/>
              </a:spcBef>
              <a:spcAft>
                <a:spcPts val="0"/>
              </a:spcAft>
              <a:buClr>
                <a:schemeClr val="dk1"/>
              </a:buClr>
              <a:buSzPts val="1200"/>
              <a:buFont typeface="Maven Pro"/>
              <a:buChar char="●"/>
            </a:pPr>
            <a:r>
              <a:rPr lang="en-GB" sz="1200">
                <a:solidFill>
                  <a:schemeClr val="dk1"/>
                </a:solidFill>
                <a:latin typeface="Maven Pro"/>
                <a:ea typeface="Maven Pro"/>
                <a:cs typeface="Maven Pro"/>
                <a:sym typeface="Maven Pro"/>
              </a:rPr>
              <a:t>Traceability Matrix</a:t>
            </a:r>
            <a:endParaRPr sz="1200">
              <a:solidFill>
                <a:schemeClr val="dk1"/>
              </a:solidFill>
              <a:latin typeface="Maven Pro"/>
              <a:ea typeface="Maven Pro"/>
              <a:cs typeface="Maven Pro"/>
              <a:sym typeface="Maven Pro"/>
            </a:endParaRPr>
          </a:p>
          <a:p>
            <a:pPr indent="-304800" lvl="0" marL="457200" rtl="0" algn="l">
              <a:spcBef>
                <a:spcPts val="0"/>
              </a:spcBef>
              <a:spcAft>
                <a:spcPts val="0"/>
              </a:spcAft>
              <a:buClr>
                <a:schemeClr val="dk1"/>
              </a:buClr>
              <a:buSzPts val="1200"/>
              <a:buFont typeface="Maven Pro"/>
              <a:buChar char="●"/>
            </a:pPr>
            <a:r>
              <a:rPr lang="en-GB" sz="1200">
                <a:solidFill>
                  <a:schemeClr val="dk1"/>
                </a:solidFill>
                <a:latin typeface="Maven Pro"/>
                <a:ea typeface="Maven Pro"/>
                <a:cs typeface="Maven Pro"/>
                <a:sym typeface="Maven Pro"/>
              </a:rPr>
              <a:t>Administration Subsystem</a:t>
            </a:r>
            <a:endParaRPr sz="1200">
              <a:solidFill>
                <a:schemeClr val="dk1"/>
              </a:solidFill>
              <a:latin typeface="Maven Pro"/>
              <a:ea typeface="Maven Pro"/>
              <a:cs typeface="Maven Pro"/>
              <a:sym typeface="Maven Pro"/>
            </a:endParaRPr>
          </a:p>
          <a:p>
            <a:pPr indent="-304800" lvl="0" marL="457200" rtl="0" algn="l">
              <a:spcBef>
                <a:spcPts val="0"/>
              </a:spcBef>
              <a:spcAft>
                <a:spcPts val="0"/>
              </a:spcAft>
              <a:buClr>
                <a:schemeClr val="dk1"/>
              </a:buClr>
              <a:buSzPts val="1200"/>
              <a:buFont typeface="Maven Pro"/>
              <a:buChar char="●"/>
            </a:pPr>
            <a:r>
              <a:rPr lang="en-GB" sz="1200">
                <a:solidFill>
                  <a:schemeClr val="dk1"/>
                </a:solidFill>
                <a:latin typeface="Maven Pro"/>
                <a:ea typeface="Maven Pro"/>
                <a:cs typeface="Maven Pro"/>
                <a:sym typeface="Maven Pro"/>
              </a:rPr>
              <a:t>Reporting Subsystem </a:t>
            </a:r>
            <a:endParaRPr sz="1200">
              <a:solidFill>
                <a:schemeClr val="dk1"/>
              </a:solidFill>
              <a:latin typeface="Maven Pro"/>
              <a:ea typeface="Maven Pro"/>
              <a:cs typeface="Maven Pro"/>
              <a:sym typeface="Maven Pro"/>
            </a:endParaRPr>
          </a:p>
          <a:p>
            <a:pPr indent="-304800" lvl="0" marL="457200" rtl="0" algn="l">
              <a:spcBef>
                <a:spcPts val="0"/>
              </a:spcBef>
              <a:spcAft>
                <a:spcPts val="0"/>
              </a:spcAft>
              <a:buClr>
                <a:schemeClr val="dk1"/>
              </a:buClr>
              <a:buSzPts val="1200"/>
              <a:buFont typeface="Maven Pro"/>
              <a:buChar char="●"/>
            </a:pPr>
            <a:r>
              <a:rPr lang="en-GB" sz="1200">
                <a:solidFill>
                  <a:schemeClr val="dk1"/>
                </a:solidFill>
                <a:latin typeface="Maven Pro"/>
                <a:ea typeface="Maven Pro"/>
                <a:cs typeface="Maven Pro"/>
                <a:sym typeface="Maven Pro"/>
              </a:rPr>
              <a:t>Domain Model </a:t>
            </a:r>
            <a:endParaRPr sz="1200">
              <a:solidFill>
                <a:schemeClr val="dk1"/>
              </a:solidFill>
              <a:latin typeface="Maven Pro"/>
              <a:ea typeface="Maven Pro"/>
              <a:cs typeface="Maven Pro"/>
              <a:sym typeface="Maven Pro"/>
            </a:endParaRPr>
          </a:p>
          <a:p>
            <a:pPr indent="-304800" lvl="0" marL="457200" rtl="0" algn="l">
              <a:spcBef>
                <a:spcPts val="0"/>
              </a:spcBef>
              <a:spcAft>
                <a:spcPts val="0"/>
              </a:spcAft>
              <a:buClr>
                <a:schemeClr val="dk1"/>
              </a:buClr>
              <a:buSzPts val="1200"/>
              <a:buFont typeface="Maven Pro"/>
              <a:buChar char="●"/>
            </a:pPr>
            <a:r>
              <a:rPr lang="en-GB" sz="1200">
                <a:solidFill>
                  <a:schemeClr val="dk1"/>
                </a:solidFill>
                <a:latin typeface="Maven Pro"/>
                <a:ea typeface="Maven Pro"/>
                <a:cs typeface="Maven Pro"/>
                <a:sym typeface="Maven Pro"/>
              </a:rPr>
              <a:t>Web-App Markup</a:t>
            </a:r>
            <a:endParaRPr sz="1200">
              <a:solidFill>
                <a:schemeClr val="dk1"/>
              </a:solidFill>
              <a:latin typeface="Maven Pro"/>
              <a:ea typeface="Maven Pro"/>
              <a:cs typeface="Maven Pro"/>
              <a:sym typeface="Maven Pro"/>
            </a:endParaRPr>
          </a:p>
          <a:p>
            <a:pPr indent="-304800" lvl="0" marL="457200" rtl="0" algn="l">
              <a:spcBef>
                <a:spcPts val="0"/>
              </a:spcBef>
              <a:spcAft>
                <a:spcPts val="0"/>
              </a:spcAft>
              <a:buClr>
                <a:schemeClr val="dk1"/>
              </a:buClr>
              <a:buSzPts val="1200"/>
              <a:buFont typeface="Maven Pro"/>
              <a:buChar char="●"/>
            </a:pPr>
            <a:r>
              <a:rPr lang="en-GB" sz="1200">
                <a:solidFill>
                  <a:schemeClr val="dk1"/>
                </a:solidFill>
                <a:latin typeface="Maven Pro"/>
                <a:ea typeface="Maven Pro"/>
                <a:cs typeface="Maven Pro"/>
                <a:sym typeface="Maven Pro"/>
              </a:rPr>
              <a:t>Unit Testing</a:t>
            </a:r>
            <a:endParaRPr sz="1200">
              <a:solidFill>
                <a:schemeClr val="dk1"/>
              </a:solidFill>
              <a:latin typeface="Maven Pro"/>
              <a:ea typeface="Maven Pro"/>
              <a:cs typeface="Maven Pro"/>
              <a:sym typeface="Maven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ctrTitle"/>
          </p:nvPr>
        </p:nvSpPr>
        <p:spPr>
          <a:xfrm>
            <a:off x="114100" y="457850"/>
            <a:ext cx="6546300" cy="72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600">
                <a:solidFill>
                  <a:srgbClr val="196F3D"/>
                </a:solidFill>
                <a:latin typeface="Maven Pro"/>
                <a:ea typeface="Maven Pro"/>
                <a:cs typeface="Maven Pro"/>
                <a:sym typeface="Maven Pro"/>
              </a:rPr>
              <a:t>Team Responsibilities  </a:t>
            </a:r>
            <a:endParaRPr sz="3600">
              <a:solidFill>
                <a:srgbClr val="196F3D"/>
              </a:solidFill>
              <a:latin typeface="Maven Pro"/>
              <a:ea typeface="Maven Pro"/>
              <a:cs typeface="Maven Pro"/>
              <a:sym typeface="Maven Pro"/>
            </a:endParaRPr>
          </a:p>
        </p:txBody>
      </p:sp>
      <p:sp>
        <p:nvSpPr>
          <p:cNvPr id="85" name="Google Shape;85;p16"/>
          <p:cNvSpPr/>
          <p:nvPr/>
        </p:nvSpPr>
        <p:spPr>
          <a:xfrm>
            <a:off x="0" y="4678800"/>
            <a:ext cx="9144000" cy="464700"/>
          </a:xfrm>
          <a:prstGeom prst="rect">
            <a:avLst/>
          </a:prstGeom>
          <a:solidFill>
            <a:srgbClr val="274E13"/>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p:nvPr/>
        </p:nvSpPr>
        <p:spPr>
          <a:xfrm>
            <a:off x="0" y="0"/>
            <a:ext cx="9144000" cy="36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p:nvPr/>
        </p:nvSpPr>
        <p:spPr>
          <a:xfrm>
            <a:off x="273101" y="1321975"/>
            <a:ext cx="1161000" cy="1161000"/>
          </a:xfrm>
          <a:prstGeom prst="ellipse">
            <a:avLst/>
          </a:prstGeom>
          <a:solidFill>
            <a:srgbClr val="6AA84F"/>
          </a:solidFill>
          <a:ln cap="flat" cmpd="sng" w="9525">
            <a:solidFill>
              <a:srgbClr val="6AA84F"/>
            </a:solidFill>
            <a:prstDash val="solid"/>
            <a:round/>
            <a:headEnd len="sm" w="sm" type="none"/>
            <a:tailEnd len="sm" w="sm" type="none"/>
          </a:ln>
          <a:effectLst>
            <a:outerShdw blurRad="200025" rotWithShape="0" algn="bl" dir="5400000" dist="1333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Aeron</a:t>
            </a:r>
            <a:endParaRPr>
              <a:solidFill>
                <a:schemeClr val="lt1"/>
              </a:solidFill>
            </a:endParaRPr>
          </a:p>
        </p:txBody>
      </p:sp>
      <p:sp>
        <p:nvSpPr>
          <p:cNvPr id="88" name="Google Shape;88;p16"/>
          <p:cNvSpPr/>
          <p:nvPr/>
        </p:nvSpPr>
        <p:spPr>
          <a:xfrm>
            <a:off x="273101" y="2879700"/>
            <a:ext cx="1161000" cy="1161000"/>
          </a:xfrm>
          <a:prstGeom prst="ellipse">
            <a:avLst/>
          </a:prstGeom>
          <a:solidFill>
            <a:srgbClr val="6AA84F"/>
          </a:solidFill>
          <a:ln cap="flat" cmpd="sng" w="9525">
            <a:solidFill>
              <a:srgbClr val="6AA84F"/>
            </a:solidFill>
            <a:prstDash val="solid"/>
            <a:round/>
            <a:headEnd len="sm" w="sm" type="none"/>
            <a:tailEnd len="sm" w="sm" type="none"/>
          </a:ln>
          <a:effectLst>
            <a:outerShdw blurRad="200025" rotWithShape="0" algn="bl" dir="5400000" dist="1333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Kendra</a:t>
            </a:r>
            <a:endParaRPr>
              <a:solidFill>
                <a:schemeClr val="lt1"/>
              </a:solidFill>
            </a:endParaRPr>
          </a:p>
        </p:txBody>
      </p:sp>
      <p:sp>
        <p:nvSpPr>
          <p:cNvPr id="89" name="Google Shape;89;p16"/>
          <p:cNvSpPr txBox="1"/>
          <p:nvPr/>
        </p:nvSpPr>
        <p:spPr>
          <a:xfrm>
            <a:off x="1498250" y="1103450"/>
            <a:ext cx="3462600" cy="1598100"/>
          </a:xfrm>
          <a:prstGeom prst="rect">
            <a:avLst/>
          </a:prstGeom>
          <a:noFill/>
          <a:ln>
            <a:noFill/>
          </a:ln>
        </p:spPr>
        <p:txBody>
          <a:bodyPr anchorCtr="0" anchor="t" bIns="91425" lIns="91425" spcFirstLastPara="1" rIns="91425" wrap="square" tIns="91425">
            <a:noAutofit/>
          </a:bodyPr>
          <a:lstStyle/>
          <a:p>
            <a:pPr indent="-304800" lvl="0" marL="457200" rtl="0" algn="l">
              <a:spcBef>
                <a:spcPts val="1600"/>
              </a:spcBef>
              <a:spcAft>
                <a:spcPts val="0"/>
              </a:spcAft>
              <a:buClr>
                <a:srgbClr val="59B00A"/>
              </a:buClr>
              <a:buSzPts val="1200"/>
              <a:buChar char="●"/>
            </a:pPr>
            <a:r>
              <a:rPr b="1" lang="en-GB" sz="1200">
                <a:solidFill>
                  <a:srgbClr val="59B00A"/>
                </a:solidFill>
                <a:latin typeface="Maven Pro"/>
                <a:ea typeface="Maven Pro"/>
                <a:cs typeface="Maven Pro"/>
                <a:sym typeface="Maven Pro"/>
              </a:rPr>
              <a:t>Back-End Developer </a:t>
            </a:r>
            <a:endParaRPr b="1" sz="1200">
              <a:solidFill>
                <a:srgbClr val="59B00A"/>
              </a:solidFill>
              <a:latin typeface="Maven Pro"/>
              <a:ea typeface="Maven Pro"/>
              <a:cs typeface="Maven Pro"/>
              <a:sym typeface="Maven Pro"/>
            </a:endParaRPr>
          </a:p>
          <a:p>
            <a:pPr indent="-304800" lvl="0" marL="457200" rtl="0" algn="l">
              <a:spcBef>
                <a:spcPts val="0"/>
              </a:spcBef>
              <a:spcAft>
                <a:spcPts val="0"/>
              </a:spcAft>
              <a:buClr>
                <a:schemeClr val="dk1"/>
              </a:buClr>
              <a:buSzPts val="1200"/>
              <a:buFont typeface="Maven Pro"/>
              <a:buChar char="●"/>
            </a:pPr>
            <a:r>
              <a:rPr lang="en-GB" sz="1200">
                <a:solidFill>
                  <a:schemeClr val="dk1"/>
                </a:solidFill>
                <a:latin typeface="Maven Pro"/>
                <a:ea typeface="Maven Pro"/>
                <a:cs typeface="Maven Pro"/>
                <a:sym typeface="Maven Pro"/>
              </a:rPr>
              <a:t>Central Data Access Point Handler Subsystem</a:t>
            </a:r>
            <a:endParaRPr sz="1200">
              <a:solidFill>
                <a:schemeClr val="dk1"/>
              </a:solidFill>
              <a:latin typeface="Maven Pro"/>
              <a:ea typeface="Maven Pro"/>
              <a:cs typeface="Maven Pro"/>
              <a:sym typeface="Maven Pro"/>
            </a:endParaRPr>
          </a:p>
          <a:p>
            <a:pPr indent="-304800" lvl="0" marL="457200" rtl="0" algn="l">
              <a:spcBef>
                <a:spcPts val="0"/>
              </a:spcBef>
              <a:spcAft>
                <a:spcPts val="0"/>
              </a:spcAft>
              <a:buClr>
                <a:schemeClr val="dk1"/>
              </a:buClr>
              <a:buSzPts val="1200"/>
              <a:buFont typeface="Maven Pro"/>
              <a:buChar char="●"/>
            </a:pPr>
            <a:r>
              <a:rPr lang="en-GB" sz="1200">
                <a:solidFill>
                  <a:schemeClr val="dk1"/>
                </a:solidFill>
                <a:latin typeface="Maven Pro"/>
                <a:ea typeface="Maven Pro"/>
                <a:cs typeface="Maven Pro"/>
                <a:sym typeface="Maven Pro"/>
              </a:rPr>
              <a:t>Porting Subsystem </a:t>
            </a:r>
            <a:endParaRPr sz="1200">
              <a:solidFill>
                <a:schemeClr val="dk1"/>
              </a:solidFill>
              <a:latin typeface="Maven Pro"/>
              <a:ea typeface="Maven Pro"/>
              <a:cs typeface="Maven Pro"/>
              <a:sym typeface="Maven Pro"/>
            </a:endParaRPr>
          </a:p>
          <a:p>
            <a:pPr indent="-304800" lvl="0" marL="457200" rtl="0" algn="l">
              <a:spcBef>
                <a:spcPts val="0"/>
              </a:spcBef>
              <a:spcAft>
                <a:spcPts val="0"/>
              </a:spcAft>
              <a:buClr>
                <a:schemeClr val="dk1"/>
              </a:buClr>
              <a:buSzPts val="1200"/>
              <a:buFont typeface="Maven Pro"/>
              <a:buChar char="●"/>
            </a:pPr>
            <a:r>
              <a:rPr lang="en-GB" sz="1200">
                <a:solidFill>
                  <a:schemeClr val="dk1"/>
                </a:solidFill>
                <a:latin typeface="Maven Pro"/>
                <a:ea typeface="Maven Pro"/>
                <a:cs typeface="Maven Pro"/>
                <a:sym typeface="Maven Pro"/>
              </a:rPr>
              <a:t>Web-App API integration</a:t>
            </a:r>
            <a:endParaRPr sz="1200">
              <a:solidFill>
                <a:schemeClr val="dk1"/>
              </a:solidFill>
              <a:latin typeface="Maven Pro"/>
              <a:ea typeface="Maven Pro"/>
              <a:cs typeface="Maven Pro"/>
              <a:sym typeface="Maven Pro"/>
            </a:endParaRPr>
          </a:p>
        </p:txBody>
      </p:sp>
      <p:sp>
        <p:nvSpPr>
          <p:cNvPr id="90" name="Google Shape;90;p16"/>
          <p:cNvSpPr txBox="1"/>
          <p:nvPr/>
        </p:nvSpPr>
        <p:spPr>
          <a:xfrm>
            <a:off x="1586675" y="2738727"/>
            <a:ext cx="3362700" cy="1878600"/>
          </a:xfrm>
          <a:prstGeom prst="rect">
            <a:avLst/>
          </a:prstGeom>
          <a:noFill/>
          <a:ln>
            <a:noFill/>
          </a:ln>
        </p:spPr>
        <p:txBody>
          <a:bodyPr anchorCtr="0" anchor="t" bIns="91425" lIns="91425" spcFirstLastPara="1" rIns="91425" wrap="square" tIns="91425">
            <a:noAutofit/>
          </a:bodyPr>
          <a:lstStyle/>
          <a:p>
            <a:pPr indent="-304800" lvl="0" marL="457200" rtl="0" algn="l">
              <a:spcBef>
                <a:spcPts val="1600"/>
              </a:spcBef>
              <a:spcAft>
                <a:spcPts val="0"/>
              </a:spcAft>
              <a:buClr>
                <a:srgbClr val="59B00A"/>
              </a:buClr>
              <a:buSzPts val="1200"/>
              <a:buChar char="●"/>
            </a:pPr>
            <a:r>
              <a:rPr b="1" lang="en-GB" sz="1200">
                <a:solidFill>
                  <a:srgbClr val="59B00A"/>
                </a:solidFill>
                <a:latin typeface="Maven Pro"/>
                <a:ea typeface="Maven Pro"/>
                <a:cs typeface="Maven Pro"/>
                <a:sym typeface="Maven Pro"/>
              </a:rPr>
              <a:t>Back</a:t>
            </a:r>
            <a:r>
              <a:rPr b="1" lang="en-GB" sz="1200">
                <a:solidFill>
                  <a:srgbClr val="59B00A"/>
                </a:solidFill>
                <a:latin typeface="Maven Pro"/>
                <a:ea typeface="Maven Pro"/>
                <a:cs typeface="Maven Pro"/>
                <a:sym typeface="Maven Pro"/>
              </a:rPr>
              <a:t>-End Developer</a:t>
            </a:r>
            <a:endParaRPr b="1" sz="1200">
              <a:solidFill>
                <a:srgbClr val="59B00A"/>
              </a:solidFill>
              <a:latin typeface="Maven Pro"/>
              <a:ea typeface="Maven Pro"/>
              <a:cs typeface="Maven Pro"/>
              <a:sym typeface="Maven Pro"/>
            </a:endParaRPr>
          </a:p>
          <a:p>
            <a:pPr indent="-304800" lvl="0" marL="457200" rtl="0" algn="l">
              <a:spcBef>
                <a:spcPts val="0"/>
              </a:spcBef>
              <a:spcAft>
                <a:spcPts val="0"/>
              </a:spcAft>
              <a:buClr>
                <a:schemeClr val="dk1"/>
              </a:buClr>
              <a:buSzPts val="1200"/>
              <a:buFont typeface="Maven Pro"/>
              <a:buChar char="●"/>
            </a:pPr>
            <a:r>
              <a:rPr lang="en-GB" sz="1200">
                <a:solidFill>
                  <a:schemeClr val="dk1"/>
                </a:solidFill>
                <a:latin typeface="Maven Pro"/>
                <a:ea typeface="Maven Pro"/>
                <a:cs typeface="Maven Pro"/>
                <a:sym typeface="Maven Pro"/>
              </a:rPr>
              <a:t>Team Landing Page</a:t>
            </a:r>
            <a:endParaRPr sz="1200">
              <a:solidFill>
                <a:schemeClr val="dk1"/>
              </a:solidFill>
              <a:latin typeface="Maven Pro"/>
              <a:ea typeface="Maven Pro"/>
              <a:cs typeface="Maven Pro"/>
              <a:sym typeface="Maven Pro"/>
            </a:endParaRPr>
          </a:p>
          <a:p>
            <a:pPr indent="-304800" lvl="0" marL="457200" rtl="0" algn="l">
              <a:spcBef>
                <a:spcPts val="0"/>
              </a:spcBef>
              <a:spcAft>
                <a:spcPts val="0"/>
              </a:spcAft>
              <a:buClr>
                <a:schemeClr val="dk1"/>
              </a:buClr>
              <a:buSzPts val="1200"/>
              <a:buFont typeface="Maven Pro"/>
              <a:buChar char="●"/>
            </a:pPr>
            <a:r>
              <a:rPr lang="en-GB" sz="1200">
                <a:solidFill>
                  <a:schemeClr val="dk1"/>
                </a:solidFill>
                <a:latin typeface="Maven Pro"/>
                <a:ea typeface="Maven Pro"/>
                <a:cs typeface="Maven Pro"/>
                <a:sym typeface="Maven Pro"/>
              </a:rPr>
              <a:t>Authentication</a:t>
            </a:r>
            <a:r>
              <a:rPr lang="en-GB" sz="1200">
                <a:solidFill>
                  <a:schemeClr val="dk1"/>
                </a:solidFill>
                <a:latin typeface="Maven Pro"/>
                <a:ea typeface="Maven Pro"/>
                <a:cs typeface="Maven Pro"/>
                <a:sym typeface="Maven Pro"/>
              </a:rPr>
              <a:t> Subsystem</a:t>
            </a:r>
            <a:endParaRPr sz="1200">
              <a:solidFill>
                <a:schemeClr val="dk1"/>
              </a:solidFill>
              <a:latin typeface="Maven Pro"/>
              <a:ea typeface="Maven Pro"/>
              <a:cs typeface="Maven Pro"/>
              <a:sym typeface="Maven Pro"/>
            </a:endParaRPr>
          </a:p>
          <a:p>
            <a:pPr indent="-304800" lvl="0" marL="457200" rtl="0" algn="l">
              <a:spcBef>
                <a:spcPts val="0"/>
              </a:spcBef>
              <a:spcAft>
                <a:spcPts val="0"/>
              </a:spcAft>
              <a:buClr>
                <a:schemeClr val="dk1"/>
              </a:buClr>
              <a:buSzPts val="1200"/>
              <a:buFont typeface="Maven Pro"/>
              <a:buChar char="●"/>
            </a:pPr>
            <a:r>
              <a:rPr lang="en-GB" sz="1200">
                <a:solidFill>
                  <a:schemeClr val="dk1"/>
                </a:solidFill>
                <a:latin typeface="Maven Pro"/>
                <a:ea typeface="Maven Pro"/>
                <a:cs typeface="Maven Pro"/>
                <a:sym typeface="Maven Pro"/>
              </a:rPr>
              <a:t>Diagnostic</a:t>
            </a:r>
            <a:r>
              <a:rPr lang="en-GB" sz="1200">
                <a:solidFill>
                  <a:schemeClr val="dk1"/>
                </a:solidFill>
                <a:latin typeface="Maven Pro"/>
                <a:ea typeface="Maven Pro"/>
                <a:cs typeface="Maven Pro"/>
                <a:sym typeface="Maven Pro"/>
              </a:rPr>
              <a:t> Clinic Handler Subsystem</a:t>
            </a:r>
            <a:endParaRPr sz="1200">
              <a:solidFill>
                <a:schemeClr val="dk1"/>
              </a:solidFill>
              <a:latin typeface="Maven Pro"/>
              <a:ea typeface="Maven Pro"/>
              <a:cs typeface="Maven Pro"/>
              <a:sym typeface="Maven Pro"/>
            </a:endParaRPr>
          </a:p>
          <a:p>
            <a:pPr indent="-304800" lvl="0" marL="457200" rtl="0" algn="l">
              <a:spcBef>
                <a:spcPts val="0"/>
              </a:spcBef>
              <a:spcAft>
                <a:spcPts val="0"/>
              </a:spcAft>
              <a:buClr>
                <a:schemeClr val="dk1"/>
              </a:buClr>
              <a:buSzPts val="1200"/>
              <a:buFont typeface="Maven Pro"/>
              <a:buChar char="●"/>
            </a:pPr>
            <a:r>
              <a:rPr lang="en-GB" sz="1200">
                <a:solidFill>
                  <a:schemeClr val="dk1"/>
                </a:solidFill>
                <a:latin typeface="Maven Pro"/>
                <a:ea typeface="Maven Pro"/>
                <a:cs typeface="Maven Pro"/>
                <a:sym typeface="Maven Pro"/>
              </a:rPr>
              <a:t>Sample Tracking Subsystem </a:t>
            </a:r>
            <a:endParaRPr sz="1200">
              <a:solidFill>
                <a:schemeClr val="dk1"/>
              </a:solidFill>
              <a:latin typeface="Maven Pro"/>
              <a:ea typeface="Maven Pro"/>
              <a:cs typeface="Maven Pro"/>
              <a:sym typeface="Maven Pro"/>
            </a:endParaRPr>
          </a:p>
          <a:p>
            <a:pPr indent="-304800" lvl="0" marL="457200" rtl="0" algn="l">
              <a:spcBef>
                <a:spcPts val="0"/>
              </a:spcBef>
              <a:spcAft>
                <a:spcPts val="0"/>
              </a:spcAft>
              <a:buClr>
                <a:schemeClr val="dk1"/>
              </a:buClr>
              <a:buSzPts val="1200"/>
              <a:buFont typeface="Maven Pro"/>
              <a:buChar char="●"/>
            </a:pPr>
            <a:r>
              <a:rPr lang="en-GB" sz="1200">
                <a:solidFill>
                  <a:schemeClr val="dk1"/>
                </a:solidFill>
                <a:latin typeface="Maven Pro"/>
                <a:ea typeface="Maven Pro"/>
                <a:cs typeface="Maven Pro"/>
                <a:sym typeface="Maven Pro"/>
              </a:rPr>
              <a:t>Quality Requirements</a:t>
            </a:r>
            <a:endParaRPr sz="1200">
              <a:solidFill>
                <a:schemeClr val="dk1"/>
              </a:solidFill>
              <a:latin typeface="Maven Pro"/>
              <a:ea typeface="Maven Pro"/>
              <a:cs typeface="Maven Pro"/>
              <a:sym typeface="Maven Pro"/>
            </a:endParaRPr>
          </a:p>
          <a:p>
            <a:pPr indent="-304800" lvl="0" marL="457200" rtl="0" algn="l">
              <a:spcBef>
                <a:spcPts val="0"/>
              </a:spcBef>
              <a:spcAft>
                <a:spcPts val="0"/>
              </a:spcAft>
              <a:buClr>
                <a:schemeClr val="dk1"/>
              </a:buClr>
              <a:buSzPts val="1200"/>
              <a:buFont typeface="Maven Pro"/>
              <a:buChar char="●"/>
            </a:pPr>
            <a:r>
              <a:rPr lang="en-GB" sz="1200">
                <a:solidFill>
                  <a:schemeClr val="dk1"/>
                </a:solidFill>
                <a:latin typeface="Maven Pro"/>
                <a:ea typeface="Maven Pro"/>
                <a:cs typeface="Maven Pro"/>
                <a:sym typeface="Maven Pro"/>
              </a:rPr>
              <a:t>API Setup and hosting</a:t>
            </a:r>
            <a:endParaRPr sz="1200">
              <a:solidFill>
                <a:schemeClr val="dk1"/>
              </a:solidFill>
              <a:latin typeface="Maven Pro"/>
              <a:ea typeface="Maven Pro"/>
              <a:cs typeface="Maven Pro"/>
              <a:sym typeface="Maven Pro"/>
            </a:endParaRPr>
          </a:p>
          <a:p>
            <a:pPr indent="-304800" lvl="0" marL="457200" rtl="0" algn="l">
              <a:spcBef>
                <a:spcPts val="0"/>
              </a:spcBef>
              <a:spcAft>
                <a:spcPts val="0"/>
              </a:spcAft>
              <a:buClr>
                <a:schemeClr val="dk1"/>
              </a:buClr>
              <a:buSzPts val="1200"/>
              <a:buFont typeface="Maven Pro"/>
              <a:buChar char="●"/>
            </a:pPr>
            <a:r>
              <a:rPr lang="en-GB" sz="1200">
                <a:solidFill>
                  <a:schemeClr val="dk1"/>
                </a:solidFill>
                <a:latin typeface="Maven Pro"/>
                <a:ea typeface="Maven Pro"/>
                <a:cs typeface="Maven Pro"/>
                <a:sym typeface="Maven Pro"/>
              </a:rPr>
              <a:t>Database Management</a:t>
            </a:r>
            <a:endParaRPr sz="1200">
              <a:solidFill>
                <a:schemeClr val="dk1"/>
              </a:solidFill>
              <a:latin typeface="Maven Pro"/>
              <a:ea typeface="Maven Pro"/>
              <a:cs typeface="Maven Pro"/>
              <a:sym typeface="Maven Pro"/>
            </a:endParaRPr>
          </a:p>
          <a:p>
            <a:pPr indent="0" lvl="0" marL="0" rtl="0" algn="l">
              <a:spcBef>
                <a:spcPts val="1600"/>
              </a:spcBef>
              <a:spcAft>
                <a:spcPts val="0"/>
              </a:spcAft>
              <a:buNone/>
            </a:pPr>
            <a:r>
              <a:t/>
            </a:r>
            <a:endParaRPr sz="1200">
              <a:solidFill>
                <a:schemeClr val="dk1"/>
              </a:solidFill>
              <a:latin typeface="Maven Pro"/>
              <a:ea typeface="Maven Pro"/>
              <a:cs typeface="Maven Pro"/>
              <a:sym typeface="Maven Pro"/>
            </a:endParaRPr>
          </a:p>
          <a:p>
            <a:pPr indent="0" lvl="0" marL="457200" rtl="0" algn="l">
              <a:spcBef>
                <a:spcPts val="1600"/>
              </a:spcBef>
              <a:spcAft>
                <a:spcPts val="0"/>
              </a:spcAft>
              <a:buNone/>
            </a:pPr>
            <a:r>
              <a:t/>
            </a:r>
            <a:endParaRPr sz="1200">
              <a:solidFill>
                <a:schemeClr val="dk1"/>
              </a:solidFill>
              <a:latin typeface="Maven Pro"/>
              <a:ea typeface="Maven Pro"/>
              <a:cs typeface="Maven Pro"/>
              <a:sym typeface="Maven Pro"/>
            </a:endParaRPr>
          </a:p>
        </p:txBody>
      </p:sp>
      <p:sp>
        <p:nvSpPr>
          <p:cNvPr id="91" name="Google Shape;91;p16"/>
          <p:cNvSpPr/>
          <p:nvPr/>
        </p:nvSpPr>
        <p:spPr>
          <a:xfrm>
            <a:off x="4696900" y="2075550"/>
            <a:ext cx="1233000" cy="1233000"/>
          </a:xfrm>
          <a:prstGeom prst="ellipse">
            <a:avLst/>
          </a:prstGeom>
          <a:solidFill>
            <a:srgbClr val="6AA84F"/>
          </a:solidFill>
          <a:ln cap="flat" cmpd="sng" w="9525">
            <a:solidFill>
              <a:srgbClr val="6AA84F"/>
            </a:solidFill>
            <a:prstDash val="solid"/>
            <a:round/>
            <a:headEnd len="sm" w="sm" type="none"/>
            <a:tailEnd len="sm" w="sm" type="none"/>
          </a:ln>
          <a:effectLst>
            <a:outerShdw blurRad="200025" rotWithShape="0" algn="bl" dir="5400000" dist="1333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rPr>
              <a:t>Luveshan</a:t>
            </a:r>
            <a:endParaRPr sz="1200">
              <a:solidFill>
                <a:schemeClr val="lt1"/>
              </a:solidFill>
            </a:endParaRPr>
          </a:p>
        </p:txBody>
      </p:sp>
      <p:sp>
        <p:nvSpPr>
          <p:cNvPr id="92" name="Google Shape;92;p16"/>
          <p:cNvSpPr txBox="1"/>
          <p:nvPr/>
        </p:nvSpPr>
        <p:spPr>
          <a:xfrm>
            <a:off x="5929900" y="1893000"/>
            <a:ext cx="2959800" cy="1598100"/>
          </a:xfrm>
          <a:prstGeom prst="rect">
            <a:avLst/>
          </a:prstGeom>
          <a:noFill/>
          <a:ln>
            <a:noFill/>
          </a:ln>
        </p:spPr>
        <p:txBody>
          <a:bodyPr anchorCtr="0" anchor="t" bIns="91425" lIns="91425" spcFirstLastPara="1" rIns="91425" wrap="square" tIns="91425">
            <a:noAutofit/>
          </a:bodyPr>
          <a:lstStyle/>
          <a:p>
            <a:pPr indent="-304800" lvl="0" marL="457200" rtl="0" algn="l">
              <a:spcBef>
                <a:spcPts val="1600"/>
              </a:spcBef>
              <a:spcAft>
                <a:spcPts val="0"/>
              </a:spcAft>
              <a:buClr>
                <a:srgbClr val="59B00A"/>
              </a:buClr>
              <a:buSzPts val="1200"/>
              <a:buChar char="●"/>
            </a:pPr>
            <a:r>
              <a:rPr b="1" lang="en-GB" sz="1200">
                <a:solidFill>
                  <a:srgbClr val="59B00A"/>
                </a:solidFill>
                <a:latin typeface="Maven Pro"/>
                <a:ea typeface="Maven Pro"/>
                <a:cs typeface="Maven Pro"/>
                <a:sym typeface="Maven Pro"/>
              </a:rPr>
              <a:t>Back-End Developer</a:t>
            </a:r>
            <a:endParaRPr b="1" sz="1200">
              <a:solidFill>
                <a:srgbClr val="59B00A"/>
              </a:solidFill>
              <a:latin typeface="Maven Pro"/>
              <a:ea typeface="Maven Pro"/>
              <a:cs typeface="Maven Pro"/>
              <a:sym typeface="Maven Pro"/>
            </a:endParaRPr>
          </a:p>
          <a:p>
            <a:pPr indent="-304800" lvl="0" marL="457200" rtl="0" algn="l">
              <a:spcBef>
                <a:spcPts val="0"/>
              </a:spcBef>
              <a:spcAft>
                <a:spcPts val="0"/>
              </a:spcAft>
              <a:buClr>
                <a:schemeClr val="dk1"/>
              </a:buClr>
              <a:buSzPts val="1200"/>
              <a:buFont typeface="Maven Pro"/>
              <a:buChar char="●"/>
            </a:pPr>
            <a:r>
              <a:rPr lang="en-GB" sz="1200">
                <a:solidFill>
                  <a:schemeClr val="dk1"/>
                </a:solidFill>
                <a:latin typeface="Maven Pro"/>
                <a:ea typeface="Maven Pro"/>
                <a:cs typeface="Maven Pro"/>
                <a:sym typeface="Maven Pro"/>
              </a:rPr>
              <a:t>FABI Internal Form Handler Subsystem</a:t>
            </a:r>
            <a:endParaRPr sz="1200">
              <a:solidFill>
                <a:schemeClr val="dk1"/>
              </a:solidFill>
              <a:latin typeface="Maven Pro"/>
              <a:ea typeface="Maven Pro"/>
              <a:cs typeface="Maven Pro"/>
              <a:sym typeface="Maven Pro"/>
            </a:endParaRPr>
          </a:p>
          <a:p>
            <a:pPr indent="-304800" lvl="0" marL="457200" rtl="0" algn="l">
              <a:spcBef>
                <a:spcPts val="0"/>
              </a:spcBef>
              <a:spcAft>
                <a:spcPts val="0"/>
              </a:spcAft>
              <a:buClr>
                <a:schemeClr val="dk1"/>
              </a:buClr>
              <a:buSzPts val="1200"/>
              <a:buFont typeface="Maven Pro"/>
              <a:buChar char="●"/>
            </a:pPr>
            <a:r>
              <a:rPr lang="en-GB" sz="1200">
                <a:solidFill>
                  <a:schemeClr val="dk1"/>
                </a:solidFill>
                <a:latin typeface="Maven Pro"/>
                <a:ea typeface="Maven Pro"/>
                <a:cs typeface="Maven Pro"/>
                <a:sym typeface="Maven Pro"/>
              </a:rPr>
              <a:t>Notification Subsystem </a:t>
            </a:r>
            <a:endParaRPr sz="1200">
              <a:solidFill>
                <a:schemeClr val="dk1"/>
              </a:solidFill>
              <a:latin typeface="Maven Pro"/>
              <a:ea typeface="Maven Pro"/>
              <a:cs typeface="Maven Pro"/>
              <a:sym typeface="Maven Pro"/>
            </a:endParaRPr>
          </a:p>
          <a:p>
            <a:pPr indent="-304800" lvl="0" marL="457200" rtl="0" algn="l">
              <a:spcBef>
                <a:spcPts val="0"/>
              </a:spcBef>
              <a:spcAft>
                <a:spcPts val="0"/>
              </a:spcAft>
              <a:buClr>
                <a:schemeClr val="dk1"/>
              </a:buClr>
              <a:buSzPts val="1200"/>
              <a:buFont typeface="Maven Pro"/>
              <a:buChar char="●"/>
            </a:pPr>
            <a:r>
              <a:rPr lang="en-GB" sz="1200">
                <a:solidFill>
                  <a:schemeClr val="dk1"/>
                </a:solidFill>
                <a:latin typeface="Maven Pro"/>
                <a:ea typeface="Maven Pro"/>
                <a:cs typeface="Maven Pro"/>
                <a:sym typeface="Maven Pro"/>
              </a:rPr>
              <a:t>Web-App Front-End Logic</a:t>
            </a:r>
            <a:endParaRPr sz="1200">
              <a:solidFill>
                <a:schemeClr val="dk1"/>
              </a:solidFill>
              <a:latin typeface="Maven Pro"/>
              <a:ea typeface="Maven Pro"/>
              <a:cs typeface="Maven Pro"/>
              <a:sym typeface="Maven Pro"/>
            </a:endParaRPr>
          </a:p>
          <a:p>
            <a:pPr indent="-304800" lvl="0" marL="457200" rtl="0" algn="l">
              <a:spcBef>
                <a:spcPts val="0"/>
              </a:spcBef>
              <a:spcAft>
                <a:spcPts val="0"/>
              </a:spcAft>
              <a:buClr>
                <a:schemeClr val="dk1"/>
              </a:buClr>
              <a:buSzPts val="1200"/>
              <a:buFont typeface="Maven Pro"/>
              <a:buChar char="●"/>
            </a:pPr>
            <a:r>
              <a:rPr lang="en-GB" sz="1200">
                <a:solidFill>
                  <a:schemeClr val="dk1"/>
                </a:solidFill>
                <a:latin typeface="Maven Pro"/>
                <a:ea typeface="Maven Pro"/>
                <a:cs typeface="Maven Pro"/>
                <a:sym typeface="Maven Pro"/>
              </a:rPr>
              <a:t>Travis CI Integration</a:t>
            </a:r>
            <a:endParaRPr sz="1200">
              <a:solidFill>
                <a:schemeClr val="dk1"/>
              </a:solidFill>
              <a:latin typeface="Maven Pro"/>
              <a:ea typeface="Maven Pro"/>
              <a:cs typeface="Maven Pro"/>
              <a:sym typeface="Maven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AA84F"/>
        </a:solidFill>
      </p:bgPr>
    </p:bg>
    <p:spTree>
      <p:nvGrpSpPr>
        <p:cNvPr id="96" name="Shape 96"/>
        <p:cNvGrpSpPr/>
        <p:nvPr/>
      </p:nvGrpSpPr>
      <p:grpSpPr>
        <a:xfrm>
          <a:off x="0" y="0"/>
          <a:ext cx="0" cy="0"/>
          <a:chOff x="0" y="0"/>
          <a:chExt cx="0" cy="0"/>
        </a:xfrm>
      </p:grpSpPr>
      <p:sp>
        <p:nvSpPr>
          <p:cNvPr id="97" name="Google Shape;97;p17"/>
          <p:cNvSpPr txBox="1"/>
          <p:nvPr>
            <p:ph type="ctrTitle"/>
          </p:nvPr>
        </p:nvSpPr>
        <p:spPr>
          <a:xfrm>
            <a:off x="425075" y="686225"/>
            <a:ext cx="6369900" cy="72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3600">
                <a:solidFill>
                  <a:schemeClr val="lt1"/>
                </a:solidFill>
                <a:latin typeface="Maven Pro"/>
                <a:ea typeface="Maven Pro"/>
                <a:cs typeface="Maven Pro"/>
                <a:sym typeface="Maven Pro"/>
              </a:rPr>
              <a:t>Agile Development Process</a:t>
            </a:r>
            <a:endParaRPr b="1" sz="3600">
              <a:solidFill>
                <a:schemeClr val="lt1"/>
              </a:solidFill>
              <a:latin typeface="Maven Pro"/>
              <a:ea typeface="Maven Pro"/>
              <a:cs typeface="Maven Pro"/>
              <a:sym typeface="Maven Pro"/>
            </a:endParaRPr>
          </a:p>
        </p:txBody>
      </p:sp>
      <p:sp>
        <p:nvSpPr>
          <p:cNvPr id="98" name="Google Shape;98;p17"/>
          <p:cNvSpPr txBox="1"/>
          <p:nvPr/>
        </p:nvSpPr>
        <p:spPr>
          <a:xfrm>
            <a:off x="682300" y="3077350"/>
            <a:ext cx="1640700" cy="119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chemeClr val="lt1"/>
                </a:solidFill>
              </a:rPr>
              <a:t>Individuals and Interactions</a:t>
            </a:r>
            <a:endParaRPr sz="1800">
              <a:solidFill>
                <a:schemeClr val="lt1"/>
              </a:solidFill>
            </a:endParaRPr>
          </a:p>
        </p:txBody>
      </p:sp>
      <p:sp>
        <p:nvSpPr>
          <p:cNvPr id="99" name="Google Shape;99;p17"/>
          <p:cNvSpPr txBox="1"/>
          <p:nvPr/>
        </p:nvSpPr>
        <p:spPr>
          <a:xfrm>
            <a:off x="2587300" y="3077350"/>
            <a:ext cx="1640700" cy="119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chemeClr val="lt1"/>
                </a:solidFill>
              </a:rPr>
              <a:t>Working Software</a:t>
            </a:r>
            <a:endParaRPr sz="1800">
              <a:solidFill>
                <a:schemeClr val="lt1"/>
              </a:solidFill>
            </a:endParaRPr>
          </a:p>
        </p:txBody>
      </p:sp>
      <p:sp>
        <p:nvSpPr>
          <p:cNvPr id="100" name="Google Shape;100;p17"/>
          <p:cNvSpPr txBox="1"/>
          <p:nvPr/>
        </p:nvSpPr>
        <p:spPr>
          <a:xfrm>
            <a:off x="4568500" y="3077350"/>
            <a:ext cx="1640700" cy="119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chemeClr val="lt1"/>
                </a:solidFill>
              </a:rPr>
              <a:t>Customer Collaboration</a:t>
            </a:r>
            <a:endParaRPr sz="1800">
              <a:solidFill>
                <a:schemeClr val="lt1"/>
              </a:solidFill>
            </a:endParaRPr>
          </a:p>
        </p:txBody>
      </p:sp>
      <p:sp>
        <p:nvSpPr>
          <p:cNvPr id="101" name="Google Shape;101;p17"/>
          <p:cNvSpPr txBox="1"/>
          <p:nvPr/>
        </p:nvSpPr>
        <p:spPr>
          <a:xfrm>
            <a:off x="6549700" y="3077350"/>
            <a:ext cx="1640700" cy="119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chemeClr val="lt1"/>
                </a:solidFill>
              </a:rPr>
              <a:t>Responding to Change</a:t>
            </a:r>
            <a:endParaRPr sz="1800">
              <a:solidFill>
                <a:schemeClr val="lt1"/>
              </a:solidFill>
            </a:endParaRPr>
          </a:p>
        </p:txBody>
      </p:sp>
      <p:pic>
        <p:nvPicPr>
          <p:cNvPr id="102" name="Google Shape;102;p17"/>
          <p:cNvPicPr preferRelativeResize="0"/>
          <p:nvPr/>
        </p:nvPicPr>
        <p:blipFill>
          <a:blip r:embed="rId3">
            <a:alphaModFix/>
          </a:blip>
          <a:stretch>
            <a:fillRect/>
          </a:stretch>
        </p:blipFill>
        <p:spPr>
          <a:xfrm>
            <a:off x="4931650" y="2010550"/>
            <a:ext cx="914400" cy="914400"/>
          </a:xfrm>
          <a:prstGeom prst="rect">
            <a:avLst/>
          </a:prstGeom>
          <a:noFill/>
          <a:ln>
            <a:noFill/>
          </a:ln>
          <a:effectLst>
            <a:outerShdw blurRad="228600" rotWithShape="0" algn="bl" dir="5400000" dist="19050">
              <a:srgbClr val="000000">
                <a:alpha val="50000"/>
              </a:srgbClr>
            </a:outerShdw>
          </a:effectLst>
        </p:spPr>
      </p:pic>
      <p:pic>
        <p:nvPicPr>
          <p:cNvPr id="103" name="Google Shape;103;p17"/>
          <p:cNvPicPr preferRelativeResize="0"/>
          <p:nvPr/>
        </p:nvPicPr>
        <p:blipFill>
          <a:blip r:embed="rId4">
            <a:alphaModFix/>
          </a:blip>
          <a:stretch>
            <a:fillRect/>
          </a:stretch>
        </p:blipFill>
        <p:spPr>
          <a:xfrm>
            <a:off x="1045450" y="2010550"/>
            <a:ext cx="914400" cy="914400"/>
          </a:xfrm>
          <a:prstGeom prst="rect">
            <a:avLst/>
          </a:prstGeom>
          <a:noFill/>
          <a:ln>
            <a:noFill/>
          </a:ln>
          <a:effectLst>
            <a:outerShdw blurRad="228600" rotWithShape="0" algn="bl" dir="5400000" dist="19050">
              <a:srgbClr val="000000">
                <a:alpha val="50000"/>
              </a:srgbClr>
            </a:outerShdw>
          </a:effectLst>
        </p:spPr>
      </p:pic>
      <p:pic>
        <p:nvPicPr>
          <p:cNvPr id="104" name="Google Shape;104;p17"/>
          <p:cNvPicPr preferRelativeResize="0"/>
          <p:nvPr/>
        </p:nvPicPr>
        <p:blipFill>
          <a:blip r:embed="rId5">
            <a:alphaModFix/>
          </a:blip>
          <a:stretch>
            <a:fillRect/>
          </a:stretch>
        </p:blipFill>
        <p:spPr>
          <a:xfrm>
            <a:off x="2950450" y="2038350"/>
            <a:ext cx="914400" cy="914400"/>
          </a:xfrm>
          <a:prstGeom prst="rect">
            <a:avLst/>
          </a:prstGeom>
          <a:noFill/>
          <a:ln>
            <a:noFill/>
          </a:ln>
          <a:effectLst>
            <a:outerShdw blurRad="228600" rotWithShape="0" algn="bl" dir="5400000" dist="19050">
              <a:srgbClr val="000000">
                <a:alpha val="50000"/>
              </a:srgbClr>
            </a:outerShdw>
          </a:effectLst>
        </p:spPr>
      </p:pic>
      <p:pic>
        <p:nvPicPr>
          <p:cNvPr id="105" name="Google Shape;105;p17"/>
          <p:cNvPicPr preferRelativeResize="0"/>
          <p:nvPr/>
        </p:nvPicPr>
        <p:blipFill>
          <a:blip r:embed="rId6">
            <a:alphaModFix/>
          </a:blip>
          <a:stretch>
            <a:fillRect/>
          </a:stretch>
        </p:blipFill>
        <p:spPr>
          <a:xfrm>
            <a:off x="6912850" y="2010550"/>
            <a:ext cx="914400" cy="914400"/>
          </a:xfrm>
          <a:prstGeom prst="rect">
            <a:avLst/>
          </a:prstGeom>
          <a:noFill/>
          <a:ln>
            <a:noFill/>
          </a:ln>
          <a:effectLst>
            <a:outerShdw blurRad="228600" rotWithShape="0" algn="bl" dir="5400000" dist="1905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8"/>
          <p:cNvSpPr/>
          <p:nvPr/>
        </p:nvSpPr>
        <p:spPr>
          <a:xfrm>
            <a:off x="0" y="0"/>
            <a:ext cx="9144000" cy="36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txBox="1"/>
          <p:nvPr>
            <p:ph type="ctrTitle"/>
          </p:nvPr>
        </p:nvSpPr>
        <p:spPr>
          <a:xfrm>
            <a:off x="342700" y="610250"/>
            <a:ext cx="6546300" cy="72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600">
                <a:solidFill>
                  <a:srgbClr val="196F3D"/>
                </a:solidFill>
                <a:latin typeface="Maven Pro"/>
                <a:ea typeface="Maven Pro"/>
                <a:cs typeface="Maven Pro"/>
                <a:sym typeface="Maven Pro"/>
              </a:rPr>
              <a:t>Project Description</a:t>
            </a:r>
            <a:endParaRPr sz="3600">
              <a:solidFill>
                <a:srgbClr val="196F3D"/>
              </a:solidFill>
              <a:latin typeface="Maven Pro"/>
              <a:ea typeface="Maven Pro"/>
              <a:cs typeface="Maven Pro"/>
              <a:sym typeface="Maven Pro"/>
            </a:endParaRPr>
          </a:p>
        </p:txBody>
      </p:sp>
      <p:sp>
        <p:nvSpPr>
          <p:cNvPr id="112" name="Google Shape;112;p18"/>
          <p:cNvSpPr txBox="1"/>
          <p:nvPr/>
        </p:nvSpPr>
        <p:spPr>
          <a:xfrm>
            <a:off x="344250" y="1415425"/>
            <a:ext cx="8444700" cy="28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Maven Pro"/>
                <a:ea typeface="Maven Pro"/>
                <a:cs typeface="Maven Pro"/>
                <a:sym typeface="Maven Pro"/>
              </a:rPr>
              <a:t>FABI would like us to implement a new database management system as well as both a mobile and web application. A central manager will therefore also need to be created to manage all of the databases. Due to the sensitive nature of their data, a user management system will also need to built to provide mandatory access control (MAC). The mobile and web applications will provide similar functionality, however, the web application will primarily cater for all administrative tasks. The mobile application will mainly be used by FABI’s clients (</a:t>
            </a:r>
            <a:r>
              <a:rPr lang="en-GB" sz="1800">
                <a:latin typeface="Maven Pro"/>
                <a:ea typeface="Maven Pro"/>
                <a:cs typeface="Maven Pro"/>
                <a:sym typeface="Maven Pro"/>
              </a:rPr>
              <a:t>forestry organizations</a:t>
            </a:r>
            <a:r>
              <a:rPr lang="en-GB" sz="1800">
                <a:latin typeface="Maven Pro"/>
                <a:ea typeface="Maven Pro"/>
                <a:cs typeface="Maven Pro"/>
                <a:sym typeface="Maven Pro"/>
              </a:rPr>
              <a:t>) to submit a diagnostic clinic sample form as well as send images of the sample that they are submitting.</a:t>
            </a:r>
            <a:r>
              <a:rPr lang="en-GB" sz="1800">
                <a:latin typeface="Maven Pro"/>
                <a:ea typeface="Maven Pro"/>
                <a:cs typeface="Maven Pro"/>
                <a:sym typeface="Maven Pro"/>
              </a:rPr>
              <a:t> </a:t>
            </a:r>
            <a:endParaRPr sz="1800">
              <a:latin typeface="Maven Pro"/>
              <a:ea typeface="Maven Pro"/>
              <a:cs typeface="Maven Pro"/>
              <a:sym typeface="Maven Pro"/>
            </a:endParaRPr>
          </a:p>
        </p:txBody>
      </p:sp>
      <p:sp>
        <p:nvSpPr>
          <p:cNvPr id="113" name="Google Shape;113;p18"/>
          <p:cNvSpPr/>
          <p:nvPr/>
        </p:nvSpPr>
        <p:spPr>
          <a:xfrm>
            <a:off x="0" y="4678800"/>
            <a:ext cx="9144000" cy="464700"/>
          </a:xfrm>
          <a:prstGeom prst="rect">
            <a:avLst/>
          </a:prstGeom>
          <a:solidFill>
            <a:srgbClr val="274E13"/>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9"/>
          <p:cNvSpPr/>
          <p:nvPr/>
        </p:nvSpPr>
        <p:spPr>
          <a:xfrm>
            <a:off x="875" y="100"/>
            <a:ext cx="9144000" cy="5143500"/>
          </a:xfrm>
          <a:prstGeom prst="rect">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txBox="1"/>
          <p:nvPr>
            <p:ph type="ctrTitle"/>
          </p:nvPr>
        </p:nvSpPr>
        <p:spPr>
          <a:xfrm>
            <a:off x="125300" y="545250"/>
            <a:ext cx="6546300" cy="72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600">
                <a:solidFill>
                  <a:schemeClr val="lt1"/>
                </a:solidFill>
                <a:latin typeface="Maven Pro"/>
                <a:ea typeface="Maven Pro"/>
                <a:cs typeface="Maven Pro"/>
                <a:sym typeface="Maven Pro"/>
              </a:rPr>
              <a:t>Project Management Tools</a:t>
            </a:r>
            <a:endParaRPr sz="3600">
              <a:solidFill>
                <a:schemeClr val="lt1"/>
              </a:solidFill>
              <a:latin typeface="Maven Pro"/>
              <a:ea typeface="Maven Pro"/>
              <a:cs typeface="Maven Pro"/>
              <a:sym typeface="Maven Pro"/>
            </a:endParaRPr>
          </a:p>
        </p:txBody>
      </p:sp>
      <p:pic>
        <p:nvPicPr>
          <p:cNvPr id="120" name="Google Shape;120;p19"/>
          <p:cNvPicPr preferRelativeResize="0"/>
          <p:nvPr/>
        </p:nvPicPr>
        <p:blipFill>
          <a:blip r:embed="rId3">
            <a:alphaModFix/>
          </a:blip>
          <a:stretch>
            <a:fillRect/>
          </a:stretch>
        </p:blipFill>
        <p:spPr>
          <a:xfrm>
            <a:off x="1867645" y="2082309"/>
            <a:ext cx="1133825" cy="1133800"/>
          </a:xfrm>
          <a:prstGeom prst="rect">
            <a:avLst/>
          </a:prstGeom>
          <a:noFill/>
          <a:ln>
            <a:noFill/>
          </a:ln>
        </p:spPr>
      </p:pic>
      <p:pic>
        <p:nvPicPr>
          <p:cNvPr id="121" name="Google Shape;121;p19"/>
          <p:cNvPicPr preferRelativeResize="0"/>
          <p:nvPr/>
        </p:nvPicPr>
        <p:blipFill>
          <a:blip r:embed="rId4">
            <a:alphaModFix/>
          </a:blip>
          <a:stretch>
            <a:fillRect/>
          </a:stretch>
        </p:blipFill>
        <p:spPr>
          <a:xfrm>
            <a:off x="5356920" y="1884600"/>
            <a:ext cx="1529200" cy="1529200"/>
          </a:xfrm>
          <a:prstGeom prst="rect">
            <a:avLst/>
          </a:prstGeom>
          <a:noFill/>
          <a:ln>
            <a:noFill/>
          </a:ln>
        </p:spPr>
      </p:pic>
      <p:pic>
        <p:nvPicPr>
          <p:cNvPr id="122" name="Google Shape;122;p19"/>
          <p:cNvPicPr preferRelativeResize="0"/>
          <p:nvPr/>
        </p:nvPicPr>
        <p:blipFill rotWithShape="1">
          <a:blip r:embed="rId5">
            <a:alphaModFix/>
          </a:blip>
          <a:srcRect b="0" l="0" r="69607" t="0"/>
          <a:stretch/>
        </p:blipFill>
        <p:spPr>
          <a:xfrm>
            <a:off x="3358920" y="1896188"/>
            <a:ext cx="1529200" cy="1546424"/>
          </a:xfrm>
          <a:prstGeom prst="rect">
            <a:avLst/>
          </a:prstGeom>
          <a:noFill/>
          <a:ln>
            <a:noFill/>
          </a:ln>
        </p:spPr>
      </p:pic>
      <p:sp>
        <p:nvSpPr>
          <p:cNvPr id="123" name="Google Shape;123;p19"/>
          <p:cNvSpPr txBox="1"/>
          <p:nvPr/>
        </p:nvSpPr>
        <p:spPr>
          <a:xfrm>
            <a:off x="1926345" y="3452741"/>
            <a:ext cx="1016400" cy="35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u="sng">
                <a:solidFill>
                  <a:schemeClr val="dk1"/>
                </a:solidFill>
                <a:hlinkClick r:id="rId6"/>
              </a:rPr>
              <a:t>GitHub</a:t>
            </a:r>
            <a:endParaRPr sz="1800">
              <a:solidFill>
                <a:schemeClr val="dk1"/>
              </a:solidFill>
            </a:endParaRPr>
          </a:p>
        </p:txBody>
      </p:sp>
      <p:sp>
        <p:nvSpPr>
          <p:cNvPr id="124" name="Google Shape;124;p19"/>
          <p:cNvSpPr txBox="1"/>
          <p:nvPr/>
        </p:nvSpPr>
        <p:spPr>
          <a:xfrm>
            <a:off x="3821693" y="3442613"/>
            <a:ext cx="7809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u="sng">
                <a:hlinkClick r:id="rId7"/>
              </a:rPr>
              <a:t>Trello</a:t>
            </a:r>
            <a:endParaRPr sz="1800"/>
          </a:p>
        </p:txBody>
      </p:sp>
      <p:sp>
        <p:nvSpPr>
          <p:cNvPr id="125" name="Google Shape;125;p19"/>
          <p:cNvSpPr txBox="1"/>
          <p:nvPr/>
        </p:nvSpPr>
        <p:spPr>
          <a:xfrm>
            <a:off x="5883470" y="3392917"/>
            <a:ext cx="7809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u="sng">
                <a:hlinkClick r:id="rId8"/>
              </a:rPr>
              <a:t>Slack</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p:nvPr/>
        </p:nvSpPr>
        <p:spPr>
          <a:xfrm>
            <a:off x="0" y="0"/>
            <a:ext cx="9144000" cy="36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txBox="1"/>
          <p:nvPr>
            <p:ph type="ctrTitle"/>
          </p:nvPr>
        </p:nvSpPr>
        <p:spPr>
          <a:xfrm>
            <a:off x="114100" y="534050"/>
            <a:ext cx="6546300" cy="72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600">
                <a:solidFill>
                  <a:srgbClr val="196F3D"/>
                </a:solidFill>
                <a:latin typeface="Maven Pro"/>
                <a:ea typeface="Maven Pro"/>
                <a:cs typeface="Maven Pro"/>
                <a:sym typeface="Maven Pro"/>
              </a:rPr>
              <a:t>Problems To Solve</a:t>
            </a:r>
            <a:endParaRPr sz="3600">
              <a:solidFill>
                <a:srgbClr val="196F3D"/>
              </a:solidFill>
              <a:latin typeface="Maven Pro"/>
              <a:ea typeface="Maven Pro"/>
              <a:cs typeface="Maven Pro"/>
              <a:sym typeface="Maven Pro"/>
            </a:endParaRPr>
          </a:p>
        </p:txBody>
      </p:sp>
      <p:sp>
        <p:nvSpPr>
          <p:cNvPr id="132" name="Google Shape;132;p20"/>
          <p:cNvSpPr/>
          <p:nvPr/>
        </p:nvSpPr>
        <p:spPr>
          <a:xfrm>
            <a:off x="601015" y="1492589"/>
            <a:ext cx="464700" cy="464700"/>
          </a:xfrm>
          <a:prstGeom prst="ellipse">
            <a:avLst/>
          </a:prstGeom>
          <a:solidFill>
            <a:srgbClr val="59B00A"/>
          </a:solidFill>
          <a:ln cap="flat" cmpd="sng" w="9525">
            <a:solidFill>
              <a:srgbClr val="59B00A"/>
            </a:solidFill>
            <a:prstDash val="solid"/>
            <a:round/>
            <a:headEnd len="sm" w="sm" type="none"/>
            <a:tailEnd len="sm" w="sm" type="none"/>
          </a:ln>
          <a:effectLst>
            <a:outerShdw blurRad="157163" rotWithShape="0" algn="bl" dir="5400000" dist="762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txBox="1"/>
          <p:nvPr/>
        </p:nvSpPr>
        <p:spPr>
          <a:xfrm>
            <a:off x="698793" y="1537804"/>
            <a:ext cx="289800" cy="2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rPr>
              <a:t>1</a:t>
            </a:r>
            <a:endParaRPr b="1">
              <a:solidFill>
                <a:schemeClr val="lt1"/>
              </a:solidFill>
            </a:endParaRPr>
          </a:p>
        </p:txBody>
      </p:sp>
      <p:sp>
        <p:nvSpPr>
          <p:cNvPr id="134" name="Google Shape;134;p20"/>
          <p:cNvSpPr/>
          <p:nvPr/>
        </p:nvSpPr>
        <p:spPr>
          <a:xfrm>
            <a:off x="611340" y="2216726"/>
            <a:ext cx="464700" cy="464700"/>
          </a:xfrm>
          <a:prstGeom prst="ellipse">
            <a:avLst/>
          </a:prstGeom>
          <a:solidFill>
            <a:srgbClr val="59B00A"/>
          </a:solidFill>
          <a:ln cap="flat" cmpd="sng" w="9525">
            <a:solidFill>
              <a:srgbClr val="59B00A"/>
            </a:solidFill>
            <a:prstDash val="solid"/>
            <a:round/>
            <a:headEnd len="sm" w="sm" type="none"/>
            <a:tailEnd len="sm" w="sm" type="none"/>
          </a:ln>
          <a:effectLst>
            <a:outerShdw blurRad="157163" rotWithShape="0" algn="bl" dir="5400000" dist="762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txBox="1"/>
          <p:nvPr/>
        </p:nvSpPr>
        <p:spPr>
          <a:xfrm>
            <a:off x="709118" y="2261941"/>
            <a:ext cx="289800" cy="2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rPr>
              <a:t>2</a:t>
            </a:r>
            <a:endParaRPr b="1">
              <a:solidFill>
                <a:schemeClr val="lt1"/>
              </a:solidFill>
            </a:endParaRPr>
          </a:p>
        </p:txBody>
      </p:sp>
      <p:sp>
        <p:nvSpPr>
          <p:cNvPr id="136" name="Google Shape;136;p20"/>
          <p:cNvSpPr/>
          <p:nvPr/>
        </p:nvSpPr>
        <p:spPr>
          <a:xfrm>
            <a:off x="621675" y="2938264"/>
            <a:ext cx="464700" cy="464700"/>
          </a:xfrm>
          <a:prstGeom prst="ellipse">
            <a:avLst/>
          </a:prstGeom>
          <a:solidFill>
            <a:srgbClr val="59B00A"/>
          </a:solidFill>
          <a:ln cap="flat" cmpd="sng" w="9525">
            <a:solidFill>
              <a:srgbClr val="59B00A"/>
            </a:solidFill>
            <a:prstDash val="solid"/>
            <a:round/>
            <a:headEnd len="sm" w="sm" type="none"/>
            <a:tailEnd len="sm" w="sm" type="none"/>
          </a:ln>
          <a:effectLst>
            <a:outerShdw blurRad="157163" rotWithShape="0" algn="bl" dir="5400000" dist="762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txBox="1"/>
          <p:nvPr/>
        </p:nvSpPr>
        <p:spPr>
          <a:xfrm>
            <a:off x="719453" y="2983479"/>
            <a:ext cx="289800" cy="2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rPr>
              <a:t>3</a:t>
            </a:r>
            <a:endParaRPr b="1">
              <a:solidFill>
                <a:schemeClr val="lt1"/>
              </a:solidFill>
            </a:endParaRPr>
          </a:p>
        </p:txBody>
      </p:sp>
      <p:sp>
        <p:nvSpPr>
          <p:cNvPr id="138" name="Google Shape;138;p20"/>
          <p:cNvSpPr txBox="1"/>
          <p:nvPr/>
        </p:nvSpPr>
        <p:spPr>
          <a:xfrm>
            <a:off x="1277125" y="1263089"/>
            <a:ext cx="5949000" cy="694200"/>
          </a:xfrm>
          <a:prstGeom prst="rect">
            <a:avLst/>
          </a:prstGeom>
          <a:noFill/>
          <a:ln>
            <a:noFill/>
          </a:ln>
        </p:spPr>
        <p:txBody>
          <a:bodyPr anchorCtr="0" anchor="t" bIns="91425" lIns="91425" spcFirstLastPara="1" rIns="91425" wrap="square" tIns="91425">
            <a:noAutofit/>
          </a:bodyPr>
          <a:lstStyle/>
          <a:p>
            <a:pPr indent="0" lvl="0" marL="0" rtl="0" algn="l">
              <a:spcBef>
                <a:spcPts val="1600"/>
              </a:spcBef>
              <a:spcAft>
                <a:spcPts val="0"/>
              </a:spcAft>
              <a:buClr>
                <a:schemeClr val="dk1"/>
              </a:buClr>
              <a:buSzPts val="1100"/>
              <a:buFont typeface="Arial"/>
              <a:buNone/>
            </a:pPr>
            <a:r>
              <a:rPr lang="en-GB" sz="1800">
                <a:solidFill>
                  <a:schemeClr val="dk1"/>
                </a:solidFill>
                <a:latin typeface="Maven Pro"/>
                <a:ea typeface="Maven Pro"/>
                <a:cs typeface="Maven Pro"/>
                <a:sym typeface="Maven Pro"/>
              </a:rPr>
              <a:t>Scattered Databases</a:t>
            </a:r>
            <a:endParaRPr/>
          </a:p>
        </p:txBody>
      </p:sp>
      <p:sp>
        <p:nvSpPr>
          <p:cNvPr id="139" name="Google Shape;139;p20"/>
          <p:cNvSpPr/>
          <p:nvPr/>
        </p:nvSpPr>
        <p:spPr>
          <a:xfrm>
            <a:off x="621675" y="3661517"/>
            <a:ext cx="464700" cy="464700"/>
          </a:xfrm>
          <a:prstGeom prst="ellipse">
            <a:avLst/>
          </a:prstGeom>
          <a:solidFill>
            <a:srgbClr val="59B00A"/>
          </a:solidFill>
          <a:ln cap="flat" cmpd="sng" w="9525">
            <a:solidFill>
              <a:srgbClr val="59B00A"/>
            </a:solidFill>
            <a:prstDash val="solid"/>
            <a:round/>
            <a:headEnd len="sm" w="sm" type="none"/>
            <a:tailEnd len="sm" w="sm" type="none"/>
          </a:ln>
          <a:effectLst>
            <a:outerShdw blurRad="157163" rotWithShape="0" algn="bl" dir="5400000" dist="762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0"/>
          <p:cNvSpPr txBox="1"/>
          <p:nvPr/>
        </p:nvSpPr>
        <p:spPr>
          <a:xfrm>
            <a:off x="719453" y="3706732"/>
            <a:ext cx="289800" cy="2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rPr>
              <a:t>4</a:t>
            </a:r>
            <a:endParaRPr b="1">
              <a:solidFill>
                <a:schemeClr val="lt1"/>
              </a:solidFill>
            </a:endParaRPr>
          </a:p>
        </p:txBody>
      </p:sp>
      <p:pic>
        <p:nvPicPr>
          <p:cNvPr id="141" name="Google Shape;141;p20"/>
          <p:cNvPicPr preferRelativeResize="0"/>
          <p:nvPr/>
        </p:nvPicPr>
        <p:blipFill rotWithShape="1">
          <a:blip r:embed="rId3">
            <a:alphaModFix/>
          </a:blip>
          <a:srcRect b="37663" l="31646" r="36196" t="0"/>
          <a:stretch/>
        </p:blipFill>
        <p:spPr>
          <a:xfrm>
            <a:off x="8653376" y="4690731"/>
            <a:ext cx="374549" cy="361801"/>
          </a:xfrm>
          <a:prstGeom prst="rect">
            <a:avLst/>
          </a:prstGeom>
          <a:noFill/>
          <a:ln>
            <a:noFill/>
          </a:ln>
        </p:spPr>
      </p:pic>
      <p:sp>
        <p:nvSpPr>
          <p:cNvPr id="142" name="Google Shape;142;p20"/>
          <p:cNvSpPr txBox="1"/>
          <p:nvPr/>
        </p:nvSpPr>
        <p:spPr>
          <a:xfrm>
            <a:off x="1277125" y="2018126"/>
            <a:ext cx="5949000" cy="694200"/>
          </a:xfrm>
          <a:prstGeom prst="rect">
            <a:avLst/>
          </a:prstGeom>
          <a:noFill/>
          <a:ln>
            <a:noFill/>
          </a:ln>
        </p:spPr>
        <p:txBody>
          <a:bodyPr anchorCtr="0" anchor="t" bIns="91425" lIns="91425" spcFirstLastPara="1" rIns="91425" wrap="square" tIns="91425">
            <a:noAutofit/>
          </a:bodyPr>
          <a:lstStyle/>
          <a:p>
            <a:pPr indent="0" lvl="0" marL="0" rtl="0" algn="l">
              <a:spcBef>
                <a:spcPts val="1600"/>
              </a:spcBef>
              <a:spcAft>
                <a:spcPts val="0"/>
              </a:spcAft>
              <a:buClr>
                <a:schemeClr val="dk1"/>
              </a:buClr>
              <a:buSzPts val="1100"/>
              <a:buFont typeface="Arial"/>
              <a:buNone/>
            </a:pPr>
            <a:r>
              <a:rPr lang="en-GB" sz="1800">
                <a:solidFill>
                  <a:schemeClr val="dk1"/>
                </a:solidFill>
                <a:latin typeface="Maven Pro"/>
                <a:ea typeface="Maven Pro"/>
                <a:cs typeface="Maven Pro"/>
                <a:sym typeface="Maven Pro"/>
              </a:rPr>
              <a:t>Paper Based Systems and Excel Spreadsheets</a:t>
            </a:r>
            <a:endParaRPr/>
          </a:p>
        </p:txBody>
      </p:sp>
      <p:sp>
        <p:nvSpPr>
          <p:cNvPr id="143" name="Google Shape;143;p20"/>
          <p:cNvSpPr txBox="1"/>
          <p:nvPr/>
        </p:nvSpPr>
        <p:spPr>
          <a:xfrm>
            <a:off x="1277125" y="2732751"/>
            <a:ext cx="5949000" cy="694200"/>
          </a:xfrm>
          <a:prstGeom prst="rect">
            <a:avLst/>
          </a:prstGeom>
          <a:noFill/>
          <a:ln>
            <a:noFill/>
          </a:ln>
        </p:spPr>
        <p:txBody>
          <a:bodyPr anchorCtr="0" anchor="t" bIns="91425" lIns="91425" spcFirstLastPara="1" rIns="91425" wrap="square" tIns="91425">
            <a:noAutofit/>
          </a:bodyPr>
          <a:lstStyle/>
          <a:p>
            <a:pPr indent="0" lvl="0" marL="0" rtl="0" algn="l">
              <a:spcBef>
                <a:spcPts val="1600"/>
              </a:spcBef>
              <a:spcAft>
                <a:spcPts val="0"/>
              </a:spcAft>
              <a:buClr>
                <a:schemeClr val="dk1"/>
              </a:buClr>
              <a:buSzPts val="1100"/>
              <a:buFont typeface="Arial"/>
              <a:buNone/>
            </a:pPr>
            <a:r>
              <a:rPr lang="en-GB" sz="1800">
                <a:solidFill>
                  <a:schemeClr val="dk1"/>
                </a:solidFill>
                <a:latin typeface="Maven Pro"/>
                <a:ea typeface="Maven Pro"/>
                <a:cs typeface="Maven Pro"/>
                <a:sym typeface="Maven Pro"/>
              </a:rPr>
              <a:t>Non-functioning Diagnostic Clinic</a:t>
            </a:r>
            <a:endParaRPr/>
          </a:p>
        </p:txBody>
      </p:sp>
      <p:sp>
        <p:nvSpPr>
          <p:cNvPr id="144" name="Google Shape;144;p20"/>
          <p:cNvSpPr txBox="1"/>
          <p:nvPr/>
        </p:nvSpPr>
        <p:spPr>
          <a:xfrm>
            <a:off x="1277125" y="3509039"/>
            <a:ext cx="5949000" cy="694200"/>
          </a:xfrm>
          <a:prstGeom prst="rect">
            <a:avLst/>
          </a:prstGeom>
          <a:noFill/>
          <a:ln>
            <a:noFill/>
          </a:ln>
        </p:spPr>
        <p:txBody>
          <a:bodyPr anchorCtr="0" anchor="t" bIns="91425" lIns="91425" spcFirstLastPara="1" rIns="91425" wrap="square" tIns="91425">
            <a:noAutofit/>
          </a:bodyPr>
          <a:lstStyle/>
          <a:p>
            <a:pPr indent="0" lvl="0" marL="0" rtl="0" algn="l">
              <a:spcBef>
                <a:spcPts val="1600"/>
              </a:spcBef>
              <a:spcAft>
                <a:spcPts val="0"/>
              </a:spcAft>
              <a:buClr>
                <a:schemeClr val="dk1"/>
              </a:buClr>
              <a:buSzPts val="1100"/>
              <a:buFont typeface="Arial"/>
              <a:buNone/>
            </a:pPr>
            <a:r>
              <a:rPr lang="en-GB" sz="1800">
                <a:solidFill>
                  <a:schemeClr val="dk1"/>
                </a:solidFill>
                <a:latin typeface="Maven Pro"/>
                <a:ea typeface="Maven Pro"/>
                <a:cs typeface="Maven Pro"/>
                <a:sym typeface="Maven Pro"/>
              </a:rPr>
              <a:t>No User Management</a:t>
            </a:r>
            <a:r>
              <a:rPr lang="en-GB" sz="1800">
                <a:solidFill>
                  <a:schemeClr val="dk1"/>
                </a:solidFill>
                <a:latin typeface="Maven Pro"/>
                <a:ea typeface="Maven Pro"/>
                <a:cs typeface="Maven Pro"/>
                <a:sym typeface="Maven Pro"/>
              </a:rPr>
              <a:t> System</a:t>
            </a:r>
            <a:endParaRPr/>
          </a:p>
        </p:txBody>
      </p:sp>
      <p:sp>
        <p:nvSpPr>
          <p:cNvPr id="145" name="Google Shape;145;p20"/>
          <p:cNvSpPr/>
          <p:nvPr/>
        </p:nvSpPr>
        <p:spPr>
          <a:xfrm>
            <a:off x="0" y="4678800"/>
            <a:ext cx="9144000" cy="464700"/>
          </a:xfrm>
          <a:prstGeom prst="rect">
            <a:avLst/>
          </a:prstGeom>
          <a:solidFill>
            <a:srgbClr val="274E13"/>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1"/>
          <p:cNvSpPr/>
          <p:nvPr/>
        </p:nvSpPr>
        <p:spPr>
          <a:xfrm>
            <a:off x="0" y="0"/>
            <a:ext cx="9144000" cy="36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1"/>
          <p:cNvSpPr txBox="1"/>
          <p:nvPr>
            <p:ph type="ctrTitle"/>
          </p:nvPr>
        </p:nvSpPr>
        <p:spPr>
          <a:xfrm>
            <a:off x="114100" y="534050"/>
            <a:ext cx="7750200" cy="72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600">
                <a:solidFill>
                  <a:srgbClr val="196F3D"/>
                </a:solidFill>
                <a:latin typeface="Maven Pro"/>
                <a:ea typeface="Maven Pro"/>
                <a:cs typeface="Maven Pro"/>
                <a:sym typeface="Maven Pro"/>
              </a:rPr>
              <a:t>Functional Requirements Overview</a:t>
            </a:r>
            <a:endParaRPr sz="3600">
              <a:solidFill>
                <a:srgbClr val="196F3D"/>
              </a:solidFill>
              <a:latin typeface="Maven Pro"/>
              <a:ea typeface="Maven Pro"/>
              <a:cs typeface="Maven Pro"/>
              <a:sym typeface="Maven Pro"/>
            </a:endParaRPr>
          </a:p>
        </p:txBody>
      </p:sp>
      <p:sp>
        <p:nvSpPr>
          <p:cNvPr id="152" name="Google Shape;152;p21"/>
          <p:cNvSpPr/>
          <p:nvPr/>
        </p:nvSpPr>
        <p:spPr>
          <a:xfrm>
            <a:off x="601015" y="1570625"/>
            <a:ext cx="464700" cy="464700"/>
          </a:xfrm>
          <a:prstGeom prst="ellipse">
            <a:avLst/>
          </a:prstGeom>
          <a:solidFill>
            <a:srgbClr val="59B00A"/>
          </a:solidFill>
          <a:ln cap="flat" cmpd="sng" w="9525">
            <a:solidFill>
              <a:srgbClr val="59B00A"/>
            </a:solidFill>
            <a:prstDash val="solid"/>
            <a:round/>
            <a:headEnd len="sm" w="sm" type="none"/>
            <a:tailEnd len="sm" w="sm" type="none"/>
          </a:ln>
          <a:effectLst>
            <a:outerShdw blurRad="157163" rotWithShape="0" algn="bl" dir="5400000" dist="762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1"/>
          <p:cNvSpPr txBox="1"/>
          <p:nvPr/>
        </p:nvSpPr>
        <p:spPr>
          <a:xfrm>
            <a:off x="698793" y="1615840"/>
            <a:ext cx="289800" cy="2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rPr>
              <a:t>1</a:t>
            </a:r>
            <a:endParaRPr b="1">
              <a:solidFill>
                <a:schemeClr val="lt1"/>
              </a:solidFill>
            </a:endParaRPr>
          </a:p>
        </p:txBody>
      </p:sp>
      <p:sp>
        <p:nvSpPr>
          <p:cNvPr id="154" name="Google Shape;154;p21"/>
          <p:cNvSpPr/>
          <p:nvPr/>
        </p:nvSpPr>
        <p:spPr>
          <a:xfrm>
            <a:off x="611340" y="2294762"/>
            <a:ext cx="464700" cy="464700"/>
          </a:xfrm>
          <a:prstGeom prst="ellipse">
            <a:avLst/>
          </a:prstGeom>
          <a:solidFill>
            <a:srgbClr val="59B00A"/>
          </a:solidFill>
          <a:ln cap="flat" cmpd="sng" w="9525">
            <a:solidFill>
              <a:srgbClr val="59B00A"/>
            </a:solidFill>
            <a:prstDash val="solid"/>
            <a:round/>
            <a:headEnd len="sm" w="sm" type="none"/>
            <a:tailEnd len="sm" w="sm" type="none"/>
          </a:ln>
          <a:effectLst>
            <a:outerShdw blurRad="157163" rotWithShape="0" algn="bl" dir="5400000" dist="762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1"/>
          <p:cNvSpPr txBox="1"/>
          <p:nvPr/>
        </p:nvSpPr>
        <p:spPr>
          <a:xfrm>
            <a:off x="709118" y="2339977"/>
            <a:ext cx="289800" cy="2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rPr>
              <a:t>2</a:t>
            </a:r>
            <a:endParaRPr b="1">
              <a:solidFill>
                <a:schemeClr val="lt1"/>
              </a:solidFill>
            </a:endParaRPr>
          </a:p>
        </p:txBody>
      </p:sp>
      <p:sp>
        <p:nvSpPr>
          <p:cNvPr id="156" name="Google Shape;156;p21"/>
          <p:cNvSpPr/>
          <p:nvPr/>
        </p:nvSpPr>
        <p:spPr>
          <a:xfrm>
            <a:off x="621675" y="3016300"/>
            <a:ext cx="464700" cy="464700"/>
          </a:xfrm>
          <a:prstGeom prst="ellipse">
            <a:avLst/>
          </a:prstGeom>
          <a:solidFill>
            <a:srgbClr val="59B00A"/>
          </a:solidFill>
          <a:ln cap="flat" cmpd="sng" w="9525">
            <a:solidFill>
              <a:srgbClr val="59B00A"/>
            </a:solidFill>
            <a:prstDash val="solid"/>
            <a:round/>
            <a:headEnd len="sm" w="sm" type="none"/>
            <a:tailEnd len="sm" w="sm" type="none"/>
          </a:ln>
          <a:effectLst>
            <a:outerShdw blurRad="157163" rotWithShape="0" algn="bl" dir="5400000" dist="762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1"/>
          <p:cNvSpPr txBox="1"/>
          <p:nvPr/>
        </p:nvSpPr>
        <p:spPr>
          <a:xfrm>
            <a:off x="719453" y="3061515"/>
            <a:ext cx="289800" cy="2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rPr>
              <a:t>3</a:t>
            </a:r>
            <a:endParaRPr b="1">
              <a:solidFill>
                <a:schemeClr val="lt1"/>
              </a:solidFill>
            </a:endParaRPr>
          </a:p>
        </p:txBody>
      </p:sp>
      <p:sp>
        <p:nvSpPr>
          <p:cNvPr id="158" name="Google Shape;158;p21"/>
          <p:cNvSpPr txBox="1"/>
          <p:nvPr/>
        </p:nvSpPr>
        <p:spPr>
          <a:xfrm>
            <a:off x="1218750" y="1341950"/>
            <a:ext cx="5949000" cy="694200"/>
          </a:xfrm>
          <a:prstGeom prst="rect">
            <a:avLst/>
          </a:prstGeom>
          <a:noFill/>
          <a:ln>
            <a:noFill/>
          </a:ln>
        </p:spPr>
        <p:txBody>
          <a:bodyPr anchorCtr="0" anchor="t" bIns="91425" lIns="91425" spcFirstLastPara="1" rIns="91425" wrap="square" tIns="91425">
            <a:noAutofit/>
          </a:bodyPr>
          <a:lstStyle/>
          <a:p>
            <a:pPr indent="0" lvl="0" marL="0" rtl="0" algn="l">
              <a:spcBef>
                <a:spcPts val="1600"/>
              </a:spcBef>
              <a:spcAft>
                <a:spcPts val="0"/>
              </a:spcAft>
              <a:buClr>
                <a:schemeClr val="dk1"/>
              </a:buClr>
              <a:buSzPts val="1100"/>
              <a:buFont typeface="Arial"/>
              <a:buNone/>
            </a:pPr>
            <a:r>
              <a:rPr lang="en-GB" sz="1800">
                <a:solidFill>
                  <a:schemeClr val="dk1"/>
                </a:solidFill>
                <a:latin typeface="Maven Pro"/>
                <a:ea typeface="Maven Pro"/>
                <a:cs typeface="Maven Pro"/>
                <a:sym typeface="Maven Pro"/>
              </a:rPr>
              <a:t>Create a centralised database manager</a:t>
            </a:r>
            <a:endParaRPr/>
          </a:p>
        </p:txBody>
      </p:sp>
      <p:sp>
        <p:nvSpPr>
          <p:cNvPr id="159" name="Google Shape;159;p21"/>
          <p:cNvSpPr/>
          <p:nvPr/>
        </p:nvSpPr>
        <p:spPr>
          <a:xfrm>
            <a:off x="621675" y="3739553"/>
            <a:ext cx="464700" cy="464700"/>
          </a:xfrm>
          <a:prstGeom prst="ellipse">
            <a:avLst/>
          </a:prstGeom>
          <a:solidFill>
            <a:srgbClr val="59B00A"/>
          </a:solidFill>
          <a:ln cap="flat" cmpd="sng" w="9525">
            <a:solidFill>
              <a:srgbClr val="59B00A"/>
            </a:solidFill>
            <a:prstDash val="solid"/>
            <a:round/>
            <a:headEnd len="sm" w="sm" type="none"/>
            <a:tailEnd len="sm" w="sm" type="none"/>
          </a:ln>
          <a:effectLst>
            <a:outerShdw blurRad="157163" rotWithShape="0" algn="bl" dir="5400000" dist="762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1"/>
          <p:cNvSpPr txBox="1"/>
          <p:nvPr/>
        </p:nvSpPr>
        <p:spPr>
          <a:xfrm>
            <a:off x="719453" y="3784768"/>
            <a:ext cx="289800" cy="2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rPr>
              <a:t>4</a:t>
            </a:r>
            <a:endParaRPr b="1">
              <a:solidFill>
                <a:schemeClr val="lt1"/>
              </a:solidFill>
            </a:endParaRPr>
          </a:p>
        </p:txBody>
      </p:sp>
      <p:pic>
        <p:nvPicPr>
          <p:cNvPr id="161" name="Google Shape;161;p21"/>
          <p:cNvPicPr preferRelativeResize="0"/>
          <p:nvPr/>
        </p:nvPicPr>
        <p:blipFill rotWithShape="1">
          <a:blip r:embed="rId3">
            <a:alphaModFix/>
          </a:blip>
          <a:srcRect b="37663" l="31646" r="36196" t="0"/>
          <a:stretch/>
        </p:blipFill>
        <p:spPr>
          <a:xfrm>
            <a:off x="8653376" y="4690731"/>
            <a:ext cx="374549" cy="361801"/>
          </a:xfrm>
          <a:prstGeom prst="rect">
            <a:avLst/>
          </a:prstGeom>
          <a:noFill/>
          <a:ln>
            <a:noFill/>
          </a:ln>
        </p:spPr>
      </p:pic>
      <p:sp>
        <p:nvSpPr>
          <p:cNvPr id="162" name="Google Shape;162;p21"/>
          <p:cNvSpPr txBox="1"/>
          <p:nvPr/>
        </p:nvSpPr>
        <p:spPr>
          <a:xfrm>
            <a:off x="1218750" y="2103950"/>
            <a:ext cx="5949000" cy="694200"/>
          </a:xfrm>
          <a:prstGeom prst="rect">
            <a:avLst/>
          </a:prstGeom>
          <a:noFill/>
          <a:ln>
            <a:noFill/>
          </a:ln>
        </p:spPr>
        <p:txBody>
          <a:bodyPr anchorCtr="0" anchor="t" bIns="91425" lIns="91425" spcFirstLastPara="1" rIns="91425" wrap="square" tIns="91425">
            <a:noAutofit/>
          </a:bodyPr>
          <a:lstStyle/>
          <a:p>
            <a:pPr indent="0" lvl="0" marL="0" rtl="0" algn="l">
              <a:spcBef>
                <a:spcPts val="1600"/>
              </a:spcBef>
              <a:spcAft>
                <a:spcPts val="0"/>
              </a:spcAft>
              <a:buClr>
                <a:schemeClr val="dk1"/>
              </a:buClr>
              <a:buSzPts val="1100"/>
              <a:buFont typeface="Arial"/>
              <a:buNone/>
            </a:pPr>
            <a:r>
              <a:rPr lang="en-GB" sz="1800">
                <a:solidFill>
                  <a:schemeClr val="dk1"/>
                </a:solidFill>
                <a:latin typeface="Maven Pro"/>
                <a:ea typeface="Maven Pro"/>
                <a:cs typeface="Maven Pro"/>
                <a:sym typeface="Maven Pro"/>
              </a:rPr>
              <a:t>Create a user management system</a:t>
            </a:r>
            <a:endParaRPr/>
          </a:p>
        </p:txBody>
      </p:sp>
      <p:sp>
        <p:nvSpPr>
          <p:cNvPr id="163" name="Google Shape;163;p21"/>
          <p:cNvSpPr txBox="1"/>
          <p:nvPr/>
        </p:nvSpPr>
        <p:spPr>
          <a:xfrm>
            <a:off x="1218750" y="2798150"/>
            <a:ext cx="5949000" cy="694200"/>
          </a:xfrm>
          <a:prstGeom prst="rect">
            <a:avLst/>
          </a:prstGeom>
          <a:noFill/>
          <a:ln>
            <a:noFill/>
          </a:ln>
        </p:spPr>
        <p:txBody>
          <a:bodyPr anchorCtr="0" anchor="t" bIns="91425" lIns="91425" spcFirstLastPara="1" rIns="91425" wrap="square" tIns="91425">
            <a:noAutofit/>
          </a:bodyPr>
          <a:lstStyle/>
          <a:p>
            <a:pPr indent="0" lvl="0" marL="0" rtl="0" algn="l">
              <a:spcBef>
                <a:spcPts val="1600"/>
              </a:spcBef>
              <a:spcAft>
                <a:spcPts val="0"/>
              </a:spcAft>
              <a:buClr>
                <a:schemeClr val="dk1"/>
              </a:buClr>
              <a:buSzPts val="1100"/>
              <a:buFont typeface="Arial"/>
              <a:buNone/>
            </a:pPr>
            <a:r>
              <a:rPr lang="en-GB" sz="1800">
                <a:solidFill>
                  <a:schemeClr val="dk1"/>
                </a:solidFill>
                <a:latin typeface="Maven Pro"/>
                <a:ea typeface="Maven Pro"/>
                <a:cs typeface="Maven Pro"/>
                <a:sym typeface="Maven Pro"/>
              </a:rPr>
              <a:t>Create a web application</a:t>
            </a:r>
            <a:endParaRPr/>
          </a:p>
        </p:txBody>
      </p:sp>
      <p:sp>
        <p:nvSpPr>
          <p:cNvPr id="164" name="Google Shape;164;p21"/>
          <p:cNvSpPr txBox="1"/>
          <p:nvPr/>
        </p:nvSpPr>
        <p:spPr>
          <a:xfrm>
            <a:off x="1256850" y="3510050"/>
            <a:ext cx="5949000" cy="694200"/>
          </a:xfrm>
          <a:prstGeom prst="rect">
            <a:avLst/>
          </a:prstGeom>
          <a:noFill/>
          <a:ln>
            <a:noFill/>
          </a:ln>
        </p:spPr>
        <p:txBody>
          <a:bodyPr anchorCtr="0" anchor="t" bIns="91425" lIns="91425" spcFirstLastPara="1" rIns="91425" wrap="square" tIns="91425">
            <a:noAutofit/>
          </a:bodyPr>
          <a:lstStyle/>
          <a:p>
            <a:pPr indent="0" lvl="0" marL="0" rtl="0" algn="l">
              <a:spcBef>
                <a:spcPts val="1600"/>
              </a:spcBef>
              <a:spcAft>
                <a:spcPts val="0"/>
              </a:spcAft>
              <a:buClr>
                <a:schemeClr val="dk1"/>
              </a:buClr>
              <a:buSzPts val="1100"/>
              <a:buFont typeface="Arial"/>
              <a:buNone/>
            </a:pPr>
            <a:r>
              <a:rPr lang="en-GB" sz="1800">
                <a:solidFill>
                  <a:schemeClr val="dk1"/>
                </a:solidFill>
                <a:latin typeface="Maven Pro"/>
                <a:ea typeface="Maven Pro"/>
                <a:cs typeface="Maven Pro"/>
                <a:sym typeface="Maven Pro"/>
              </a:rPr>
              <a:t>Create a mobile application</a:t>
            </a:r>
            <a:endParaRPr/>
          </a:p>
        </p:txBody>
      </p:sp>
      <p:sp>
        <p:nvSpPr>
          <p:cNvPr id="165" name="Google Shape;165;p21"/>
          <p:cNvSpPr/>
          <p:nvPr/>
        </p:nvSpPr>
        <p:spPr>
          <a:xfrm>
            <a:off x="0" y="4678800"/>
            <a:ext cx="9144000" cy="464700"/>
          </a:xfrm>
          <a:prstGeom prst="rect">
            <a:avLst/>
          </a:prstGeom>
          <a:solidFill>
            <a:srgbClr val="274E13"/>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