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a65d7ff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a65d7ff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036e6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036e6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e8b559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e8b559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fc86b4f8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fc86b4f8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9897fb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9897fb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75" y="100"/>
            <a:ext cx="9144000" cy="5143500"/>
          </a:xfrm>
          <a:prstGeom prst="rect">
            <a:avLst/>
          </a:prstGeom>
          <a:solidFill>
            <a:srgbClr val="196F3D">
              <a:alpha val="6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61844"/>
            <a:ext cx="69492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FABI Mobile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2575" y="150764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push research to the edge.</a:t>
            </a:r>
            <a:endParaRPr sz="1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2348" l="31646" r="36196" t="0"/>
          <a:stretch/>
        </p:blipFill>
        <p:spPr>
          <a:xfrm>
            <a:off x="5123775" y="802750"/>
            <a:ext cx="2940476" cy="35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75" y="100"/>
            <a:ext cx="9144000" cy="5143500"/>
          </a:xfrm>
          <a:prstGeom prst="rect">
            <a:avLst/>
          </a:prstGeom>
          <a:solidFill>
            <a:srgbClr val="196F3D">
              <a:alpha val="6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461844"/>
            <a:ext cx="69492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</a:rPr>
              <a:t>OUR FOCUS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209550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3375" y="2048950"/>
            <a:ext cx="1045800" cy="104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350" y="2095500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4"/>
          <p:cNvSpPr txBox="1"/>
          <p:nvPr/>
        </p:nvSpPr>
        <p:spPr>
          <a:xfrm>
            <a:off x="652050" y="3243225"/>
            <a:ext cx="2129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User Management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659525" y="3243225"/>
            <a:ext cx="1826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Access Control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775425" y="3243225"/>
            <a:ext cx="1045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Porting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25075" y="686225"/>
            <a:ext cx="63699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Architectural Design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54750" y="3288484"/>
            <a:ext cx="2129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Component Based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925475" y="3288484"/>
            <a:ext cx="1826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Client-Server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496975" y="3312400"/>
            <a:ext cx="1826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Micro-Services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50" y="2211425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225" y="2211425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275" y="2249525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8250" y="2202625"/>
            <a:ext cx="952500" cy="95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4779750" y="3312400"/>
            <a:ext cx="1506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Microkernel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3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342700" y="610250"/>
            <a:ext cx="65463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  <a:t>Quality Requirements</a:t>
            </a:r>
            <a:endParaRPr b="1" sz="3600">
              <a:solidFill>
                <a:srgbClr val="6AA84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4678800"/>
            <a:ext cx="9144000" cy="464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54750" y="3288484"/>
            <a:ext cx="2129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Scalability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620675" y="3288484"/>
            <a:ext cx="18267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Extensibility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82525" y="3312400"/>
            <a:ext cx="1045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Security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25575" y="3312400"/>
            <a:ext cx="1306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Portability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000" y="211455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75" y="2248975"/>
            <a:ext cx="851850" cy="85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500" y="2145825"/>
            <a:ext cx="851850" cy="85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1953" y="2295803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875" y="100"/>
            <a:ext cx="9144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ctrTitle"/>
          </p:nvPr>
        </p:nvSpPr>
        <p:spPr>
          <a:xfrm>
            <a:off x="268575" y="383325"/>
            <a:ext cx="65463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Implemented Use Cases</a:t>
            </a:r>
            <a:endParaRPr b="1" sz="3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92375" y="1873415"/>
            <a:ext cx="4959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800">
                <a:solidFill>
                  <a:srgbClr val="FFFFFF"/>
                </a:solidFill>
              </a:rPr>
              <a:t>Authentication Subsystem 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All use cases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-GB" sz="1800">
                <a:solidFill>
                  <a:srgbClr val="FFFFFF"/>
                </a:solidFill>
              </a:rPr>
              <a:t>Diagnostic Clinic Handler Subsystem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GB" sz="1800">
                <a:solidFill>
                  <a:srgbClr val="FFFFFF"/>
                </a:solidFill>
              </a:rPr>
              <a:t>View Current Samples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Organization Handler Subsystem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Add Organization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911650" y="1143650"/>
            <a:ext cx="40515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O</a:t>
            </a:r>
            <a:r>
              <a:rPr b="1" lang="en-GB" sz="1800">
                <a:solidFill>
                  <a:schemeClr val="lt1"/>
                </a:solidFill>
              </a:rPr>
              <a:t>rganization Subsystem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Add Member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View Submitted Sample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GB" sz="1800">
                <a:solidFill>
                  <a:schemeClr val="lt1"/>
                </a:solidFill>
              </a:rPr>
              <a:t>Porting Subsystem</a:t>
            </a:r>
            <a:endParaRPr b="1"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 sz="1800">
                <a:solidFill>
                  <a:schemeClr val="lt1"/>
                </a:solidFill>
              </a:rPr>
              <a:t>All use cases 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875" y="100"/>
            <a:ext cx="9144000" cy="5143500"/>
          </a:xfrm>
          <a:prstGeom prst="rect">
            <a:avLst/>
          </a:prstGeom>
          <a:solidFill>
            <a:srgbClr val="196F3D">
              <a:alpha val="6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ctrTitle"/>
          </p:nvPr>
        </p:nvSpPr>
        <p:spPr>
          <a:xfrm>
            <a:off x="311700" y="461844"/>
            <a:ext cx="69492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0">
                <a:solidFill>
                  <a:schemeClr val="lt1"/>
                </a:solidFill>
              </a:rPr>
              <a:t>LIVE DEMO</a:t>
            </a:r>
            <a:endParaRPr sz="6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22348" l="31646" r="36196" t="0"/>
          <a:stretch/>
        </p:blipFill>
        <p:spPr>
          <a:xfrm>
            <a:off x="5123775" y="802750"/>
            <a:ext cx="2940476" cy="35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