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66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71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563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115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566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497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4981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270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228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416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3312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5/23/2019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8753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t>5/23/2019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447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526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8C09160-6B3E-4917-B40F-33C2DBFD2101}"/>
              </a:ext>
            </a:extLst>
          </p:cNvPr>
          <p:cNvSpPr/>
          <p:nvPr/>
        </p:nvSpPr>
        <p:spPr>
          <a:xfrm>
            <a:off x="1995053" y="667479"/>
            <a:ext cx="7980219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HighTech</a:t>
            </a:r>
            <a:endParaRPr lang="en-US" sz="96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2">
                  <a:lumMod val="50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r>
              <a:rPr lang="en-US" sz="9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Group</a:t>
            </a:r>
          </a:p>
          <a:p>
            <a:pPr algn="ctr"/>
            <a:r>
              <a:rPr lang="en-US" sz="9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6</a:t>
            </a:r>
            <a:endParaRPr lang="en-US" sz="96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2">
                  <a:lumMod val="50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7789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7BDAF-8AE2-408B-BB9A-2B9A9B868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Theoveshan</a:t>
            </a:r>
            <a:r>
              <a:rPr lang="en-US" dirty="0"/>
              <a:t> Naidu – Team leader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5C8F6-2C3C-4045-A59C-2F872092AB9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			Contribution</a:t>
            </a:r>
          </a:p>
          <a:p>
            <a:pPr marL="0" indent="0">
              <a:buNone/>
            </a:pPr>
            <a:r>
              <a:rPr lang="en-US" dirty="0"/>
              <a:t>       Demo 1</a:t>
            </a:r>
          </a:p>
          <a:p>
            <a:pPr marL="0" indent="0">
              <a:buNone/>
            </a:pPr>
            <a:r>
              <a:rPr lang="en-US" dirty="0"/>
              <a:t>1. Introduction and quality requirements </a:t>
            </a:r>
          </a:p>
          <a:p>
            <a:pPr marL="0" indent="0">
              <a:buNone/>
            </a:pPr>
            <a:r>
              <a:rPr lang="en-US" dirty="0"/>
              <a:t>2. Unit testing </a:t>
            </a:r>
          </a:p>
          <a:p>
            <a:pPr marL="0" indent="0">
              <a:buNone/>
            </a:pPr>
            <a:r>
              <a:rPr lang="en-US" dirty="0"/>
              <a:t>      Demo 2</a:t>
            </a:r>
          </a:p>
          <a:p>
            <a:pPr marL="0" indent="0">
              <a:buNone/>
            </a:pPr>
            <a:r>
              <a:rPr lang="en-US" dirty="0"/>
              <a:t>1. Report page for demo 1 modified to Cloud </a:t>
            </a:r>
            <a:r>
              <a:rPr lang="en-US" dirty="0" err="1"/>
              <a:t>Firestore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2. Quality requirements and Unit testing</a:t>
            </a:r>
          </a:p>
          <a:p>
            <a:pPr marL="0" indent="0">
              <a:buNone/>
            </a:pPr>
            <a:r>
              <a:rPr lang="en-US" dirty="0"/>
              <a:t>3. Coding standards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845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45B87-3481-41B2-8CE8-18339544F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Tristan Sander-Hughes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F2104-EF2B-40D3-87AB-FE2295950B5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				Contribution </a:t>
            </a:r>
          </a:p>
          <a:p>
            <a:pPr marL="0" indent="0">
              <a:buNone/>
            </a:pPr>
            <a:r>
              <a:rPr lang="en-US" dirty="0"/>
              <a:t>    Demo 1</a:t>
            </a:r>
          </a:p>
          <a:p>
            <a:pPr marL="457200" indent="-457200">
              <a:buAutoNum type="arabicPeriod"/>
            </a:pPr>
            <a:r>
              <a:rPr lang="en-US" dirty="0"/>
              <a:t>Login page for demo 1</a:t>
            </a:r>
          </a:p>
          <a:p>
            <a:pPr marL="457200" indent="-457200">
              <a:buAutoNum type="arabicPeriod"/>
            </a:pPr>
            <a:r>
              <a:rPr lang="en-US" dirty="0"/>
              <a:t>Setup of the Landing page</a:t>
            </a:r>
          </a:p>
          <a:p>
            <a:pPr marL="457200" indent="-457200">
              <a:buAutoNum type="arabicPeriod"/>
            </a:pPr>
            <a:r>
              <a:rPr lang="en-US" dirty="0"/>
              <a:t>Traceability matrix</a:t>
            </a:r>
          </a:p>
          <a:p>
            <a:pPr marL="0" indent="0">
              <a:buNone/>
            </a:pPr>
            <a:r>
              <a:rPr lang="en-US" dirty="0"/>
              <a:t>    Demo2</a:t>
            </a:r>
          </a:p>
          <a:p>
            <a:pPr marL="457200" indent="-457200">
              <a:buAutoNum type="arabicPeriod"/>
            </a:pPr>
            <a:r>
              <a:rPr lang="en-US" dirty="0"/>
              <a:t>Deployment Diagram</a:t>
            </a:r>
          </a:p>
          <a:p>
            <a:pPr marL="457200" indent="-457200">
              <a:buAutoNum type="arabicPeriod"/>
            </a:pPr>
            <a:r>
              <a:rPr lang="en-US" dirty="0"/>
              <a:t>Admin Page and helped with coding standards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2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9D4A7-A30F-481E-82E2-6E7FED73C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JANAKI </a:t>
            </a:r>
            <a:r>
              <a:rPr lang="en-US" dirty="0" err="1"/>
              <a:t>patil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EB804-1D65-43D9-A6AC-6C191A0111F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				Contribution </a:t>
            </a:r>
          </a:p>
          <a:p>
            <a:pPr marL="0" indent="0">
              <a:buNone/>
            </a:pPr>
            <a:r>
              <a:rPr lang="en-US" dirty="0"/>
              <a:t>Demo 1</a:t>
            </a:r>
          </a:p>
          <a:p>
            <a:pPr marL="457200" indent="-457200">
              <a:buAutoNum type="arabicPeriod"/>
            </a:pPr>
            <a:r>
              <a:rPr lang="en-US" dirty="0"/>
              <a:t>Use cases and use case Diagram</a:t>
            </a:r>
          </a:p>
          <a:p>
            <a:pPr marL="457200" indent="-457200">
              <a:buAutoNum type="arabicPeriod"/>
            </a:pPr>
            <a:r>
              <a:rPr lang="en-US" dirty="0"/>
              <a:t>Unit testing and data capture page for demo</a:t>
            </a:r>
          </a:p>
          <a:p>
            <a:pPr marL="457200" indent="-457200">
              <a:buAutoNum type="arabicPeriod"/>
            </a:pPr>
            <a:r>
              <a:rPr lang="en-US" dirty="0"/>
              <a:t>Setup overleaf page</a:t>
            </a:r>
          </a:p>
          <a:p>
            <a:pPr marL="0" indent="0">
              <a:buNone/>
            </a:pPr>
            <a:r>
              <a:rPr lang="en-US" dirty="0"/>
              <a:t>Demo 2</a:t>
            </a:r>
          </a:p>
          <a:p>
            <a:pPr marL="457200" indent="-457200">
              <a:buAutoNum type="arabicPeriod"/>
            </a:pPr>
            <a:r>
              <a:rPr lang="en-US" dirty="0"/>
              <a:t>Data Capture page modified to link to cloud </a:t>
            </a:r>
            <a:r>
              <a:rPr lang="en-US" dirty="0" err="1"/>
              <a:t>firestore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Correction to demo 1 and Architectural Design</a:t>
            </a:r>
          </a:p>
          <a:p>
            <a:pPr marL="457200" indent="-457200">
              <a:buAutoNum type="arabicPeriod"/>
            </a:pPr>
            <a:r>
              <a:rPr lang="en-US" dirty="0"/>
              <a:t>Helped with unit testing</a:t>
            </a:r>
          </a:p>
        </p:txBody>
      </p:sp>
    </p:spTree>
    <p:extLst>
      <p:ext uri="{BB962C8B-B14F-4D97-AF65-F5344CB8AC3E}">
        <p14:creationId xmlns:p14="http://schemas.microsoft.com/office/powerpoint/2010/main" val="39686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4DA5B-2520-47DC-B9C2-26E50FDFA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Alexandros </a:t>
            </a:r>
            <a:r>
              <a:rPr lang="en-US" dirty="0" err="1"/>
              <a:t>Petrou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3706F-E63C-43FE-9EBA-4FFAE1E6C5D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90901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                       Contribution </a:t>
            </a:r>
          </a:p>
          <a:p>
            <a:pPr marL="0" indent="0">
              <a:buNone/>
            </a:pPr>
            <a:r>
              <a:rPr lang="en-US" dirty="0"/>
              <a:t>                          Demo 1</a:t>
            </a:r>
          </a:p>
          <a:p>
            <a:pPr marL="457200" indent="-457200">
              <a:buAutoNum type="arabicPeriod"/>
            </a:pPr>
            <a:r>
              <a:rPr lang="en-US" dirty="0"/>
              <a:t>Functional Requirements</a:t>
            </a:r>
          </a:p>
          <a:p>
            <a:pPr marL="457200" indent="-457200">
              <a:buAutoNum type="arabicPeriod"/>
            </a:pPr>
            <a:r>
              <a:rPr lang="en-US" dirty="0"/>
              <a:t>Setup and management of </a:t>
            </a:r>
            <a:r>
              <a:rPr lang="en-US" dirty="0" err="1"/>
              <a:t>Github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Prototype for the demo</a:t>
            </a:r>
          </a:p>
          <a:p>
            <a:pPr marL="0" indent="0">
              <a:buNone/>
            </a:pPr>
            <a:r>
              <a:rPr lang="en-US" dirty="0"/>
              <a:t>	          Demo 2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/>
              <a:t>Barcode Scanning and camera plugins 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/>
              <a:t>Integration of components</a:t>
            </a:r>
          </a:p>
          <a:p>
            <a:pPr marL="457200" indent="-457200">
              <a:buAutoNum type="arabicPeriod"/>
            </a:pPr>
            <a:r>
              <a:rPr lang="en-US" dirty="0"/>
              <a:t>Technological requirements and Constraints</a:t>
            </a:r>
          </a:p>
        </p:txBody>
      </p:sp>
    </p:spTree>
    <p:extLst>
      <p:ext uri="{BB962C8B-B14F-4D97-AF65-F5344CB8AC3E}">
        <p14:creationId xmlns:p14="http://schemas.microsoft.com/office/powerpoint/2010/main" val="3666467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E80DD-9645-490E-BE76-50CB6B464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 Xin Zhang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126CE-802A-4CF3-8EF9-5F072606E66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				Contribution</a:t>
            </a:r>
          </a:p>
          <a:p>
            <a:pPr marL="0" indent="0">
              <a:buNone/>
            </a:pPr>
            <a:r>
              <a:rPr lang="en-US" dirty="0"/>
              <a:t>Demo 1 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/>
              <a:t>Domain model and User characteristics </a:t>
            </a:r>
          </a:p>
          <a:p>
            <a:pPr marL="457200" indent="-457200">
              <a:buAutoNum type="arabicPeriod"/>
            </a:pPr>
            <a:r>
              <a:rPr lang="en-US" dirty="0"/>
              <a:t>Prototype for the demo</a:t>
            </a:r>
          </a:p>
          <a:p>
            <a:pPr marL="457200" indent="-457200">
              <a:buAutoNum type="arabicPeriod"/>
            </a:pPr>
            <a:r>
              <a:rPr lang="en-US" dirty="0"/>
              <a:t>Setup and management of </a:t>
            </a:r>
            <a:r>
              <a:rPr lang="en-US" dirty="0" err="1"/>
              <a:t>zenhub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Demo 2</a:t>
            </a:r>
          </a:p>
          <a:p>
            <a:pPr marL="457200" indent="-457200">
              <a:buAutoNum type="arabicPeriod"/>
            </a:pPr>
            <a:r>
              <a:rPr lang="en-US" dirty="0"/>
              <a:t>User manual </a:t>
            </a:r>
          </a:p>
          <a:p>
            <a:pPr marL="457200" indent="-457200">
              <a:buAutoNum type="arabicPeriod"/>
            </a:pPr>
            <a:r>
              <a:rPr lang="en-US" dirty="0"/>
              <a:t>Integration of components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/>
              <a:t>Barcode Scanning and camera plugins 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168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2BD8AC-BFB1-4DF9-A709-C7178595C1AC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181420391"/>
              </p:ext>
            </p:extLst>
          </p:nvPr>
        </p:nvGraphicFramePr>
        <p:xfrm>
          <a:off x="0" y="0"/>
          <a:ext cx="12192000" cy="633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7127">
                  <a:extLst>
                    <a:ext uri="{9D8B030D-6E8A-4147-A177-3AD203B41FA5}">
                      <a16:colId xmlns:a16="http://schemas.microsoft.com/office/drawing/2014/main" val="3859857128"/>
                    </a:ext>
                  </a:extLst>
                </a:gridCol>
                <a:gridCol w="10584873">
                  <a:extLst>
                    <a:ext uri="{9D8B030D-6E8A-4147-A177-3AD203B41FA5}">
                      <a16:colId xmlns:a16="http://schemas.microsoft.com/office/drawing/2014/main" val="283775078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 centric architecture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Around the database design is the persistence layer on which the business tier depends on for its data needs. Functionality (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Login,capturing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details,heatmaps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lvl="0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Easily scalable and reduces the overhead for data transfer between data accessors.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362234"/>
                  </a:ext>
                </a:extLst>
              </a:tr>
              <a:tr h="1731118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server architecture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Exists between the device (Android Smartphone, tablets) and the web server .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Centralization of contro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l: access, resources and integrity of the data are controlled by the 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dedicated server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so that a program or unauthorized client cannot damage the system.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Scalability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You can increase the capacity of clients and servers separately. New nodes can be added to the network. 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Easy for maintenance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030044"/>
                  </a:ext>
                </a:extLst>
              </a:tr>
              <a:tr h="3074647">
                <a:tc>
                  <a:txBody>
                    <a:bodyPr/>
                    <a:lstStyle/>
                    <a:p>
                      <a:r>
                        <a:rPr lang="en-US" dirty="0"/>
                        <a:t>N-layer 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 uses N-layer with persistence architecture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as its final layer.</a:t>
                      </a:r>
                    </a:p>
                    <a:p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b="1" u="sng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layer-Presentation 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MVC pattern with Rest API as a view</a:t>
                      </a:r>
                    </a:p>
                    <a:p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b="1" u="sng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nd</a:t>
                      </a:r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layer -Business logic layer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 API communicates with this layer using Node.js</a:t>
                      </a:r>
                    </a:p>
                    <a:p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 layer – persistence layer 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Provides interface to cloud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Firestore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(database). Allows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admin to perform CRUD without modifying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entire system(low coupling)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070647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955AC67-69FD-4445-BC6C-5200D6574FC2}"/>
              </a:ext>
            </a:extLst>
          </p:cNvPr>
          <p:cNvCxnSpPr>
            <a:cxnSpLocks/>
          </p:cNvCxnSpPr>
          <p:nvPr/>
        </p:nvCxnSpPr>
        <p:spPr>
          <a:xfrm>
            <a:off x="7038109" y="2970738"/>
            <a:ext cx="0" cy="3549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38310AD-4DF6-48EA-A474-2A8547943697}"/>
              </a:ext>
            </a:extLst>
          </p:cNvPr>
          <p:cNvSpPr txBox="1"/>
          <p:nvPr/>
        </p:nvSpPr>
        <p:spPr>
          <a:xfrm>
            <a:off x="7038109" y="2970738"/>
            <a:ext cx="50014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Smartphone- N-layer with MVC</a:t>
            </a:r>
          </a:p>
          <a:p>
            <a:pPr lvl="0"/>
            <a:r>
              <a:rPr lang="en-US" dirty="0"/>
              <a:t>1. Suitable because Angular and Ionic uses MVC </a:t>
            </a:r>
          </a:p>
          <a:p>
            <a:pPr lvl="0"/>
            <a:r>
              <a:rPr lang="en-US" dirty="0"/>
              <a:t>2. </a:t>
            </a:r>
            <a:r>
              <a:rPr lang="en-US" b="1" u="sng" dirty="0"/>
              <a:t>First layer is View </a:t>
            </a:r>
            <a:r>
              <a:rPr lang="en-US" dirty="0"/>
              <a:t>– user interface done by </a:t>
            </a:r>
            <a:r>
              <a:rPr lang="en-US" dirty="0" err="1"/>
              <a:t>JS,Html,CSS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b="1" u="sng" dirty="0"/>
              <a:t>2</a:t>
            </a:r>
            <a:r>
              <a:rPr lang="en-US" b="1" u="sng" baseline="30000" dirty="0"/>
              <a:t>nd</a:t>
            </a:r>
            <a:r>
              <a:rPr lang="en-US" b="1" u="sng" dirty="0"/>
              <a:t> Layer: </a:t>
            </a:r>
            <a:r>
              <a:rPr lang="en-US" b="1" u="sng" dirty="0" err="1"/>
              <a:t>Contoller</a:t>
            </a:r>
            <a:r>
              <a:rPr lang="en-US" b="1" u="sng" dirty="0"/>
              <a:t>- </a:t>
            </a:r>
            <a:r>
              <a:rPr lang="en-US" dirty="0"/>
              <a:t>implemented in client-side JS; controls the business logic.</a:t>
            </a:r>
          </a:p>
          <a:p>
            <a:pPr lvl="0"/>
            <a:endParaRPr lang="en-US" u="sng" dirty="0"/>
          </a:p>
          <a:p>
            <a:pPr lvl="0"/>
            <a:r>
              <a:rPr lang="en-US" b="1" u="sng" dirty="0"/>
              <a:t>Last layer: Model </a:t>
            </a:r>
            <a:r>
              <a:rPr lang="en-US" dirty="0"/>
              <a:t>– Http interface (Angular </a:t>
            </a:r>
            <a:r>
              <a:rPr lang="en-US" dirty="0" err="1"/>
              <a:t>httpClient</a:t>
            </a:r>
            <a:r>
              <a:rPr lang="en-US" dirty="0"/>
              <a:t>/Browser fetch API) to server.</a:t>
            </a:r>
          </a:p>
          <a:p>
            <a:pPr lvl="0"/>
            <a:r>
              <a:rPr lang="en-US" dirty="0"/>
              <a:t>Benefits- low coupling, high cohesion.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642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0387E-F0BD-4AC6-A6C9-2F0384F67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0823" y="618329"/>
            <a:ext cx="7729728" cy="1188720"/>
          </a:xfrm>
        </p:spPr>
        <p:txBody>
          <a:bodyPr/>
          <a:lstStyle/>
          <a:p>
            <a:r>
              <a:rPr lang="en-US" dirty="0"/>
              <a:t>Quality Requirements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CAAB8-B971-4DB1-B26E-BE2A97068E4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872579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/>
              <a:t>The Geyser mobile application must be implemented as a PWA to ensure that it is multiplatform making the system efficient on Android mobile operating systems. Thus using Ionic platform.</a:t>
            </a:r>
          </a:p>
          <a:p>
            <a:pPr marL="342900" indent="-342900">
              <a:buAutoNum type="arabicPeriod"/>
            </a:pPr>
            <a:r>
              <a:rPr lang="en-US" dirty="0"/>
              <a:t>Brute Force Attacks for login = 3 attempts offered</a:t>
            </a:r>
          </a:p>
          <a:p>
            <a:pPr marL="342900" indent="-342900">
              <a:buAutoNum type="arabicPeriod"/>
            </a:pPr>
            <a:r>
              <a:rPr lang="en-US" dirty="0"/>
              <a:t>The system must use a user name password pair authentication for logging in.</a:t>
            </a:r>
          </a:p>
          <a:p>
            <a:pPr marL="342900" indent="-342900">
              <a:buAutoNum type="arabicPeriod"/>
            </a:pPr>
            <a:r>
              <a:rPr lang="en-US" dirty="0"/>
              <a:t>The system must integrate with the functionality offered by smartphones .</a:t>
            </a:r>
          </a:p>
          <a:p>
            <a:pPr marL="0" indent="0">
              <a:buNone/>
            </a:pPr>
            <a:r>
              <a:rPr lang="en-US" dirty="0"/>
              <a:t>     =&gt; The system must use authentication methods provided by the smartphone to unlock the application</a:t>
            </a:r>
          </a:p>
          <a:p>
            <a:pPr marL="0" indent="0">
              <a:buNone/>
            </a:pPr>
            <a:r>
              <a:rPr lang="en-US" dirty="0"/>
              <a:t>     =&gt; The system must use hardware like a camera provided by some smartphones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317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1F51D-A7EF-4725-A161-D08FFFCFF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  <p:pic>
        <p:nvPicPr>
          <p:cNvPr id="2050" name="Picture 2" descr="Image result for emoji">
            <a:extLst>
              <a:ext uri="{FF2B5EF4-FFF2-40B4-BE49-F238E27FC236}">
                <a16:creationId xmlns:a16="http://schemas.microsoft.com/office/drawing/2014/main" id="{D3D7BEF2-CCA3-4738-A5B6-6CE71F50CCA4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083" y="2214694"/>
            <a:ext cx="5528286" cy="342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1788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638</TotalTime>
  <Words>311</Words>
  <Application>Microsoft Office PowerPoint</Application>
  <PresentationFormat>Widescreen</PresentationFormat>
  <Paragraphs>86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Parcel</vt:lpstr>
      <vt:lpstr>PowerPoint Presentation</vt:lpstr>
      <vt:lpstr>Theoveshan Naidu – Team leader</vt:lpstr>
      <vt:lpstr>Tristan Sander-Hughes</vt:lpstr>
      <vt:lpstr>JANAKI patil</vt:lpstr>
      <vt:lpstr>Alexandros Petrou</vt:lpstr>
      <vt:lpstr>Zi Xin Zhang</vt:lpstr>
      <vt:lpstr>PowerPoint Presentation</vt:lpstr>
      <vt:lpstr>Quality Requirements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Jan20</dc:creator>
  <cp:lastModifiedBy>Jan20</cp:lastModifiedBy>
  <cp:revision>32</cp:revision>
  <dcterms:created xsi:type="dcterms:W3CDTF">2019-05-02T17:47:24Z</dcterms:created>
  <dcterms:modified xsi:type="dcterms:W3CDTF">2019-05-23T16:50:30Z</dcterms:modified>
</cp:coreProperties>
</file>