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60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720" y="569890"/>
            <a:ext cx="8915399" cy="2933163"/>
          </a:xfrm>
        </p:spPr>
        <p:txBody>
          <a:bodyPr>
            <a:normAutofit/>
          </a:bodyPr>
          <a:lstStyle/>
          <a:p>
            <a:r>
              <a:rPr lang="en-ZA" dirty="0" smtClean="0"/>
              <a:t>					</a:t>
            </a:r>
            <a:endParaRPr lang="en-ZA" sz="9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7016" y="2165470"/>
            <a:ext cx="625523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ZA" sz="96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HighTech</a:t>
            </a:r>
            <a:r>
              <a:rPr lang="en-ZA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br>
              <a:rPr lang="en-ZA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ZA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Group </a:t>
            </a:r>
            <a:r>
              <a:rPr lang="en-ZA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29081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015" y="624110"/>
            <a:ext cx="9379598" cy="1280890"/>
          </a:xfrm>
        </p:spPr>
        <p:txBody>
          <a:bodyPr/>
          <a:lstStyle/>
          <a:p>
            <a:r>
              <a:rPr lang="en-ZA" dirty="0" smtClean="0"/>
              <a:t>Team Members and their responsibilities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015" y="1905000"/>
            <a:ext cx="9379597" cy="4470042"/>
          </a:xfrm>
        </p:spPr>
        <p:txBody>
          <a:bodyPr>
            <a:normAutofit/>
          </a:bodyPr>
          <a:lstStyle/>
          <a:p>
            <a:endParaRPr lang="en-ZA" dirty="0"/>
          </a:p>
          <a:p>
            <a:r>
              <a:rPr lang="en-ZA" dirty="0"/>
              <a:t> </a:t>
            </a:r>
            <a:r>
              <a:rPr lang="en-ZA" sz="2400" b="1" dirty="0" err="1"/>
              <a:t>Theoveshan</a:t>
            </a:r>
            <a:r>
              <a:rPr lang="en-ZA" sz="2400" b="1" dirty="0"/>
              <a:t> Naidu </a:t>
            </a:r>
            <a:r>
              <a:rPr lang="en-ZA" sz="2400" dirty="0" smtClean="0"/>
              <a:t>: UX designer and unit testing </a:t>
            </a:r>
          </a:p>
          <a:p>
            <a:r>
              <a:rPr lang="en-ZA" sz="2400" b="1" dirty="0" err="1"/>
              <a:t>Alexandros</a:t>
            </a:r>
            <a:r>
              <a:rPr lang="en-ZA" sz="2400" b="1" dirty="0"/>
              <a:t> </a:t>
            </a:r>
            <a:r>
              <a:rPr lang="en-ZA" sz="2400" b="1" dirty="0" err="1"/>
              <a:t>Petrou</a:t>
            </a:r>
            <a:r>
              <a:rPr lang="en-ZA" sz="2400" b="1" dirty="0"/>
              <a:t> </a:t>
            </a:r>
            <a:r>
              <a:rPr lang="en-ZA" sz="2400" b="1" dirty="0" smtClean="0"/>
              <a:t>:  </a:t>
            </a:r>
            <a:r>
              <a:rPr lang="en-ZA" sz="2400" dirty="0" err="1" smtClean="0"/>
              <a:t>GitHub</a:t>
            </a:r>
            <a:r>
              <a:rPr lang="en-ZA" sz="2400" dirty="0" smtClean="0"/>
              <a:t> Management and developing the app</a:t>
            </a:r>
            <a:endParaRPr lang="en-ZA" sz="2400" dirty="0"/>
          </a:p>
          <a:p>
            <a:r>
              <a:rPr lang="en-ZA" sz="2400" b="1" dirty="0" smtClean="0"/>
              <a:t>Janaki Patil :  </a:t>
            </a:r>
            <a:r>
              <a:rPr lang="en-ZA" sz="2400" dirty="0" smtClean="0"/>
              <a:t>Implement functionalities for the admin portal and user portal. </a:t>
            </a:r>
            <a:endParaRPr lang="en-ZA" sz="2400" b="1" dirty="0" smtClean="0"/>
          </a:p>
          <a:p>
            <a:r>
              <a:rPr lang="en-ZA" sz="2400" b="1" dirty="0" smtClean="0"/>
              <a:t>Tristan </a:t>
            </a:r>
            <a:r>
              <a:rPr lang="en-ZA" sz="2400" b="1" dirty="0"/>
              <a:t>Sander-</a:t>
            </a:r>
            <a:r>
              <a:rPr lang="en-ZA" sz="2400" b="1" dirty="0" err="1"/>
              <a:t>hughes</a:t>
            </a:r>
            <a:r>
              <a:rPr lang="en-ZA" sz="2400" b="1" dirty="0"/>
              <a:t> </a:t>
            </a:r>
            <a:r>
              <a:rPr lang="en-ZA" sz="2400" b="1" dirty="0" smtClean="0"/>
              <a:t>: </a:t>
            </a:r>
            <a:r>
              <a:rPr lang="en-ZA" sz="2400" dirty="0" smtClean="0"/>
              <a:t>Implement security features and handle documentation </a:t>
            </a:r>
            <a:endParaRPr lang="en-ZA" sz="2400" b="1" dirty="0" smtClean="0"/>
          </a:p>
          <a:p>
            <a:r>
              <a:rPr lang="en-ZA" sz="2400" dirty="0"/>
              <a:t> </a:t>
            </a:r>
            <a:r>
              <a:rPr lang="en-ZA" sz="2400" b="1" dirty="0" err="1"/>
              <a:t>Zi</a:t>
            </a:r>
            <a:r>
              <a:rPr lang="en-ZA" sz="2400" b="1" dirty="0"/>
              <a:t> </a:t>
            </a:r>
            <a:r>
              <a:rPr lang="en-ZA" sz="2400" b="1" dirty="0" err="1"/>
              <a:t>Xin</a:t>
            </a:r>
            <a:r>
              <a:rPr lang="en-ZA" sz="2400" b="1" dirty="0"/>
              <a:t> Zhang </a:t>
            </a:r>
            <a:r>
              <a:rPr lang="en-ZA" sz="2400" b="1" dirty="0" smtClean="0"/>
              <a:t>: </a:t>
            </a:r>
            <a:r>
              <a:rPr lang="en-ZA" sz="2400" dirty="0" err="1" smtClean="0"/>
              <a:t>ZenHub</a:t>
            </a:r>
            <a:r>
              <a:rPr lang="en-ZA" sz="2400" dirty="0" smtClean="0"/>
              <a:t> </a:t>
            </a:r>
            <a:r>
              <a:rPr lang="en-ZA" sz="2400" dirty="0"/>
              <a:t>Management and developing the app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79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				</a:t>
            </a:r>
            <a:r>
              <a:rPr lang="en-ZA" sz="6000" dirty="0" smtClean="0"/>
              <a:t>Our System</a:t>
            </a:r>
            <a:endParaRPr lang="en-ZA" sz="6000" dirty="0"/>
          </a:p>
        </p:txBody>
      </p:sp>
      <p:pic>
        <p:nvPicPr>
          <p:cNvPr id="1026" name="Picture 2" descr="Image result for man stick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15" y="1421489"/>
            <a:ext cx="1062040" cy="181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700208" y="2374356"/>
            <a:ext cx="1223187" cy="1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3978935" y="2118505"/>
            <a:ext cx="1777285" cy="600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Insurance company or 24 Fix Company</a:t>
            </a:r>
            <a:endParaRPr lang="en-ZA" sz="1200" dirty="0"/>
          </a:p>
        </p:txBody>
      </p:sp>
      <p:sp>
        <p:nvSpPr>
          <p:cNvPr id="14" name="Right Arrow 13"/>
          <p:cNvSpPr/>
          <p:nvPr/>
        </p:nvSpPr>
        <p:spPr>
          <a:xfrm>
            <a:off x="5800333" y="2281843"/>
            <a:ext cx="1223187" cy="186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2437340" y="1680213"/>
            <a:ext cx="167546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Sends email with 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details in 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certain format</a:t>
            </a:r>
            <a:endPara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4719" y="1786380"/>
            <a:ext cx="12618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case is 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handled by</a:t>
            </a:r>
          </a:p>
        </p:txBody>
      </p:sp>
      <p:pic>
        <p:nvPicPr>
          <p:cNvPr id="1030" name="Picture 6" descr="Image result for Agen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70" y="1749687"/>
            <a:ext cx="1075209" cy="97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016869" y="2738174"/>
            <a:ext cx="12218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Fix agent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240993" y="2255303"/>
            <a:ext cx="1369899" cy="305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8061741" y="1949758"/>
            <a:ext cx="131959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Performs task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86506" y="2017979"/>
            <a:ext cx="2025761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sz="1400" dirty="0" smtClean="0"/>
              <a:t>Login 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Generate new case report based on details sent by client</a:t>
            </a:r>
            <a:endParaRPr lang="en-ZA" sz="1400" dirty="0"/>
          </a:p>
        </p:txBody>
      </p:sp>
      <p:pic>
        <p:nvPicPr>
          <p:cNvPr id="1032" name="Picture 8" descr="Image result for plumb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49" y="4893992"/>
            <a:ext cx="1337977" cy="180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 rot="5400000">
            <a:off x="9971780" y="3955741"/>
            <a:ext cx="1303983" cy="304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/>
          <p:cNvSpPr txBox="1"/>
          <p:nvPr/>
        </p:nvSpPr>
        <p:spPr>
          <a:xfrm>
            <a:off x="9686506" y="3681580"/>
            <a:ext cx="1128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/>
              <a:t>Agent sends plumber on site</a:t>
            </a:r>
            <a:endParaRPr lang="en-ZA" sz="1400" dirty="0"/>
          </a:p>
        </p:txBody>
      </p:sp>
      <p:sp>
        <p:nvSpPr>
          <p:cNvPr id="30" name="Right Arrow 29"/>
          <p:cNvSpPr/>
          <p:nvPr/>
        </p:nvSpPr>
        <p:spPr>
          <a:xfrm rot="10800000">
            <a:off x="8332366" y="5768905"/>
            <a:ext cx="1359743" cy="212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TextBox 32"/>
          <p:cNvSpPr txBox="1"/>
          <p:nvPr/>
        </p:nvSpPr>
        <p:spPr>
          <a:xfrm>
            <a:off x="5880045" y="5128904"/>
            <a:ext cx="2420249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sz="1400" dirty="0" smtClean="0"/>
              <a:t>Login 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Scan Barcode 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Enter geyser details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Upload installation/repair images of the geyse</a:t>
            </a:r>
            <a:r>
              <a:rPr lang="en-ZA" sz="1200" dirty="0" smtClean="0"/>
              <a:t>r</a:t>
            </a:r>
          </a:p>
          <a:p>
            <a:pPr marL="342900" indent="-342900">
              <a:buAutoNum type="arabicPeriod"/>
            </a:pPr>
            <a:endParaRPr lang="en-ZA" sz="1200" dirty="0" smtClean="0"/>
          </a:p>
        </p:txBody>
      </p:sp>
      <p:sp>
        <p:nvSpPr>
          <p:cNvPr id="26" name="Left Arrow 25"/>
          <p:cNvSpPr/>
          <p:nvPr/>
        </p:nvSpPr>
        <p:spPr>
          <a:xfrm>
            <a:off x="4579905" y="5771008"/>
            <a:ext cx="1094127" cy="3426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1749665" y="5611977"/>
            <a:ext cx="271278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400" dirty="0" smtClean="0"/>
              <a:t>1 Cases that are marked as completed are shown.</a:t>
            </a:r>
          </a:p>
          <a:p>
            <a:r>
              <a:rPr lang="en-ZA" sz="1400" dirty="0" smtClean="0"/>
              <a:t>2. Agent closes the case.</a:t>
            </a:r>
          </a:p>
        </p:txBody>
      </p:sp>
      <p:sp>
        <p:nvSpPr>
          <p:cNvPr id="28" name="AutoShape 10" descr="Image result for case status icon"/>
          <p:cNvSpPr>
            <a:spLocks noChangeAspect="1" noChangeArrowheads="1"/>
          </p:cNvSpPr>
          <p:nvPr/>
        </p:nvSpPr>
        <p:spPr bwMode="auto">
          <a:xfrm>
            <a:off x="16280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335" y="4723317"/>
            <a:ext cx="1340611" cy="81117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872026" y="5416980"/>
            <a:ext cx="7697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40522" y="5416980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Performs task</a:t>
            </a:r>
          </a:p>
        </p:txBody>
      </p:sp>
    </p:spTree>
    <p:extLst>
      <p:ext uri="{BB962C8B-B14F-4D97-AF65-F5344CB8AC3E}">
        <p14:creationId xmlns:p14="http://schemas.microsoft.com/office/powerpoint/2010/main" val="21153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4400" dirty="0" smtClean="0"/>
              <a:t>Extra functionality to our system</a:t>
            </a:r>
            <a:endParaRPr lang="en-ZA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02" y="2667657"/>
            <a:ext cx="3429000" cy="1363430"/>
          </a:xfrm>
        </p:spPr>
      </p:pic>
      <p:sp>
        <p:nvSpPr>
          <p:cNvPr id="7" name="TextBox 6"/>
          <p:cNvSpPr txBox="1"/>
          <p:nvPr/>
        </p:nvSpPr>
        <p:spPr>
          <a:xfrm>
            <a:off x="2708835" y="1993941"/>
            <a:ext cx="323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Allows Agent to add/delete an employee.</a:t>
            </a:r>
            <a:endParaRPr lang="en-ZA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92925" y="4287996"/>
            <a:ext cx="323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View statistics and generate reports.</a:t>
            </a:r>
            <a:endParaRPr lang="en-ZA" sz="1600" dirty="0"/>
          </a:p>
        </p:txBody>
      </p:sp>
      <p:pic>
        <p:nvPicPr>
          <p:cNvPr id="2054" name="Picture 6" descr="Image result for statistic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602" y="4872771"/>
            <a:ext cx="3429000" cy="170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ustomer review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6"/>
          <a:stretch/>
        </p:blipFill>
        <p:spPr bwMode="auto">
          <a:xfrm>
            <a:off x="7702592" y="3559991"/>
            <a:ext cx="2613383" cy="262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817987" y="2764597"/>
            <a:ext cx="323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 smtClean="0"/>
              <a:t>User portal for getting customers feedback.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6277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5" y="624110"/>
            <a:ext cx="9749307" cy="1280890"/>
          </a:xfrm>
        </p:spPr>
        <p:txBody>
          <a:bodyPr>
            <a:normAutofit/>
          </a:bodyPr>
          <a:lstStyle/>
          <a:p>
            <a:r>
              <a:rPr lang="en-ZA" sz="4400" dirty="0" smtClean="0"/>
              <a:t>Impressive features of our system</a:t>
            </a:r>
            <a:endParaRPr lang="en-Z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06593"/>
          </a:xfrm>
        </p:spPr>
        <p:txBody>
          <a:bodyPr>
            <a:normAutofit/>
          </a:bodyPr>
          <a:lstStyle/>
          <a:p>
            <a:r>
              <a:rPr lang="en-ZA" sz="4000" dirty="0" smtClean="0"/>
              <a:t>AutoFill functionality</a:t>
            </a:r>
          </a:p>
          <a:p>
            <a:r>
              <a:rPr lang="en-ZA" sz="4000" dirty="0" smtClean="0"/>
              <a:t>Website-app synchronisation</a:t>
            </a:r>
          </a:p>
          <a:p>
            <a:r>
              <a:rPr lang="en-ZA" sz="4000" dirty="0" smtClean="0"/>
              <a:t>Validating the user at every phase.</a:t>
            </a:r>
          </a:p>
          <a:p>
            <a:r>
              <a:rPr lang="en-ZA" sz="4000" dirty="0" smtClean="0"/>
              <a:t>The mobile app itself.</a:t>
            </a:r>
          </a:p>
          <a:p>
            <a:pPr marL="0" indent="0">
              <a:buNone/>
            </a:pP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7255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0271" y="1718084"/>
            <a:ext cx="784541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Deployment </a:t>
            </a:r>
          </a:p>
          <a:p>
            <a:pPr algn="ctr"/>
            <a:r>
              <a:rPr lang="en-US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Diagram 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5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711" y="363313"/>
            <a:ext cx="8911687" cy="873059"/>
          </a:xfrm>
        </p:spPr>
        <p:txBody>
          <a:bodyPr/>
          <a:lstStyle/>
          <a:p>
            <a:r>
              <a:rPr lang="en-ZA" dirty="0" smtClean="0"/>
              <a:t>       </a:t>
            </a:r>
            <a:r>
              <a:rPr lang="en-ZA" sz="4400" dirty="0" smtClean="0"/>
              <a:t>Deployment Diagram </a:t>
            </a:r>
            <a:endParaRPr lang="en-ZA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884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dirty="0" smtClean="0"/>
              <a:t>Task Pending </a:t>
            </a:r>
            <a:endParaRPr lang="en-Z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Search functionality : Search number of cases for specific month</a:t>
            </a:r>
          </a:p>
          <a:p>
            <a:r>
              <a:rPr lang="en-US" sz="3000" smtClean="0"/>
              <a:t>integrating </a:t>
            </a:r>
            <a:r>
              <a:rPr lang="en-US" sz="3000" dirty="0" smtClean="0"/>
              <a:t>following files </a:t>
            </a:r>
            <a:r>
              <a:rPr lang="en-US" sz="3000" dirty="0"/>
              <a:t>with </a:t>
            </a:r>
            <a:r>
              <a:rPr lang="en-US" sz="3000" dirty="0" err="1" smtClean="0"/>
              <a:t>api</a:t>
            </a:r>
            <a:r>
              <a:rPr lang="en-US" sz="3000" dirty="0" smtClean="0"/>
              <a:t>: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 =&gt; Sign 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85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593" y="852709"/>
            <a:ext cx="8911687" cy="1761701"/>
          </a:xfrm>
        </p:spPr>
        <p:txBody>
          <a:bodyPr>
            <a:noAutofit/>
          </a:bodyPr>
          <a:lstStyle/>
          <a:p>
            <a:r>
              <a:rPr lang="en-ZA" sz="9600" dirty="0" smtClean="0"/>
              <a:t>Thank you</a:t>
            </a:r>
            <a:endParaRPr lang="en-ZA" sz="9600" dirty="0"/>
          </a:p>
        </p:txBody>
      </p:sp>
      <p:pic>
        <p:nvPicPr>
          <p:cNvPr id="4" name="Picture 2" descr="Image result for emoji">
            <a:extLst>
              <a:ext uri="{FF2B5EF4-FFF2-40B4-BE49-F238E27FC236}">
                <a16:creationId xmlns:a16="http://schemas.microsoft.com/office/drawing/2014/main" xmlns="" id="{D3D7BEF2-CCA3-4738-A5B6-6CE71F50CC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593" y="2751786"/>
            <a:ext cx="609982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</TotalTime>
  <Words>205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     </vt:lpstr>
      <vt:lpstr>Team Members and their responsibilities </vt:lpstr>
      <vt:lpstr>    Our System</vt:lpstr>
      <vt:lpstr>Extra functionality to our system</vt:lpstr>
      <vt:lpstr>Impressive features of our system</vt:lpstr>
      <vt:lpstr>PowerPoint Presentation</vt:lpstr>
      <vt:lpstr>       Deployment Diagram </vt:lpstr>
      <vt:lpstr>Task Pending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HighTech        Group 6</dc:title>
  <dc:creator>Janaki patil</dc:creator>
  <cp:lastModifiedBy>Janaki patil</cp:lastModifiedBy>
  <cp:revision>48</cp:revision>
  <dcterms:created xsi:type="dcterms:W3CDTF">2019-08-22T08:22:58Z</dcterms:created>
  <dcterms:modified xsi:type="dcterms:W3CDTF">2019-08-23T11:51:03Z</dcterms:modified>
</cp:coreProperties>
</file>