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89CCDF-6F3E-4BFA-96E0-9BA43421C071}"/>
              </a:ext>
            </a:extLst>
          </p:cNvPr>
          <p:cNvSpPr/>
          <p:nvPr/>
        </p:nvSpPr>
        <p:spPr>
          <a:xfrm>
            <a:off x="791412" y="939752"/>
            <a:ext cx="10317633" cy="1569660"/>
          </a:xfrm>
          <a:prstGeom prst="rect">
            <a:avLst/>
          </a:prstGeom>
          <a:noFill/>
        </p:spPr>
        <p:txBody>
          <a:bodyPr wrap="none" lIns="91440" tIns="45720" rIns="91440" bIns="45720">
            <a:spAutoFit/>
          </a:bodyPr>
          <a:lstStyle/>
          <a:p>
            <a:pPr algn="ctr"/>
            <a:r>
              <a:rPr lang="en-US" sz="9600" b="1" dirty="0" err="1">
                <a:ln w="12700">
                  <a:solidFill>
                    <a:schemeClr val="tx2">
                      <a:lumMod val="75000"/>
                    </a:schemeClr>
                  </a:solidFill>
                  <a:prstDash val="solid"/>
                </a:ln>
                <a:solidFill>
                  <a:schemeClr val="accent1">
                    <a:lumMod val="60000"/>
                    <a:lumOff val="40000"/>
                  </a:schemeClr>
                </a:solidFill>
                <a:effectLst>
                  <a:outerShdw dist="38100" dir="2640000" algn="bl" rotWithShape="0">
                    <a:schemeClr val="tx2">
                      <a:lumMod val="75000"/>
                    </a:schemeClr>
                  </a:outerShdw>
                </a:effectLst>
              </a:rPr>
              <a:t>HighTech</a:t>
            </a:r>
            <a:r>
              <a:rPr lang="en-US" sz="9600" b="1" dirty="0">
                <a:ln w="12700">
                  <a:solidFill>
                    <a:schemeClr val="tx2">
                      <a:lumMod val="75000"/>
                    </a:schemeClr>
                  </a:solidFill>
                  <a:prstDash val="solid"/>
                </a:ln>
                <a:solidFill>
                  <a:schemeClr val="accent1">
                    <a:lumMod val="60000"/>
                    <a:lumOff val="40000"/>
                  </a:schemeClr>
                </a:solidFill>
                <a:effectLst>
                  <a:outerShdw dist="38100" dir="2640000" algn="bl" rotWithShape="0">
                    <a:schemeClr val="tx2">
                      <a:lumMod val="75000"/>
                    </a:schemeClr>
                  </a:outerShdw>
                </a:effectLst>
              </a:rPr>
              <a:t> – Group 6</a:t>
            </a:r>
            <a:endParaRPr lang="en-US" sz="9600" b="1" cap="none" spc="0" dirty="0">
              <a:ln w="12700">
                <a:solidFill>
                  <a:schemeClr val="tx2">
                    <a:lumMod val="75000"/>
                  </a:schemeClr>
                </a:solidFill>
                <a:prstDash val="solid"/>
              </a:ln>
              <a:solidFill>
                <a:schemeClr val="accent1">
                  <a:lumMod val="60000"/>
                  <a:lumOff val="40000"/>
                </a:schemeClr>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95778915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2BE9-2C87-4ED0-BB90-2924B2F98805}"/>
              </a:ext>
            </a:extLst>
          </p:cNvPr>
          <p:cNvSpPr>
            <a:spLocks noGrp="1"/>
          </p:cNvSpPr>
          <p:nvPr>
            <p:ph type="title"/>
          </p:nvPr>
        </p:nvSpPr>
        <p:spPr/>
        <p:txBody>
          <a:bodyPr/>
          <a:lstStyle/>
          <a:p>
            <a:r>
              <a:rPr lang="en-US" dirty="0"/>
              <a:t>Description of the project</a:t>
            </a:r>
          </a:p>
        </p:txBody>
      </p:sp>
      <p:sp>
        <p:nvSpPr>
          <p:cNvPr id="3" name="Content Placeholder 2">
            <a:extLst>
              <a:ext uri="{FF2B5EF4-FFF2-40B4-BE49-F238E27FC236}">
                <a16:creationId xmlns:a16="http://schemas.microsoft.com/office/drawing/2014/main" id="{9A225CE4-6021-444C-83BD-CF67433B29A3}"/>
              </a:ext>
            </a:extLst>
          </p:cNvPr>
          <p:cNvSpPr>
            <a:spLocks noGrp="1"/>
          </p:cNvSpPr>
          <p:nvPr>
            <p:ph sz="quarter" idx="13"/>
          </p:nvPr>
        </p:nvSpPr>
        <p:spPr/>
        <p:txBody>
          <a:bodyPr>
            <a:normAutofit/>
          </a:bodyPr>
          <a:lstStyle/>
          <a:p>
            <a:pPr marL="0" indent="0">
              <a:buNone/>
            </a:pPr>
            <a:r>
              <a:rPr lang="en-US" sz="2400" cap="none" dirty="0">
                <a:latin typeface="Arial" panose="020B0604020202020204" pitchFamily="34" charset="0"/>
                <a:cs typeface="Arial" panose="020B0604020202020204" pitchFamily="34" charset="0"/>
              </a:rPr>
              <a:t>Our project aims to create an app to streamline the process of installing, maintaining and monitoring geysers. The app will capture data about the geyser during installation, generate necessary documentation after installation, generate workflows for maintenance, provide warranty information to insurance companies and generate heatmaps based on a multitude of criteria (such as warranty period, component type, volume, etc...).</a:t>
            </a:r>
          </a:p>
        </p:txBody>
      </p:sp>
    </p:spTree>
    <p:extLst>
      <p:ext uri="{BB962C8B-B14F-4D97-AF65-F5344CB8AC3E}">
        <p14:creationId xmlns:p14="http://schemas.microsoft.com/office/powerpoint/2010/main" val="373424628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BDAF-8AE2-408B-BB9A-2B9A9B868DAE}"/>
              </a:ext>
            </a:extLst>
          </p:cNvPr>
          <p:cNvSpPr>
            <a:spLocks noGrp="1"/>
          </p:cNvSpPr>
          <p:nvPr>
            <p:ph type="title"/>
          </p:nvPr>
        </p:nvSpPr>
        <p:spPr/>
        <p:txBody>
          <a:bodyPr/>
          <a:lstStyle/>
          <a:p>
            <a:r>
              <a:rPr lang="en-US" dirty="0" err="1"/>
              <a:t>Theoveshan</a:t>
            </a:r>
            <a:r>
              <a:rPr lang="en-US" dirty="0"/>
              <a:t> Naidu – Team leader</a:t>
            </a:r>
          </a:p>
        </p:txBody>
      </p:sp>
      <p:sp>
        <p:nvSpPr>
          <p:cNvPr id="3" name="Content Placeholder 2">
            <a:extLst>
              <a:ext uri="{FF2B5EF4-FFF2-40B4-BE49-F238E27FC236}">
                <a16:creationId xmlns:a16="http://schemas.microsoft.com/office/drawing/2014/main" id="{9785C8F6-2C3C-4045-A59C-2F872092AB91}"/>
              </a:ext>
            </a:extLst>
          </p:cNvPr>
          <p:cNvSpPr>
            <a:spLocks noGrp="1"/>
          </p:cNvSpPr>
          <p:nvPr>
            <p:ph sz="quarter" idx="13"/>
          </p:nvPr>
        </p:nvSpPr>
        <p:spPr/>
        <p:txBody>
          <a:bodyPr/>
          <a:lstStyle/>
          <a:p>
            <a:pPr marL="0" indent="0">
              <a:buNone/>
            </a:pPr>
            <a:r>
              <a:rPr lang="en-US" dirty="0"/>
              <a:t>				Contribution</a:t>
            </a:r>
          </a:p>
          <a:p>
            <a:pPr marL="0" indent="0">
              <a:buNone/>
            </a:pPr>
            <a:r>
              <a:rPr lang="en-US" dirty="0"/>
              <a:t>1. Introduction and quality requirements </a:t>
            </a:r>
          </a:p>
          <a:p>
            <a:pPr marL="0" indent="0">
              <a:buNone/>
            </a:pPr>
            <a:r>
              <a:rPr lang="en-US" dirty="0"/>
              <a:t>2. Unit testing </a:t>
            </a:r>
          </a:p>
          <a:p>
            <a:pPr marL="0" indent="0">
              <a:buNone/>
            </a:pPr>
            <a:r>
              <a:rPr lang="en-US" dirty="0"/>
              <a:t>3. report page for demo</a:t>
            </a:r>
          </a:p>
        </p:txBody>
      </p:sp>
    </p:spTree>
    <p:extLst>
      <p:ext uri="{BB962C8B-B14F-4D97-AF65-F5344CB8AC3E}">
        <p14:creationId xmlns:p14="http://schemas.microsoft.com/office/powerpoint/2010/main" val="141184569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5B87-3481-41B2-8CE8-18339544FCC4}"/>
              </a:ext>
            </a:extLst>
          </p:cNvPr>
          <p:cNvSpPr>
            <a:spLocks noGrp="1"/>
          </p:cNvSpPr>
          <p:nvPr>
            <p:ph type="title"/>
          </p:nvPr>
        </p:nvSpPr>
        <p:spPr/>
        <p:txBody>
          <a:bodyPr/>
          <a:lstStyle/>
          <a:p>
            <a:r>
              <a:rPr lang="en-US" dirty="0"/>
              <a:t>Tristan Sander-Hughes</a:t>
            </a:r>
          </a:p>
        </p:txBody>
      </p:sp>
      <p:sp>
        <p:nvSpPr>
          <p:cNvPr id="3" name="Content Placeholder 2">
            <a:extLst>
              <a:ext uri="{FF2B5EF4-FFF2-40B4-BE49-F238E27FC236}">
                <a16:creationId xmlns:a16="http://schemas.microsoft.com/office/drawing/2014/main" id="{76BF2104-EF2B-40D3-87AB-FE2295950B59}"/>
              </a:ext>
            </a:extLst>
          </p:cNvPr>
          <p:cNvSpPr>
            <a:spLocks noGrp="1"/>
          </p:cNvSpPr>
          <p:nvPr>
            <p:ph sz="quarter" idx="13"/>
          </p:nvPr>
        </p:nvSpPr>
        <p:spPr/>
        <p:txBody>
          <a:bodyPr/>
          <a:lstStyle/>
          <a:p>
            <a:pPr marL="0" indent="0">
              <a:buNone/>
            </a:pPr>
            <a:r>
              <a:rPr lang="en-US" dirty="0"/>
              <a:t>					Contribution </a:t>
            </a:r>
          </a:p>
          <a:p>
            <a:pPr marL="457200" indent="-457200">
              <a:buAutoNum type="arabicPeriod"/>
            </a:pPr>
            <a:r>
              <a:rPr lang="en-US" dirty="0"/>
              <a:t>Login page for demo</a:t>
            </a:r>
          </a:p>
          <a:p>
            <a:pPr marL="457200" indent="-457200">
              <a:buAutoNum type="arabicPeriod"/>
            </a:pPr>
            <a:r>
              <a:rPr lang="en-US" dirty="0"/>
              <a:t>Setup of the Landing page</a:t>
            </a:r>
          </a:p>
          <a:p>
            <a:pPr marL="457200" indent="-457200">
              <a:buAutoNum type="arabicPeriod"/>
            </a:pPr>
            <a:r>
              <a:rPr lang="en-US" dirty="0"/>
              <a:t>Traceability matrix</a:t>
            </a:r>
          </a:p>
          <a:p>
            <a:pPr marL="457200" indent="-457200">
              <a:buAutoNum type="arabicPeriod"/>
            </a:pPr>
            <a:endParaRPr lang="en-US" dirty="0"/>
          </a:p>
        </p:txBody>
      </p:sp>
    </p:spTree>
    <p:extLst>
      <p:ext uri="{BB962C8B-B14F-4D97-AF65-F5344CB8AC3E}">
        <p14:creationId xmlns:p14="http://schemas.microsoft.com/office/powerpoint/2010/main" val="1000281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9D4A7-A30F-481E-82E2-6E7FED73CAFD}"/>
              </a:ext>
            </a:extLst>
          </p:cNvPr>
          <p:cNvSpPr>
            <a:spLocks noGrp="1"/>
          </p:cNvSpPr>
          <p:nvPr>
            <p:ph type="title"/>
          </p:nvPr>
        </p:nvSpPr>
        <p:spPr/>
        <p:txBody>
          <a:bodyPr/>
          <a:lstStyle/>
          <a:p>
            <a:r>
              <a:rPr lang="en-US" dirty="0"/>
              <a:t>JANAKI </a:t>
            </a:r>
            <a:r>
              <a:rPr lang="en-US" dirty="0" err="1"/>
              <a:t>patil</a:t>
            </a:r>
            <a:endParaRPr lang="en-US" dirty="0"/>
          </a:p>
        </p:txBody>
      </p:sp>
      <p:sp>
        <p:nvSpPr>
          <p:cNvPr id="3" name="Content Placeholder 2">
            <a:extLst>
              <a:ext uri="{FF2B5EF4-FFF2-40B4-BE49-F238E27FC236}">
                <a16:creationId xmlns:a16="http://schemas.microsoft.com/office/drawing/2014/main" id="{128EB804-1D65-43D9-A6AC-6C191A0111F3}"/>
              </a:ext>
            </a:extLst>
          </p:cNvPr>
          <p:cNvSpPr>
            <a:spLocks noGrp="1"/>
          </p:cNvSpPr>
          <p:nvPr>
            <p:ph sz="quarter" idx="13"/>
          </p:nvPr>
        </p:nvSpPr>
        <p:spPr/>
        <p:txBody>
          <a:bodyPr/>
          <a:lstStyle/>
          <a:p>
            <a:pPr marL="0" indent="0">
              <a:buNone/>
            </a:pPr>
            <a:r>
              <a:rPr lang="en-US" dirty="0"/>
              <a:t>				Contribution </a:t>
            </a:r>
          </a:p>
          <a:p>
            <a:pPr marL="457200" indent="-457200">
              <a:buAutoNum type="arabicPeriod"/>
            </a:pPr>
            <a:r>
              <a:rPr lang="en-US" dirty="0"/>
              <a:t>Use cases and use case Diagram</a:t>
            </a:r>
          </a:p>
          <a:p>
            <a:pPr marL="457200" indent="-457200">
              <a:buAutoNum type="arabicPeriod"/>
            </a:pPr>
            <a:r>
              <a:rPr lang="en-US" dirty="0"/>
              <a:t>Unit testing and data capture page for demo</a:t>
            </a:r>
          </a:p>
          <a:p>
            <a:pPr marL="457200" indent="-457200">
              <a:buAutoNum type="arabicPeriod"/>
            </a:pPr>
            <a:r>
              <a:rPr lang="en-US" dirty="0"/>
              <a:t>Setup overleaf page</a:t>
            </a:r>
          </a:p>
        </p:txBody>
      </p:sp>
    </p:spTree>
    <p:extLst>
      <p:ext uri="{BB962C8B-B14F-4D97-AF65-F5344CB8AC3E}">
        <p14:creationId xmlns:p14="http://schemas.microsoft.com/office/powerpoint/2010/main" val="3968694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DA5B-2520-47DC-B9C2-26E50FDFA375}"/>
              </a:ext>
            </a:extLst>
          </p:cNvPr>
          <p:cNvSpPr>
            <a:spLocks noGrp="1"/>
          </p:cNvSpPr>
          <p:nvPr>
            <p:ph type="title"/>
          </p:nvPr>
        </p:nvSpPr>
        <p:spPr/>
        <p:txBody>
          <a:bodyPr/>
          <a:lstStyle/>
          <a:p>
            <a:r>
              <a:rPr lang="en-US" dirty="0"/>
              <a:t>Alexandros </a:t>
            </a:r>
            <a:r>
              <a:rPr lang="en-US" dirty="0" err="1"/>
              <a:t>Petrou</a:t>
            </a:r>
            <a:endParaRPr lang="en-US" dirty="0"/>
          </a:p>
        </p:txBody>
      </p:sp>
      <p:sp>
        <p:nvSpPr>
          <p:cNvPr id="3" name="Content Placeholder 2">
            <a:extLst>
              <a:ext uri="{FF2B5EF4-FFF2-40B4-BE49-F238E27FC236}">
                <a16:creationId xmlns:a16="http://schemas.microsoft.com/office/drawing/2014/main" id="{3553706F-E63C-43FE-9EBA-4FFAE1E6C5D6}"/>
              </a:ext>
            </a:extLst>
          </p:cNvPr>
          <p:cNvSpPr>
            <a:spLocks noGrp="1"/>
          </p:cNvSpPr>
          <p:nvPr>
            <p:ph sz="quarter" idx="13"/>
          </p:nvPr>
        </p:nvSpPr>
        <p:spPr/>
        <p:txBody>
          <a:bodyPr/>
          <a:lstStyle/>
          <a:p>
            <a:pPr marL="0" indent="0">
              <a:buNone/>
            </a:pPr>
            <a:r>
              <a:rPr lang="en-US" dirty="0"/>
              <a:t>		                       Contribution </a:t>
            </a:r>
          </a:p>
          <a:p>
            <a:pPr marL="457200" indent="-457200">
              <a:buAutoNum type="arabicPeriod"/>
            </a:pPr>
            <a:r>
              <a:rPr lang="en-US" dirty="0"/>
              <a:t>Functional Requirements</a:t>
            </a:r>
          </a:p>
          <a:p>
            <a:pPr marL="457200" indent="-457200">
              <a:buAutoNum type="arabicPeriod"/>
            </a:pPr>
            <a:r>
              <a:rPr lang="en-US" dirty="0"/>
              <a:t>Setup and management of </a:t>
            </a:r>
            <a:r>
              <a:rPr lang="en-US" dirty="0" err="1"/>
              <a:t>Github</a:t>
            </a:r>
            <a:endParaRPr lang="en-US" dirty="0"/>
          </a:p>
          <a:p>
            <a:pPr marL="457200" indent="-457200">
              <a:buAutoNum type="arabicPeriod"/>
            </a:pPr>
            <a:r>
              <a:rPr lang="en-US" dirty="0"/>
              <a:t>Prototype for the demo</a:t>
            </a:r>
          </a:p>
        </p:txBody>
      </p:sp>
    </p:spTree>
    <p:extLst>
      <p:ext uri="{BB962C8B-B14F-4D97-AF65-F5344CB8AC3E}">
        <p14:creationId xmlns:p14="http://schemas.microsoft.com/office/powerpoint/2010/main" val="366646767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80DD-9645-490E-BE76-50CB6B464F71}"/>
              </a:ext>
            </a:extLst>
          </p:cNvPr>
          <p:cNvSpPr>
            <a:spLocks noGrp="1"/>
          </p:cNvSpPr>
          <p:nvPr>
            <p:ph type="title"/>
          </p:nvPr>
        </p:nvSpPr>
        <p:spPr/>
        <p:txBody>
          <a:bodyPr/>
          <a:lstStyle/>
          <a:p>
            <a:r>
              <a:rPr lang="en-US" dirty="0"/>
              <a:t>Zi Xin Zhang</a:t>
            </a:r>
          </a:p>
        </p:txBody>
      </p:sp>
      <p:sp>
        <p:nvSpPr>
          <p:cNvPr id="3" name="Content Placeholder 2">
            <a:extLst>
              <a:ext uri="{FF2B5EF4-FFF2-40B4-BE49-F238E27FC236}">
                <a16:creationId xmlns:a16="http://schemas.microsoft.com/office/drawing/2014/main" id="{840126CE-802A-4CF3-8EF9-5F072606E667}"/>
              </a:ext>
            </a:extLst>
          </p:cNvPr>
          <p:cNvSpPr>
            <a:spLocks noGrp="1"/>
          </p:cNvSpPr>
          <p:nvPr>
            <p:ph sz="quarter" idx="13"/>
          </p:nvPr>
        </p:nvSpPr>
        <p:spPr/>
        <p:txBody>
          <a:bodyPr/>
          <a:lstStyle/>
          <a:p>
            <a:pPr marL="0" indent="0">
              <a:buNone/>
            </a:pPr>
            <a:r>
              <a:rPr lang="en-US" dirty="0"/>
              <a:t>				Contribution </a:t>
            </a:r>
          </a:p>
          <a:p>
            <a:pPr marL="457200" indent="-457200">
              <a:buFont typeface="Arial" panose="020B0604020202020204" pitchFamily="34" charset="0"/>
              <a:buAutoNum type="arabicPeriod"/>
            </a:pPr>
            <a:r>
              <a:rPr lang="en-US" dirty="0"/>
              <a:t>Domain model and User characteristics </a:t>
            </a:r>
          </a:p>
          <a:p>
            <a:pPr marL="457200" indent="-457200">
              <a:buAutoNum type="arabicPeriod"/>
            </a:pPr>
            <a:r>
              <a:rPr lang="en-US" dirty="0"/>
              <a:t>Prototype for the demo</a:t>
            </a:r>
          </a:p>
          <a:p>
            <a:pPr marL="457200" indent="-457200">
              <a:buAutoNum type="arabicPeriod"/>
            </a:pPr>
            <a:r>
              <a:rPr lang="en-US" dirty="0"/>
              <a:t>Setup and management of </a:t>
            </a:r>
            <a:r>
              <a:rPr lang="en-US" dirty="0" err="1"/>
              <a:t>zenhub</a:t>
            </a:r>
            <a:endParaRPr lang="en-US" dirty="0"/>
          </a:p>
        </p:txBody>
      </p:sp>
    </p:spTree>
    <p:extLst>
      <p:ext uri="{BB962C8B-B14F-4D97-AF65-F5344CB8AC3E}">
        <p14:creationId xmlns:p14="http://schemas.microsoft.com/office/powerpoint/2010/main" val="121416843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02DF-42D8-4DD9-9A11-EE5FB976271A}"/>
              </a:ext>
            </a:extLst>
          </p:cNvPr>
          <p:cNvSpPr>
            <a:spLocks noGrp="1"/>
          </p:cNvSpPr>
          <p:nvPr>
            <p:ph type="title"/>
          </p:nvPr>
        </p:nvSpPr>
        <p:spPr/>
        <p:txBody>
          <a:bodyPr/>
          <a:lstStyle/>
          <a:p>
            <a:r>
              <a:rPr lang="en-US" dirty="0"/>
              <a:t>Project management tool</a:t>
            </a:r>
          </a:p>
        </p:txBody>
      </p:sp>
      <p:pic>
        <p:nvPicPr>
          <p:cNvPr id="1028" name="Picture 4" descr="Image result for zenhub logo image">
            <a:extLst>
              <a:ext uri="{FF2B5EF4-FFF2-40B4-BE49-F238E27FC236}">
                <a16:creationId xmlns:a16="http://schemas.microsoft.com/office/drawing/2014/main" id="{73C09315-7067-4298-8839-0901FB6B878D}"/>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054086" y="2001078"/>
            <a:ext cx="7421217" cy="3988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05348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F51D-A7EF-4725-A161-D08FFFCFF1E8}"/>
              </a:ext>
            </a:extLst>
          </p:cNvPr>
          <p:cNvSpPr>
            <a:spLocks noGrp="1"/>
          </p:cNvSpPr>
          <p:nvPr>
            <p:ph type="title"/>
          </p:nvPr>
        </p:nvSpPr>
        <p:spPr/>
        <p:txBody>
          <a:bodyPr/>
          <a:lstStyle/>
          <a:p>
            <a:r>
              <a:rPr lang="en-US" dirty="0"/>
              <a:t>Thank you </a:t>
            </a:r>
          </a:p>
        </p:txBody>
      </p:sp>
      <p:pic>
        <p:nvPicPr>
          <p:cNvPr id="2050" name="Picture 2" descr="Image result for emoji">
            <a:extLst>
              <a:ext uri="{FF2B5EF4-FFF2-40B4-BE49-F238E27FC236}">
                <a16:creationId xmlns:a16="http://schemas.microsoft.com/office/drawing/2014/main" id="{D3D7BEF2-CCA3-4738-A5B6-6CE71F50CCA4}"/>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186083" y="2214694"/>
            <a:ext cx="5528286" cy="342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1788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79</TotalTime>
  <Words>96</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Droplet</vt:lpstr>
      <vt:lpstr>PowerPoint Presentation</vt:lpstr>
      <vt:lpstr>Description of the project</vt:lpstr>
      <vt:lpstr>Theoveshan Naidu – Team leader</vt:lpstr>
      <vt:lpstr>Tristan Sander-Hughes</vt:lpstr>
      <vt:lpstr>JANAKI patil</vt:lpstr>
      <vt:lpstr>Alexandros Petrou</vt:lpstr>
      <vt:lpstr>Zi Xin Zhang</vt:lpstr>
      <vt:lpstr>Project management tool</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Jan20</dc:creator>
  <cp:lastModifiedBy>Jan20</cp:lastModifiedBy>
  <cp:revision>7</cp:revision>
  <dcterms:created xsi:type="dcterms:W3CDTF">2019-05-02T17:47:24Z</dcterms:created>
  <dcterms:modified xsi:type="dcterms:W3CDTF">2019-05-02T19:07:06Z</dcterms:modified>
</cp:coreProperties>
</file>