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99C7-BB98-4007-8A70-3DD3B79A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E3B4C-3C01-4493-8615-B138BDD6A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9835-8700-478D-9E52-5B4E552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DA1D-D9E5-45A1-BF22-EE07F2C3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AA16-0A61-4AEE-A7D8-364C5EBF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54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7619-6BFF-4009-A764-54779CD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7AF7E-2D69-4760-A7D1-8F3A87C1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86C5-FF5D-42EF-A79B-11E2A021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986C-3460-47C8-94F5-01B3E3AB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8F49-9389-470F-8EC5-9886D7D9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46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50906-3FE5-426A-A6C5-2BF4E1FA3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62AFB-3E17-44A0-B9E0-8859B3A7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82ED-93FE-42FD-AF7E-2021D9E9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3E5F-0015-4830-BD12-FF894D70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9A98-7F7D-4D68-948C-3685158B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18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E584-AA1A-461C-A458-B7B80485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C046-72D3-43E7-9B17-4F9C9305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5419-81A0-49E6-AC13-C9C3B8E6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7BCA-E965-4DFC-8D39-E29BA475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A8AB-C025-4B1D-8F9B-14EF18E3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55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33CD-10B4-443E-B2AF-C110BF1B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320E-3349-4D8F-B7A4-E20EA95C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8223-6EA9-43F5-BBC9-100462EC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E9E59-7559-4F62-B648-26188158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185B-6CE3-46BF-8077-5587C268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74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D47-6B90-4AA3-A8AC-08A6B89A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C917-0F4C-4A32-9781-D4EA4C412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0FCF0-FF7F-467C-8D4E-C24968C4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08652-EF88-4B3B-A864-366DFA8B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ED4AD-ADF7-4BA2-A2AE-BABE2C18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79A8-2C23-49E3-B330-A2DC864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47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E78A-6D86-41B1-B977-C7FC7B6D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ACA2-E2FC-4EC0-86E3-AE5A7486A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3F37-69B7-4162-AAB4-CEAF2FEAD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7F16A-9A09-4CE5-B7D7-72F832EA5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617AA-7680-458E-8E25-2F0D8ACAC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94DB3-B582-4929-AF9D-02C8CC9A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3BAEB-F1B4-4772-8A11-06C52A27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F1641-C34C-405F-B9EC-2778CB01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0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E20B-492A-42C2-9389-29AACFDA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F20DE-2878-4B7D-B92F-638ABBC7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D26F1-CB1C-472F-8FA1-A603C540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CA834-7FC1-4B47-B1F3-22B8A6DB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640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D5C77-E549-413F-87F8-7E8F9700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02498-EC4F-48FD-AD79-AADE07AA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B34A8-9516-4F2D-8E31-5C109504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303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BE65-8F5A-4D0F-9402-DB7C3A02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5E-795D-4552-80D5-3ECB5A68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430AB-51CB-41CB-B4C5-D9D26F21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8942-2D2B-41F1-8BDA-C20532F7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1E3A4-8CB7-4119-A0BE-DFF489F1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4B0E-BC96-45C3-B01C-2F5ED0E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873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A32B-4F08-4508-9733-6B9B917F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31EC-9AB3-4D46-BE4C-F7B04EDD4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A634B-CBB5-4375-B70D-CDA51DB68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2ADF-4684-48AC-A8A7-8B2EB0AA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6BF7-2ADD-4E4A-8413-CB6FEA2B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545E-6D43-4159-AC5A-AFF7F11D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765D-1F95-4FDA-B21C-45A92D15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7353C-304C-40FB-B8DA-3500E777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B4B8-9B7D-47F3-8D99-5903B01B7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6364-5B94-4348-8ADE-0525E34187C7}" type="datetimeFigureOut">
              <a:rPr lang="en-ZA" smtClean="0"/>
              <a:t>2019/07/18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C7B4-5E70-4E31-BE2E-B33548228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FD42-2246-4CAD-8608-F0664A000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D75C-2061-4F26-A8D0-737FBFB34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311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403ED0-611F-4A96-B76B-A9F4A958CA84}"/>
              </a:ext>
            </a:extLst>
          </p:cNvPr>
          <p:cNvSpPr/>
          <p:nvPr/>
        </p:nvSpPr>
        <p:spPr>
          <a:xfrm>
            <a:off x="224589" y="1395661"/>
            <a:ext cx="1341520" cy="519764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800" dirty="0"/>
              <a:t>Agent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FC4194-3A13-4C9C-894F-06EE55319339}"/>
              </a:ext>
            </a:extLst>
          </p:cNvPr>
          <p:cNvSpPr/>
          <p:nvPr/>
        </p:nvSpPr>
        <p:spPr>
          <a:xfrm>
            <a:off x="2630904" y="1179094"/>
            <a:ext cx="1573129" cy="541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EC0759-EC36-49D5-8581-C381010169E9}"/>
              </a:ext>
            </a:extLst>
          </p:cNvPr>
          <p:cNvSpPr/>
          <p:nvPr/>
        </p:nvSpPr>
        <p:spPr>
          <a:xfrm>
            <a:off x="6384756" y="1179094"/>
            <a:ext cx="1732548" cy="5402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E5816C-443F-4B5D-A5C2-D76FEA34F99A}"/>
              </a:ext>
            </a:extLst>
          </p:cNvPr>
          <p:cNvSpPr/>
          <p:nvPr/>
        </p:nvSpPr>
        <p:spPr>
          <a:xfrm>
            <a:off x="10210799" y="1179094"/>
            <a:ext cx="1732548" cy="541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28613B6-C649-4F3E-8F82-1C4C231DDC53}"/>
              </a:ext>
            </a:extLst>
          </p:cNvPr>
          <p:cNvSpPr/>
          <p:nvPr/>
        </p:nvSpPr>
        <p:spPr>
          <a:xfrm rot="16200000">
            <a:off x="1924049" y="3305676"/>
            <a:ext cx="433135" cy="9444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535AEE-1E97-400C-9E27-8B4B3F4BF121}"/>
              </a:ext>
            </a:extLst>
          </p:cNvPr>
          <p:cNvSpPr/>
          <p:nvPr/>
        </p:nvSpPr>
        <p:spPr>
          <a:xfrm>
            <a:off x="2692191" y="4538770"/>
            <a:ext cx="1419730" cy="11229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Login fields awaiting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DE18-2113-4DB8-AE44-0462BAA11887}"/>
              </a:ext>
            </a:extLst>
          </p:cNvPr>
          <p:cNvSpPr txBox="1"/>
          <p:nvPr/>
        </p:nvSpPr>
        <p:spPr>
          <a:xfrm>
            <a:off x="2721140" y="472331"/>
            <a:ext cx="139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Presentation Tier</a:t>
            </a:r>
          </a:p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D14BD-E56B-4584-AD6A-F3A8FDA66706}"/>
              </a:ext>
            </a:extLst>
          </p:cNvPr>
          <p:cNvSpPr/>
          <p:nvPr/>
        </p:nvSpPr>
        <p:spPr>
          <a:xfrm>
            <a:off x="2636417" y="1852861"/>
            <a:ext cx="1541044" cy="11229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Display if correct or not and transport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1F3EC-B3BD-4127-90C3-7461217BBAE0}"/>
              </a:ext>
            </a:extLst>
          </p:cNvPr>
          <p:cNvSpPr txBox="1"/>
          <p:nvPr/>
        </p:nvSpPr>
        <p:spPr>
          <a:xfrm>
            <a:off x="453188" y="749330"/>
            <a:ext cx="13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F9B01-7BEC-4881-8011-81D386CBDD5B}"/>
              </a:ext>
            </a:extLst>
          </p:cNvPr>
          <p:cNvSpPr txBox="1"/>
          <p:nvPr/>
        </p:nvSpPr>
        <p:spPr>
          <a:xfrm>
            <a:off x="6384756" y="564664"/>
            <a:ext cx="169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Logic tier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83479-D9BD-4133-89A7-D97947CABDC8}"/>
              </a:ext>
            </a:extLst>
          </p:cNvPr>
          <p:cNvSpPr txBox="1"/>
          <p:nvPr/>
        </p:nvSpPr>
        <p:spPr>
          <a:xfrm>
            <a:off x="10547683" y="736478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 tier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719B3-B222-49C3-AF2B-7B6BFF0387F9}"/>
              </a:ext>
            </a:extLst>
          </p:cNvPr>
          <p:cNvCxnSpPr>
            <a:cxnSpLocks/>
          </p:cNvCxnSpPr>
          <p:nvPr/>
        </p:nvCxnSpPr>
        <p:spPr>
          <a:xfrm flipH="1">
            <a:off x="4204033" y="2492027"/>
            <a:ext cx="2138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6B89F6-CEC4-4DEC-930E-4D5A1B328E7C}"/>
              </a:ext>
            </a:extLst>
          </p:cNvPr>
          <p:cNvCxnSpPr>
            <a:cxnSpLocks/>
          </p:cNvCxnSpPr>
          <p:nvPr/>
        </p:nvCxnSpPr>
        <p:spPr>
          <a:xfrm>
            <a:off x="4204033" y="5100244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74290C-5E39-4287-B8F4-94F347824A7C}"/>
              </a:ext>
            </a:extLst>
          </p:cNvPr>
          <p:cNvSpPr/>
          <p:nvPr/>
        </p:nvSpPr>
        <p:spPr>
          <a:xfrm>
            <a:off x="4572000" y="4803940"/>
            <a:ext cx="1383829" cy="6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Typing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23C6E-7A03-4A30-A6CC-3EF6E56D57D5}"/>
              </a:ext>
            </a:extLst>
          </p:cNvPr>
          <p:cNvCxnSpPr>
            <a:cxnSpLocks/>
          </p:cNvCxnSpPr>
          <p:nvPr/>
        </p:nvCxnSpPr>
        <p:spPr>
          <a:xfrm>
            <a:off x="5974677" y="5127745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66196E-87CE-4F32-A482-B1FDC2F257EA}"/>
              </a:ext>
            </a:extLst>
          </p:cNvPr>
          <p:cNvSpPr/>
          <p:nvPr/>
        </p:nvSpPr>
        <p:spPr>
          <a:xfrm>
            <a:off x="6484675" y="4501302"/>
            <a:ext cx="1532709" cy="13308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Retrieves input and begins transmitting to dB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8F5E0-3B51-45FB-9BB6-4F16BC7C1C8A}"/>
              </a:ext>
            </a:extLst>
          </p:cNvPr>
          <p:cNvCxnSpPr>
            <a:cxnSpLocks/>
          </p:cNvCxnSpPr>
          <p:nvPr/>
        </p:nvCxnSpPr>
        <p:spPr>
          <a:xfrm>
            <a:off x="8104170" y="5149517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D340F93-80C1-4008-84F0-9BEDFABAC5CE}"/>
              </a:ext>
            </a:extLst>
          </p:cNvPr>
          <p:cNvSpPr/>
          <p:nvPr/>
        </p:nvSpPr>
        <p:spPr>
          <a:xfrm>
            <a:off x="8472137" y="4853213"/>
            <a:ext cx="1383829" cy="6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Stores using </a:t>
            </a:r>
            <a:r>
              <a:rPr lang="en-ZA" dirty="0" err="1"/>
              <a:t>firestore</a:t>
            </a:r>
            <a:endParaRPr lang="en-ZA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EA3501-F2A0-43B0-94C6-5699132E3734}"/>
              </a:ext>
            </a:extLst>
          </p:cNvPr>
          <p:cNvCxnSpPr>
            <a:cxnSpLocks/>
          </p:cNvCxnSpPr>
          <p:nvPr/>
        </p:nvCxnSpPr>
        <p:spPr>
          <a:xfrm>
            <a:off x="9874814" y="5177018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4055EB0-C9F6-451C-941F-403D64E8897A}"/>
              </a:ext>
            </a:extLst>
          </p:cNvPr>
          <p:cNvSpPr/>
          <p:nvPr/>
        </p:nvSpPr>
        <p:spPr>
          <a:xfrm>
            <a:off x="10310718" y="3257006"/>
            <a:ext cx="1532709" cy="10542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/>
              <a:t>FireBase</a:t>
            </a:r>
            <a:r>
              <a:rPr lang="en-ZA" dirty="0"/>
              <a:t> Database for any data type storage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0703B9-320A-4A90-ADC4-8299A6EFDB34}"/>
              </a:ext>
            </a:extLst>
          </p:cNvPr>
          <p:cNvCxnSpPr>
            <a:cxnSpLocks/>
          </p:cNvCxnSpPr>
          <p:nvPr/>
        </p:nvCxnSpPr>
        <p:spPr>
          <a:xfrm rot="10800000">
            <a:off x="8104170" y="2645130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4B6DE-F201-4EFD-B1E2-4D51A626A7A8}"/>
              </a:ext>
            </a:extLst>
          </p:cNvPr>
          <p:cNvSpPr/>
          <p:nvPr/>
        </p:nvSpPr>
        <p:spPr>
          <a:xfrm>
            <a:off x="8472137" y="2348826"/>
            <a:ext cx="1383829" cy="6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Sends back based on if verified or not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34CB94-B554-4AA5-BEDD-F31244E93BAC}"/>
              </a:ext>
            </a:extLst>
          </p:cNvPr>
          <p:cNvCxnSpPr>
            <a:cxnSpLocks/>
          </p:cNvCxnSpPr>
          <p:nvPr/>
        </p:nvCxnSpPr>
        <p:spPr>
          <a:xfrm rot="10800000">
            <a:off x="9874814" y="2672631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E43B2-11EA-4F85-8563-1101C1E228B7}"/>
              </a:ext>
            </a:extLst>
          </p:cNvPr>
          <p:cNvSpPr/>
          <p:nvPr/>
        </p:nvSpPr>
        <p:spPr>
          <a:xfrm>
            <a:off x="6488443" y="1826625"/>
            <a:ext cx="1532709" cy="13308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Receives result from database to know if successful</a:t>
            </a:r>
          </a:p>
        </p:txBody>
      </p:sp>
    </p:spTree>
    <p:extLst>
      <p:ext uri="{BB962C8B-B14F-4D97-AF65-F5344CB8AC3E}">
        <p14:creationId xmlns:p14="http://schemas.microsoft.com/office/powerpoint/2010/main" val="223153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53CD63-50CB-40A1-B073-3811666E5DB1}"/>
              </a:ext>
            </a:extLst>
          </p:cNvPr>
          <p:cNvSpPr/>
          <p:nvPr/>
        </p:nvSpPr>
        <p:spPr>
          <a:xfrm>
            <a:off x="224589" y="1395661"/>
            <a:ext cx="1341520" cy="519764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800" dirty="0"/>
              <a:t>Agent</a:t>
            </a:r>
            <a:endParaRPr lang="en-Z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069A16-AB6A-4711-A929-6B09DA665E10}"/>
              </a:ext>
            </a:extLst>
          </p:cNvPr>
          <p:cNvSpPr/>
          <p:nvPr/>
        </p:nvSpPr>
        <p:spPr>
          <a:xfrm>
            <a:off x="2630904" y="1179094"/>
            <a:ext cx="1573129" cy="541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41F568-2603-4CD0-BD44-6FF07FE9DCEA}"/>
              </a:ext>
            </a:extLst>
          </p:cNvPr>
          <p:cNvSpPr/>
          <p:nvPr/>
        </p:nvSpPr>
        <p:spPr>
          <a:xfrm>
            <a:off x="6384756" y="1179094"/>
            <a:ext cx="1732548" cy="5402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327E14-3E25-452E-A92C-D5115D4BFA15}"/>
              </a:ext>
            </a:extLst>
          </p:cNvPr>
          <p:cNvSpPr/>
          <p:nvPr/>
        </p:nvSpPr>
        <p:spPr>
          <a:xfrm>
            <a:off x="10210799" y="1179094"/>
            <a:ext cx="1732548" cy="541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3259743-712C-41A6-A3F9-466BE3135A8A}"/>
              </a:ext>
            </a:extLst>
          </p:cNvPr>
          <p:cNvSpPr/>
          <p:nvPr/>
        </p:nvSpPr>
        <p:spPr>
          <a:xfrm rot="16200000">
            <a:off x="1924049" y="3305676"/>
            <a:ext cx="433135" cy="9444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D62DF-8C9D-4C6E-9669-74DEC9248538}"/>
              </a:ext>
            </a:extLst>
          </p:cNvPr>
          <p:cNvSpPr/>
          <p:nvPr/>
        </p:nvSpPr>
        <p:spPr>
          <a:xfrm>
            <a:off x="2692191" y="4538770"/>
            <a:ext cx="1419730" cy="11229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Form to paste info on and auto fill 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FAF59-9232-46F8-AB6D-532E18043A27}"/>
              </a:ext>
            </a:extLst>
          </p:cNvPr>
          <p:cNvSpPr txBox="1"/>
          <p:nvPr/>
        </p:nvSpPr>
        <p:spPr>
          <a:xfrm>
            <a:off x="2721140" y="472331"/>
            <a:ext cx="139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Presentation Tier</a:t>
            </a:r>
          </a:p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F2ED80-A86A-49FB-9B30-A3CD758841D1}"/>
              </a:ext>
            </a:extLst>
          </p:cNvPr>
          <p:cNvSpPr/>
          <p:nvPr/>
        </p:nvSpPr>
        <p:spPr>
          <a:xfrm>
            <a:off x="2636417" y="1852861"/>
            <a:ext cx="1541044" cy="11229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Notify if sign up successful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5AD9D2-F5E6-4E73-BCD1-569FBEA5B22A}"/>
              </a:ext>
            </a:extLst>
          </p:cNvPr>
          <p:cNvSpPr txBox="1"/>
          <p:nvPr/>
        </p:nvSpPr>
        <p:spPr>
          <a:xfrm>
            <a:off x="453188" y="749330"/>
            <a:ext cx="13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Sign 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CFC444-9E5F-4525-A59D-0375D5D7340A}"/>
              </a:ext>
            </a:extLst>
          </p:cNvPr>
          <p:cNvSpPr txBox="1"/>
          <p:nvPr/>
        </p:nvSpPr>
        <p:spPr>
          <a:xfrm>
            <a:off x="6384756" y="564664"/>
            <a:ext cx="169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Logic tier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B1059-8F4D-425F-8979-1B09190132A8}"/>
              </a:ext>
            </a:extLst>
          </p:cNvPr>
          <p:cNvSpPr txBox="1"/>
          <p:nvPr/>
        </p:nvSpPr>
        <p:spPr>
          <a:xfrm>
            <a:off x="10547683" y="736478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 tier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99A11-3AE0-48AD-8BFF-7861E342EB79}"/>
              </a:ext>
            </a:extLst>
          </p:cNvPr>
          <p:cNvCxnSpPr>
            <a:cxnSpLocks/>
          </p:cNvCxnSpPr>
          <p:nvPr/>
        </p:nvCxnSpPr>
        <p:spPr>
          <a:xfrm flipH="1">
            <a:off x="4204033" y="2492027"/>
            <a:ext cx="2138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4F3C26-85D9-4B1E-AA7D-2FE5E119C719}"/>
              </a:ext>
            </a:extLst>
          </p:cNvPr>
          <p:cNvCxnSpPr>
            <a:cxnSpLocks/>
          </p:cNvCxnSpPr>
          <p:nvPr/>
        </p:nvCxnSpPr>
        <p:spPr>
          <a:xfrm>
            <a:off x="4204033" y="5100244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C7434-2BB1-46E8-9054-D94CF1992731}"/>
              </a:ext>
            </a:extLst>
          </p:cNvPr>
          <p:cNvSpPr/>
          <p:nvPr/>
        </p:nvSpPr>
        <p:spPr>
          <a:xfrm>
            <a:off x="4572000" y="4803940"/>
            <a:ext cx="1383829" cy="6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Typing info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5E4863-57C3-48E4-B02C-B78E8FEC8D0A}"/>
              </a:ext>
            </a:extLst>
          </p:cNvPr>
          <p:cNvCxnSpPr>
            <a:cxnSpLocks/>
          </p:cNvCxnSpPr>
          <p:nvPr/>
        </p:nvCxnSpPr>
        <p:spPr>
          <a:xfrm>
            <a:off x="5974677" y="5127745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17D4E-75B8-45BD-AAE5-AADECE3A09EC}"/>
              </a:ext>
            </a:extLst>
          </p:cNvPr>
          <p:cNvSpPr/>
          <p:nvPr/>
        </p:nvSpPr>
        <p:spPr>
          <a:xfrm>
            <a:off x="6484675" y="4501302"/>
            <a:ext cx="1532709" cy="13308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Retrieves input and begins transmitting to 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35352-6385-4735-BB93-BE9A9E86AAF3}"/>
              </a:ext>
            </a:extLst>
          </p:cNvPr>
          <p:cNvCxnSpPr>
            <a:cxnSpLocks/>
          </p:cNvCxnSpPr>
          <p:nvPr/>
        </p:nvCxnSpPr>
        <p:spPr>
          <a:xfrm>
            <a:off x="8104170" y="5149517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4B86BAD-1D06-4C45-9BE6-EA25622BE4A8}"/>
              </a:ext>
            </a:extLst>
          </p:cNvPr>
          <p:cNvSpPr/>
          <p:nvPr/>
        </p:nvSpPr>
        <p:spPr>
          <a:xfrm>
            <a:off x="8472137" y="4853213"/>
            <a:ext cx="1383829" cy="6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Stores using </a:t>
            </a:r>
            <a:r>
              <a:rPr lang="en-ZA" dirty="0" err="1"/>
              <a:t>firestore</a:t>
            </a:r>
            <a:endParaRPr lang="en-Z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DF9639-F0C7-4AB5-BD02-F3B273B70C67}"/>
              </a:ext>
            </a:extLst>
          </p:cNvPr>
          <p:cNvCxnSpPr>
            <a:cxnSpLocks/>
          </p:cNvCxnSpPr>
          <p:nvPr/>
        </p:nvCxnSpPr>
        <p:spPr>
          <a:xfrm>
            <a:off x="9874814" y="5177018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06D026-1D96-4215-87EB-54EB206F8588}"/>
              </a:ext>
            </a:extLst>
          </p:cNvPr>
          <p:cNvSpPr/>
          <p:nvPr/>
        </p:nvSpPr>
        <p:spPr>
          <a:xfrm>
            <a:off x="10310718" y="3257006"/>
            <a:ext cx="1532709" cy="10542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/>
              <a:t>FireBase</a:t>
            </a:r>
            <a:r>
              <a:rPr lang="en-ZA" dirty="0"/>
              <a:t> Database for any data type storage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2F96C-B229-4DC9-8A58-2BFCEBD24BBA}"/>
              </a:ext>
            </a:extLst>
          </p:cNvPr>
          <p:cNvCxnSpPr>
            <a:cxnSpLocks/>
          </p:cNvCxnSpPr>
          <p:nvPr/>
        </p:nvCxnSpPr>
        <p:spPr>
          <a:xfrm rot="10800000">
            <a:off x="8104170" y="2645130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BF007B5-7204-4B51-BF89-0659F220DAA2}"/>
              </a:ext>
            </a:extLst>
          </p:cNvPr>
          <p:cNvSpPr/>
          <p:nvPr/>
        </p:nvSpPr>
        <p:spPr>
          <a:xfrm>
            <a:off x="8472137" y="2348826"/>
            <a:ext cx="1383829" cy="6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Sends back based on if verified or not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F6ED15-AD5D-4B39-B0BE-CBC5D187B1BB}"/>
              </a:ext>
            </a:extLst>
          </p:cNvPr>
          <p:cNvCxnSpPr>
            <a:cxnSpLocks/>
          </p:cNvCxnSpPr>
          <p:nvPr/>
        </p:nvCxnSpPr>
        <p:spPr>
          <a:xfrm rot="10800000">
            <a:off x="9874814" y="2672631"/>
            <a:ext cx="367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F3F9248-E731-42C3-A4F0-2DCD7380E304}"/>
              </a:ext>
            </a:extLst>
          </p:cNvPr>
          <p:cNvSpPr/>
          <p:nvPr/>
        </p:nvSpPr>
        <p:spPr>
          <a:xfrm>
            <a:off x="6488443" y="1826625"/>
            <a:ext cx="1532709" cy="13308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Receives result from database to know if successful</a:t>
            </a:r>
          </a:p>
        </p:txBody>
      </p:sp>
    </p:spTree>
    <p:extLst>
      <p:ext uri="{BB962C8B-B14F-4D97-AF65-F5344CB8AC3E}">
        <p14:creationId xmlns:p14="http://schemas.microsoft.com/office/powerpoint/2010/main" val="421240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T Naidu</dc:creator>
  <cp:lastModifiedBy>Mr. T Naidu</cp:lastModifiedBy>
  <cp:revision>13</cp:revision>
  <dcterms:created xsi:type="dcterms:W3CDTF">2019-07-18T13:48:31Z</dcterms:created>
  <dcterms:modified xsi:type="dcterms:W3CDTF">2019-07-18T22:53:46Z</dcterms:modified>
</cp:coreProperties>
</file>