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9" r:id="rId5"/>
    <p:sldId id="258" r:id="rId6"/>
    <p:sldId id="266" r:id="rId7"/>
    <p:sldId id="267" r:id="rId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Z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FF36B9A-1B14-4618-A8E9-FDBA02EA5973}" type="datetime">
              <a:rPr lang="en-ZA" sz="1200" b="0" strike="noStrike" spc="-1">
                <a:solidFill>
                  <a:srgbClr val="8B8B8B"/>
                </a:solidFill>
                <a:latin typeface="Calibri"/>
              </a:rPr>
              <a:t>2019/07/18</a:t>
            </a:fld>
            <a:endParaRPr lang="en-ZA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1C46995-F623-4E83-AFA4-324B7785C513}" type="slidenum">
              <a:rPr lang="en-ZA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ZA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39477D1-1A9C-401E-B013-25B80F1E80D6}" type="datetime">
              <a:rPr lang="en-ZA" sz="1200" b="0" strike="noStrike" spc="-1">
                <a:solidFill>
                  <a:srgbClr val="8B8B8B"/>
                </a:solidFill>
                <a:latin typeface="Calibri"/>
              </a:rPr>
              <a:t>2019/07/18</a:t>
            </a:fld>
            <a:endParaRPr lang="en-ZA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ED8DCE2-972A-4645-9976-6CBABDA0265D}" type="slidenum">
              <a:rPr lang="en-ZA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ZA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1984627-3A9C-4718-B54B-0DF704C34248}" type="datetime">
              <a:rPr lang="en-ZA" sz="1200" b="0" strike="noStrike" spc="-1">
                <a:solidFill>
                  <a:srgbClr val="8B8B8B"/>
                </a:solidFill>
                <a:latin typeface="Calibri"/>
              </a:rPr>
              <a:t>2019/07/18</a:t>
            </a:fld>
            <a:endParaRPr lang="en-ZA" sz="12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ZA" sz="2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4CF18FE-5E6B-4CB6-BC65-980CBCF3131E}" type="slidenum">
              <a:rPr lang="en-ZA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ZA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600" b="1" strike="noStrike" spc="-1">
                <a:solidFill>
                  <a:srgbClr val="0F67AF"/>
                </a:solidFill>
                <a:latin typeface="Arial"/>
              </a:rPr>
              <a:t>INDOOR MALL NAVIGATION</a:t>
            </a:r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505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ZA" sz="2800" b="0" strike="noStrike" spc="-1">
                <a:solidFill>
                  <a:srgbClr val="0F67AF"/>
                </a:solidFill>
                <a:latin typeface="Calibri"/>
              </a:rPr>
              <a:t>BRUTE FORCE</a:t>
            </a:r>
            <a:endParaRPr lang="en-ZA" sz="2800" b="0" strike="noStrike" spc="-1">
              <a:latin typeface="Arial"/>
            </a:endParaRPr>
          </a:p>
        </p:txBody>
      </p:sp>
      <p:sp>
        <p:nvSpPr>
          <p:cNvPr id="125" name="Line 3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6" name="Picture 8"/>
          <p:cNvPicPr/>
          <p:nvPr/>
        </p:nvPicPr>
        <p:blipFill>
          <a:blip r:embed="rId3"/>
          <a:stretch/>
        </p:blipFill>
        <p:spPr>
          <a:xfrm>
            <a:off x="9601560" y="204840"/>
            <a:ext cx="1617840" cy="1086840"/>
          </a:xfrm>
          <a:prstGeom prst="rect">
            <a:avLst/>
          </a:prstGeom>
          <a:ln>
            <a:noFill/>
          </a:ln>
        </p:spPr>
      </p:pic>
      <p:pic>
        <p:nvPicPr>
          <p:cNvPr id="127" name="Picture 10"/>
          <p:cNvPicPr/>
          <p:nvPr/>
        </p:nvPicPr>
        <p:blipFill>
          <a:blip r:embed="rId4"/>
          <a:stretch/>
        </p:blipFill>
        <p:spPr>
          <a:xfrm>
            <a:off x="3806640" y="4108320"/>
            <a:ext cx="4396320" cy="2472840"/>
          </a:xfrm>
          <a:prstGeom prst="rect">
            <a:avLst/>
          </a:prstGeom>
          <a:ln>
            <a:noFill/>
          </a:ln>
          <a:effectLst>
            <a:outerShdw blurRad="292100" dist="139498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F67AF"/>
                </a:solidFill>
                <a:latin typeface="Arial"/>
              </a:rPr>
              <a:t>PROJECT DESCRIPTION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Line 2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1577160" y="2341080"/>
            <a:ext cx="9581040" cy="30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2800" b="0" i="1" strike="noStrike" spc="-1">
                <a:solidFill>
                  <a:srgbClr val="0F67AF"/>
                </a:solidFill>
                <a:latin typeface="Nunito"/>
              </a:rPr>
              <a:t>Create a fully interactive mall guide of sorts which will allow users to easily find shops as well as act as a shopping companion, providing a list of available specials within a store based on location as well as allowing users to add items to a shopping cart to purchase and have delivered later. This system also aims to replace electronic maps using augmented reality to guide users to a selected store.</a:t>
            </a:r>
            <a:endParaRPr lang="en-ZA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F67AF"/>
                </a:solidFill>
                <a:latin typeface="Arial"/>
              </a:rPr>
              <a:t>PROJECT REQUIREMENTS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Line 2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extShape 3"/>
          <p:cNvSpPr txBox="1"/>
          <p:nvPr/>
        </p:nvSpPr>
        <p:spPr>
          <a:xfrm>
            <a:off x="98474" y="1898388"/>
            <a:ext cx="12093526" cy="459385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SzPct val="45000"/>
            </a:pPr>
            <a:r>
              <a:rPr lang="en-ZA" sz="3200" spc="-1" dirty="0">
                <a:solidFill>
                  <a:srgbClr val="0F67AF"/>
                </a:solidFill>
                <a:latin typeface="Nunito"/>
              </a:rPr>
              <a:t>The system should</a:t>
            </a:r>
            <a:r>
              <a:rPr lang="en-ZA" sz="2800" spc="-1" dirty="0">
                <a:solidFill>
                  <a:srgbClr val="0F67AF"/>
                </a:solidFill>
                <a:latin typeface="Arial"/>
              </a:rPr>
              <a:t>:	</a:t>
            </a:r>
            <a:endParaRPr lang="en-ZA" sz="2800" b="0" strike="noStrike" spc="-1" dirty="0">
              <a:latin typeface="Arial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Create an account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Log in 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Detect Beacon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Determine Distance from Beacon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Navigate to chosen shop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View Current location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Search for shop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Scan Barcode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Scan QR code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Add Item to cart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Remove an item from cart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ZA" sz="2000" spc="-1" dirty="0">
              <a:solidFill>
                <a:srgbClr val="0F67AF"/>
              </a:solidFill>
              <a:latin typeface="Nunito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ZA" sz="2000" spc="-1" dirty="0">
              <a:solidFill>
                <a:srgbClr val="0F67AF"/>
              </a:solidFill>
              <a:latin typeface="Nunito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ZA" sz="2800" b="0" strike="noStrike" spc="-1" dirty="0">
              <a:latin typeface="Arial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BB5A7B-8F57-4ED2-BC48-77F410AAA1FF}"/>
              </a:ext>
            </a:extLst>
          </p:cNvPr>
          <p:cNvSpPr/>
          <p:nvPr/>
        </p:nvSpPr>
        <p:spPr>
          <a:xfrm>
            <a:off x="3972046" y="1600200"/>
            <a:ext cx="7596554" cy="531775"/>
          </a:xfrm>
          <a:prstGeom prst="roundRect">
            <a:avLst/>
          </a:prstGeom>
          <a:noFill/>
          <a:ln>
            <a:solidFill>
              <a:srgbClr val="0F67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 </a:t>
            </a:r>
            <a:r>
              <a:rPr lang="en-ZA" b="1" dirty="0">
                <a:solidFill>
                  <a:srgbClr val="0F67AF"/>
                </a:solidFill>
              </a:rPr>
              <a:t>Demo 2  </a:t>
            </a:r>
            <a:r>
              <a:rPr lang="en-ZA" dirty="0"/>
              <a:t>		   </a:t>
            </a:r>
            <a:r>
              <a:rPr lang="en-ZA" b="1" dirty="0">
                <a:solidFill>
                  <a:srgbClr val="0F67AF"/>
                </a:solidFill>
              </a:rPr>
              <a:t>Demo 3   </a:t>
            </a:r>
            <a:r>
              <a:rPr lang="en-ZA" dirty="0"/>
              <a:t>		 </a:t>
            </a:r>
            <a:r>
              <a:rPr lang="en-ZA" b="1" dirty="0">
                <a:solidFill>
                  <a:srgbClr val="0F67AF"/>
                </a:solidFill>
              </a:rPr>
              <a:t>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5AC6A-EF47-4EA9-B766-A31AB250D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861" y="1690200"/>
            <a:ext cx="382732" cy="365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CFAD05-6AF4-465A-B3DB-F48064AEA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74" y="1671894"/>
            <a:ext cx="382733" cy="382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3BDCB6-D068-4945-978D-8AFB076D6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756" y="1681048"/>
            <a:ext cx="382732" cy="38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743E78-0200-436B-8CF2-0BE822E58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52" y="2440690"/>
            <a:ext cx="237099" cy="2370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250375-0F75-4448-8D3B-0E592F2B8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48" y="2787120"/>
            <a:ext cx="237099" cy="2370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448DBA-A348-408B-A92A-4A47FF9BA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80" y="3108854"/>
            <a:ext cx="237099" cy="2370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4D54D7-EC89-4378-A004-4D9F4DBD4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43" y="3500281"/>
            <a:ext cx="237099" cy="2370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0ADEEB-753F-42F2-8011-417130E2B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38" y="4148820"/>
            <a:ext cx="237099" cy="2370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99EAB8-6912-4CDC-BE2F-C4329649E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984" y="4831117"/>
            <a:ext cx="248592" cy="237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CD1506-29FD-41F0-A34E-952CBEE55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37" y="5197623"/>
            <a:ext cx="248592" cy="237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EC5B76-34D6-4533-B60E-37A3C1DCD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660" y="5521132"/>
            <a:ext cx="248592" cy="2371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A62F2E1-0C42-434E-BDEA-054C43E95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997" y="5870528"/>
            <a:ext cx="248592" cy="237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9503E5-3C65-4F3B-B032-91A26D1AB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083" y="4504379"/>
            <a:ext cx="248592" cy="23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F67AF"/>
                </a:solidFill>
                <a:latin typeface="Arial"/>
              </a:rPr>
              <a:t>REQUIREMENTS CONTINUED…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Line 2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extShape 3"/>
          <p:cNvSpPr txBox="1"/>
          <p:nvPr/>
        </p:nvSpPr>
        <p:spPr>
          <a:xfrm>
            <a:off x="108960" y="1461960"/>
            <a:ext cx="12083040" cy="525744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SzPct val="45000"/>
            </a:pPr>
            <a:r>
              <a:rPr lang="en-ZA" sz="3200" spc="-1" dirty="0">
                <a:solidFill>
                  <a:srgbClr val="0F67AF"/>
                </a:solidFill>
                <a:latin typeface="Nunito"/>
              </a:rPr>
              <a:t>The system should</a:t>
            </a:r>
            <a:r>
              <a:rPr lang="en-ZA" sz="2800" spc="-1" dirty="0">
                <a:solidFill>
                  <a:srgbClr val="0F67AF"/>
                </a:solidFill>
                <a:latin typeface="Arial"/>
              </a:rPr>
              <a:t>:	</a:t>
            </a:r>
            <a:endParaRPr lang="en-ZA" sz="2800" b="0" strike="noStrike" spc="-1" dirty="0">
              <a:latin typeface="Arial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Check out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Make payment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Check delivery Status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Add Item to Wishlist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Remove an item from Wishlist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Accept Order 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ZA" sz="2200" spc="-1" dirty="0">
                <a:solidFill>
                  <a:srgbClr val="0F67AF"/>
                </a:solidFill>
                <a:latin typeface="Nunito"/>
              </a:rPr>
              <a:t>Augmented Reality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ZA" sz="2000" spc="-1" dirty="0">
              <a:solidFill>
                <a:srgbClr val="0F67AF"/>
              </a:solidFill>
              <a:latin typeface="Nunito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ZA" sz="2000" spc="-1" dirty="0">
              <a:solidFill>
                <a:srgbClr val="0F67AF"/>
              </a:solidFill>
              <a:latin typeface="Nunito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ZA" sz="2800" b="0" strike="noStrike" spc="-1" dirty="0">
              <a:latin typeface="Arial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BB5A7B-8F57-4ED2-BC48-77F410AAA1FF}"/>
              </a:ext>
            </a:extLst>
          </p:cNvPr>
          <p:cNvSpPr/>
          <p:nvPr/>
        </p:nvSpPr>
        <p:spPr>
          <a:xfrm>
            <a:off x="3972046" y="1600200"/>
            <a:ext cx="7596554" cy="531775"/>
          </a:xfrm>
          <a:prstGeom prst="roundRect">
            <a:avLst/>
          </a:prstGeom>
          <a:noFill/>
          <a:ln>
            <a:solidFill>
              <a:srgbClr val="0F67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 </a:t>
            </a:r>
            <a:r>
              <a:rPr lang="en-ZA" b="1" dirty="0">
                <a:solidFill>
                  <a:srgbClr val="0F67AF"/>
                </a:solidFill>
              </a:rPr>
              <a:t>Demo 2  </a:t>
            </a:r>
            <a:r>
              <a:rPr lang="en-ZA" dirty="0"/>
              <a:t>		   </a:t>
            </a:r>
            <a:r>
              <a:rPr lang="en-ZA" b="1" dirty="0">
                <a:solidFill>
                  <a:srgbClr val="0F67AF"/>
                </a:solidFill>
              </a:rPr>
              <a:t>Demo 3   </a:t>
            </a:r>
            <a:r>
              <a:rPr lang="en-ZA" dirty="0"/>
              <a:t>		 </a:t>
            </a:r>
            <a:r>
              <a:rPr lang="en-ZA" b="1" dirty="0">
                <a:solidFill>
                  <a:srgbClr val="0F67AF"/>
                </a:solidFill>
              </a:rPr>
              <a:t>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5AC6A-EF47-4EA9-B766-A31AB250D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861" y="1690200"/>
            <a:ext cx="382732" cy="365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CFAD05-6AF4-465A-B3DB-F48064AEA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74" y="1671894"/>
            <a:ext cx="382733" cy="382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3BDCB6-D068-4945-978D-8AFB076D6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756" y="1681048"/>
            <a:ext cx="382732" cy="382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1162DF-52D4-42DD-82F1-E1B9A7DAA9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97" y="2055322"/>
            <a:ext cx="237663" cy="237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F0AFA6-957B-4EAF-8FE2-DC8E40A9F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28" y="2321577"/>
            <a:ext cx="237663" cy="2376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933F5B-DA6C-4A63-B22F-F8E83676B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147" y="2668288"/>
            <a:ext cx="237663" cy="2376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311448-432B-406B-BD04-90AE743BC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147" y="3012550"/>
            <a:ext cx="237663" cy="2376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CDBC32-927C-47D0-9E6E-E6AA7FC22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861" y="3399538"/>
            <a:ext cx="237663" cy="2376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B7E1F6-1759-48E4-AFD9-40D5F98DFC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965" y="3734366"/>
            <a:ext cx="237663" cy="2376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8E9E71-65A4-42E0-9EB7-CCB6B6E72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17" y="4044654"/>
            <a:ext cx="237099" cy="23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76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F67AF"/>
                </a:solidFill>
                <a:latin typeface="Arial"/>
              </a:rPr>
              <a:t>LIVE DEMO…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Line 2"/>
          <p:cNvSpPr/>
          <p:nvPr/>
        </p:nvSpPr>
        <p:spPr>
          <a:xfrm>
            <a:off x="622800" y="1461960"/>
            <a:ext cx="10946160" cy="360"/>
          </a:xfrm>
          <a:prstGeom prst="line">
            <a:avLst/>
          </a:prstGeom>
          <a:ln w="38160">
            <a:solidFill>
              <a:srgbClr val="0F6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830264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2497</TotalTime>
  <Words>104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Nunito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ACCOUNT SYSTEM</dc:title>
  <dc:subject/>
  <dc:creator>Mr. T Ntsoane</dc:creator>
  <dc:description/>
  <cp:lastModifiedBy>Thabo Ntsoane</cp:lastModifiedBy>
  <cp:revision>52</cp:revision>
  <dcterms:created xsi:type="dcterms:W3CDTF">2019-03-15T05:34:21Z</dcterms:created>
  <dcterms:modified xsi:type="dcterms:W3CDTF">2019-07-18T19:53:39Z</dcterms:modified>
  <dc:language>en-ZA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