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9" r:id="rId5"/>
    <p:sldId id="258" r:id="rId6"/>
    <p:sldId id="262" r:id="rId7"/>
    <p:sldId id="261" r:id="rId8"/>
    <p:sldId id="265" r:id="rId9"/>
    <p:sldId id="260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FF36B9A-1B14-4618-A8E9-FDBA02EA5973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2019/05/23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C46995-F623-4E83-AFA4-324B7785C513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39477D1-1A9C-401E-B013-25B80F1E80D6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2019/05/23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D8DCE2-972A-4645-9976-6CBABDA0265D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1984627-3A9C-4718-B54B-0DF704C34248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2019/05/23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CF18FE-5E6B-4CB6-BC65-980CBCF3131E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strike="noStrike" spc="-1">
                <a:solidFill>
                  <a:srgbClr val="0F67AF"/>
                </a:solidFill>
                <a:latin typeface="Arial"/>
              </a:rPr>
              <a:t>INDOOR MALL NAVIGATION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50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2800" b="0" strike="noStrike" spc="-1">
                <a:solidFill>
                  <a:srgbClr val="0F67AF"/>
                </a:solidFill>
                <a:latin typeface="Calibri"/>
              </a:rPr>
              <a:t>BRUTE FORCE</a:t>
            </a:r>
            <a:endParaRPr lang="en-ZA" sz="2800" b="0" strike="noStrike" spc="-1">
              <a:latin typeface="Arial"/>
            </a:endParaRPr>
          </a:p>
        </p:txBody>
      </p:sp>
      <p:sp>
        <p:nvSpPr>
          <p:cNvPr id="125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8"/>
          <p:cNvPicPr/>
          <p:nvPr/>
        </p:nvPicPr>
        <p:blipFill>
          <a:blip r:embed="rId3"/>
          <a:stretch/>
        </p:blipFill>
        <p:spPr>
          <a:xfrm>
            <a:off x="9601560" y="204840"/>
            <a:ext cx="1617840" cy="1086840"/>
          </a:xfrm>
          <a:prstGeom prst="rect">
            <a:avLst/>
          </a:prstGeom>
          <a:ln>
            <a:noFill/>
          </a:ln>
        </p:spPr>
      </p:pic>
      <p:pic>
        <p:nvPicPr>
          <p:cNvPr id="127" name="Picture 10"/>
          <p:cNvPicPr/>
          <p:nvPr/>
        </p:nvPicPr>
        <p:blipFill>
          <a:blip r:embed="rId4"/>
          <a:stretch/>
        </p:blipFill>
        <p:spPr>
          <a:xfrm>
            <a:off x="3806640" y="4108320"/>
            <a:ext cx="4396320" cy="247284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PROJECT DESCRIPTION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577160" y="2341080"/>
            <a:ext cx="9581040" cy="30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Create a fully interactive mall guide of sorts which will allow users to easily find shops as well as act as a shopping companion, providing a list of available specials within a store based on location as well as allowing users to add items to a shopping cart to purchase and have delivered later. This system also aims to replace electronic maps using augmented reality to guide users to a selected store.</a:t>
            </a:r>
            <a:endParaRPr lang="en-ZA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TEAM SCHEDULING AND PLANNING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74520" y="2209320"/>
            <a:ext cx="12083040" cy="365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Planning and Admin Meetings – twice a week Monday (14:30-15:00) and Friday (16:30 – 17:00)</a:t>
            </a: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Team Coding Sessions – Monday (15:00-16:30) and Friday (14:00 – 15:30)</a:t>
            </a: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The team has resolved to this solution to assist in collaboration and general team problem solving </a:t>
            </a: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ZA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System Architecture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204560" cy="395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Client-Server - 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Main System (Client: Indoor Mall Navigation Application, Server: Database Management System)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Micro-services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 – Each Client (Application)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MVC – 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Micro-services Provided by Each Client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Object-Persistence Framework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 – Database Management System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System Type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747049"/>
            <a:ext cx="10204560" cy="395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Interactive System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 – User Application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Event-Driven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 – Change in beacon ranges provide state changes that alter the system output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C38C6-B7DB-40D1-9C0D-C4785534D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98" y="3250194"/>
            <a:ext cx="5303520" cy="3151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F67AF"/>
                </a:solidFill>
                <a:latin typeface="Arial"/>
              </a:rPr>
              <a:t>CORE QUALITY REQUIREMENTS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071630" y="1690200"/>
            <a:ext cx="10048140" cy="48334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ZA" sz="2800" b="0" i="1" strike="noStrike" spc="-1" dirty="0">
                <a:solidFill>
                  <a:srgbClr val="0F67AF"/>
                </a:solidFill>
                <a:latin typeface="Nunito"/>
              </a:rPr>
              <a:t>Scalability</a:t>
            </a:r>
            <a:endParaRPr lang="en-ZA" sz="2800" i="1" spc="-1" dirty="0">
              <a:solidFill>
                <a:srgbClr val="0F67AF"/>
              </a:solidFill>
              <a:latin typeface="Nunito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ZA" sz="2800" b="0" i="1" strike="noStrike" spc="-1" dirty="0">
                <a:solidFill>
                  <a:srgbClr val="0F67AF"/>
                </a:solidFill>
                <a:latin typeface="Nunito"/>
              </a:rPr>
              <a:t>We intend to hav</a:t>
            </a:r>
            <a:r>
              <a:rPr lang="en-ZA" sz="2800" i="1" spc="-1" dirty="0">
                <a:solidFill>
                  <a:srgbClr val="0F67AF"/>
                </a:solidFill>
                <a:latin typeface="Nunito"/>
              </a:rPr>
              <a:t>e a user interface that allows mall owners to add stores to the list as well as supporting expanding maps.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ZA" sz="2800" b="0" i="1" strike="noStrike" spc="-1" dirty="0">
                <a:solidFill>
                  <a:srgbClr val="0F67AF"/>
                </a:solidFill>
                <a:latin typeface="Nunito"/>
              </a:rPr>
              <a:t>We plan to use Firebase to ensure that our Database can keep up with the needs of the system.</a:t>
            </a:r>
          </a:p>
          <a:p>
            <a:pPr>
              <a:lnSpc>
                <a:spcPct val="100000"/>
              </a:lnSpc>
            </a:pPr>
            <a:r>
              <a:rPr lang="en-ZA" sz="2800" i="1" spc="-1" dirty="0">
                <a:solidFill>
                  <a:srgbClr val="0F67AF"/>
                </a:solidFill>
                <a:latin typeface="Nunito"/>
              </a:rPr>
              <a:t>2. Reliability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ZA" sz="2800" i="1" spc="-1" dirty="0">
                <a:solidFill>
                  <a:srgbClr val="0F67AF"/>
                </a:solidFill>
                <a:latin typeface="Nunito"/>
              </a:rPr>
              <a:t>We intend to use beacons for accurate indoor navigation to specific shops.</a:t>
            </a:r>
          </a:p>
          <a:p>
            <a:pPr>
              <a:lnSpc>
                <a:spcPct val="100000"/>
              </a:lnSpc>
            </a:pPr>
            <a:r>
              <a:rPr lang="en-ZA" sz="2800" b="0" i="1" strike="noStrike" spc="-1" dirty="0">
                <a:solidFill>
                  <a:srgbClr val="0F67AF"/>
                </a:solidFill>
                <a:latin typeface="Nunito"/>
              </a:rPr>
              <a:t>3. Availability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ZA" sz="2800" i="1" spc="-1" dirty="0">
                <a:solidFill>
                  <a:srgbClr val="0F67AF"/>
                </a:solidFill>
                <a:latin typeface="Nunito"/>
              </a:rPr>
              <a:t>We intend to use firebase cloud database hosting and offline synchronization to ensure that the database is always available</a:t>
            </a:r>
            <a:endParaRPr lang="en-ZA" sz="2800" b="0" i="1" strike="noStrike" spc="-1" dirty="0">
              <a:solidFill>
                <a:srgbClr val="0F67AF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42415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TECHNOLOGIES USED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18280" y="1815480"/>
            <a:ext cx="10204560" cy="395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REACT NATIVE - implementation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ZENHUB – Project Management tool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JEST – Integration testing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TRAVIS-CI – integration testing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Firebase – Database Manager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306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ACCOUNT SYSTEM</dc:title>
  <dc:subject/>
  <dc:creator>Mr. T Ntsoane</dc:creator>
  <dc:description/>
  <cp:lastModifiedBy>Thabo Ntsoane</cp:lastModifiedBy>
  <cp:revision>40</cp:revision>
  <dcterms:created xsi:type="dcterms:W3CDTF">2019-03-15T05:34:21Z</dcterms:created>
  <dcterms:modified xsi:type="dcterms:W3CDTF">2019-05-24T11:50:13Z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