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8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8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43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52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89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144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7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586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98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73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8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89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88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4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0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8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84087-81DC-4882-86BB-9B882A0D3A27}"/>
              </a:ext>
            </a:extLst>
          </p:cNvPr>
          <p:cNvSpPr/>
          <p:nvPr/>
        </p:nvSpPr>
        <p:spPr>
          <a:xfrm>
            <a:off x="3735386" y="1496482"/>
            <a:ext cx="472122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VAST EXPANSE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 301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2E3E4-5395-4902-8C14-077C7F3B13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656215"/>
            <a:ext cx="2133600" cy="676275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B03CA8C-F4E1-4E21-AFE6-2701793A80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35" y="170742"/>
            <a:ext cx="2259330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FBD6A-36C4-4E9C-83A4-381BCD280DFF}"/>
              </a:ext>
            </a:extLst>
          </p:cNvPr>
          <p:cNvSpPr txBox="1"/>
          <p:nvPr/>
        </p:nvSpPr>
        <p:spPr>
          <a:xfrm>
            <a:off x="2307771" y="1988457"/>
            <a:ext cx="8714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Login, greeting changes</a:t>
            </a:r>
          </a:p>
          <a:p>
            <a:r>
              <a:rPr lang="en-ZA" dirty="0"/>
              <a:t>Profile (display edit box and password box)</a:t>
            </a:r>
          </a:p>
          <a:p>
            <a:r>
              <a:rPr lang="en-ZA" dirty="0"/>
              <a:t>Employees (display pagination, search, add and edit, change office, password, dark mode)</a:t>
            </a:r>
          </a:p>
          <a:p>
            <a:r>
              <a:rPr lang="en-ZA" dirty="0"/>
              <a:t>Buildings (collapse, explain one, add and edit buildings, google maps)</a:t>
            </a:r>
          </a:p>
          <a:p>
            <a:endParaRPr lang="en-ZA" dirty="0"/>
          </a:p>
          <a:p>
            <a:r>
              <a:rPr lang="en-ZA" dirty="0"/>
              <a:t>3 buildings, 5 employees per building</a:t>
            </a:r>
          </a:p>
        </p:txBody>
      </p:sp>
    </p:spTree>
    <p:extLst>
      <p:ext uri="{BB962C8B-B14F-4D97-AF65-F5344CB8AC3E}">
        <p14:creationId xmlns:p14="http://schemas.microsoft.com/office/powerpoint/2010/main" val="192107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F15FA-EB87-4FED-A434-33156FC5328F}"/>
              </a:ext>
            </a:extLst>
          </p:cNvPr>
          <p:cNvSpPr txBox="1"/>
          <p:nvPr/>
        </p:nvSpPr>
        <p:spPr>
          <a:xfrm>
            <a:off x="5517155" y="13252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App demo</a:t>
            </a:r>
          </a:p>
        </p:txBody>
      </p:sp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2C2CEFAC-A0A6-4B03-9F0D-A7F35589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1" b="96564" l="1154" r="99231">
                        <a14:foregroundMark x1="33462" y1="44674" x2="33462" y2="44674"/>
                        <a14:foregroundMark x1="15769" y1="90034" x2="30385" y2="59107"/>
                        <a14:foregroundMark x1="30385" y1="59107" x2="30385" y2="55670"/>
                        <a14:foregroundMark x1="29615" y1="88660" x2="36154" y2="74914"/>
                        <a14:foregroundMark x1="36154" y1="74914" x2="36923" y2="74227"/>
                        <a14:foregroundMark x1="5000" y1="83849" x2="8462" y2="83162"/>
                        <a14:foregroundMark x1="22308" y1="96564" x2="21923" y2="91065"/>
                        <a14:foregroundMark x1="1154" y1="84192" x2="1154" y2="84192"/>
                        <a14:foregroundMark x1="43077" y1="76632" x2="38462" y2="27835"/>
                        <a14:foregroundMark x1="38462" y1="27835" x2="29231" y2="15120"/>
                        <a14:foregroundMark x1="27692" y1="13058" x2="28077" y2="19244"/>
                        <a14:foregroundMark x1="37308" y1="7560" x2="39231" y2="48454"/>
                        <a14:foregroundMark x1="39231" y1="48454" x2="45769" y2="62199"/>
                        <a14:foregroundMark x1="45769" y1="62199" x2="58077" y2="70447"/>
                        <a14:foregroundMark x1="58077" y1="70447" x2="44615" y2="73540"/>
                        <a14:foregroundMark x1="44615" y1="73540" x2="64615" y2="73540"/>
                        <a14:foregroundMark x1="64615" y1="73540" x2="71923" y2="72852"/>
                        <a14:foregroundMark x1="92308" y1="51203" x2="84615" y2="54983"/>
                        <a14:foregroundMark x1="93077" y1="39519" x2="86923" y2="44330"/>
                        <a14:foregroundMark x1="76923" y1="7560" x2="60769" y2="7560"/>
                        <a14:foregroundMark x1="93077" y1="5498" x2="87692" y2="12371"/>
                        <a14:foregroundMark x1="95769" y1="6873" x2="88077" y2="10653"/>
                        <a14:foregroundMark x1="94615" y1="1718" x2="94615" y2="1718"/>
                        <a14:foregroundMark x1="97692" y1="25086" x2="97692" y2="25086"/>
                        <a14:foregroundMark x1="98462" y1="38144" x2="98462" y2="38144"/>
                        <a14:foregroundMark x1="98846" y1="50515" x2="98846" y2="50515"/>
                        <a14:foregroundMark x1="98846" y1="25086" x2="98846" y2="25086"/>
                        <a14:foregroundMark x1="99231" y1="4811" x2="99231" y2="4811"/>
                        <a14:foregroundMark x1="60769" y1="6186" x2="60769" y2="6186"/>
                        <a14:foregroundMark x1="72308" y1="1031" x2="72308" y2="1031"/>
                        <a14:foregroundMark x1="61154" y1="72165" x2="61154" y2="72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2053772"/>
            <a:ext cx="2457450" cy="275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9806B-9E84-42CB-AB3E-F70C65E0D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027"/>
            <a:ext cx="550973" cy="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6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C3869-EA41-430A-818E-12C50B6C5241}"/>
              </a:ext>
            </a:extLst>
          </p:cNvPr>
          <p:cNvSpPr txBox="1"/>
          <p:nvPr/>
        </p:nvSpPr>
        <p:spPr>
          <a:xfrm>
            <a:off x="5043372" y="30479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Flashy (</a:t>
            </a:r>
            <a:r>
              <a:rPr lang="en-ZA" dirty="0" err="1"/>
              <a:t>wifi</a:t>
            </a:r>
            <a:r>
              <a:rPr lang="en-ZA" dirty="0"/>
              <a:t> connect)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CCDD5-4455-4319-BC8D-08F7372A4AE9}"/>
              </a:ext>
            </a:extLst>
          </p:cNvPr>
          <p:cNvSpPr txBox="1"/>
          <p:nvPr/>
        </p:nvSpPr>
        <p:spPr>
          <a:xfrm>
            <a:off x="4368800" y="1712686"/>
            <a:ext cx="3036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Login</a:t>
            </a:r>
          </a:p>
          <a:p>
            <a:r>
              <a:rPr lang="en-ZA" dirty="0"/>
              <a:t>Show preloaded package</a:t>
            </a:r>
          </a:p>
          <a:p>
            <a:r>
              <a:rPr lang="en-ZA" dirty="0"/>
              <a:t>Create visitor package + share</a:t>
            </a:r>
          </a:p>
          <a:p>
            <a:r>
              <a:rPr lang="en-ZA" dirty="0"/>
              <a:t>Delete visitor package</a:t>
            </a:r>
          </a:p>
          <a:p>
            <a:r>
              <a:rPr lang="en-ZA" dirty="0"/>
              <a:t>Google Maps go</a:t>
            </a:r>
          </a:p>
          <a:p>
            <a:r>
              <a:rPr lang="en-ZA" dirty="0" err="1"/>
              <a:t>Wifi</a:t>
            </a:r>
            <a:r>
              <a:rPr lang="en-ZA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46835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F1501-248E-4D91-96AA-DA73EE00E2D1}"/>
              </a:ext>
            </a:extLst>
          </p:cNvPr>
          <p:cNvSpPr txBox="1"/>
          <p:nvPr/>
        </p:nvSpPr>
        <p:spPr>
          <a:xfrm>
            <a:off x="5711687" y="2372139"/>
            <a:ext cx="262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81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19BB9-6A2B-49FD-A254-2E2C4D48F0ED}"/>
              </a:ext>
            </a:extLst>
          </p:cNvPr>
          <p:cNvSpPr txBox="1"/>
          <p:nvPr/>
        </p:nvSpPr>
        <p:spPr>
          <a:xfrm>
            <a:off x="3306100" y="1602251"/>
            <a:ext cx="4662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In this demo, we will cover:</a:t>
            </a:r>
          </a:p>
          <a:p>
            <a:endParaRPr lang="en-Z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Use cases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Integration and unit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Demo our admin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Demo our mobile app</a:t>
            </a:r>
          </a:p>
        </p:txBody>
      </p:sp>
    </p:spTree>
    <p:extLst>
      <p:ext uri="{BB962C8B-B14F-4D97-AF65-F5344CB8AC3E}">
        <p14:creationId xmlns:p14="http://schemas.microsoft.com/office/powerpoint/2010/main" val="14704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CA44A-C28B-48E5-A9FE-3BE36361758E}"/>
              </a:ext>
            </a:extLst>
          </p:cNvPr>
          <p:cNvSpPr txBox="1"/>
          <p:nvPr/>
        </p:nvSpPr>
        <p:spPr>
          <a:xfrm>
            <a:off x="5181600" y="1683657"/>
            <a:ext cx="32480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>
                <a:highlight>
                  <a:srgbClr val="00FFFF"/>
                </a:highlight>
              </a:rPr>
              <a:t>Done in Demo 2</a:t>
            </a:r>
          </a:p>
          <a:p>
            <a:r>
              <a:rPr lang="en-ZA" sz="3600" dirty="0"/>
              <a:t>Done</a:t>
            </a:r>
          </a:p>
          <a:p>
            <a:r>
              <a:rPr lang="en-ZA" sz="3600" dirty="0"/>
              <a:t>In development</a:t>
            </a:r>
          </a:p>
          <a:p>
            <a:r>
              <a:rPr lang="en-ZA" sz="3600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21658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1FF7E-995B-4F3D-AD25-818599973C5F}"/>
              </a:ext>
            </a:extLst>
          </p:cNvPr>
          <p:cNvSpPr txBox="1"/>
          <p:nvPr/>
        </p:nvSpPr>
        <p:spPr>
          <a:xfrm>
            <a:off x="4704521" y="92765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Use cases + pie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E1A7D-ABE2-4071-A2AB-70E277FE6A42}"/>
              </a:ext>
            </a:extLst>
          </p:cNvPr>
          <p:cNvSpPr/>
          <p:nvPr/>
        </p:nvSpPr>
        <p:spPr>
          <a:xfrm>
            <a:off x="188686" y="107450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Business Card Subsystem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UC01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Create a VBC (virtual business Card)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UC02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View a VBC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UC03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Share a VBC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UC04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Log in to Link Application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UC05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Retrieve Company Card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UC06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Receive a VBC via NFC (Actor: Company Employee &amp; Client,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UC07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Display all scanned VBC (Actors: Client &amp;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UC08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Navigate using the location on a VBC (Actor: Client &amp; Company Employee, System: Business Card)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0C8B9-8C1E-411C-B9B8-0FBB81901A46}"/>
              </a:ext>
            </a:extLst>
          </p:cNvPr>
          <p:cNvSpPr/>
          <p:nvPr/>
        </p:nvSpPr>
        <p:spPr>
          <a:xfrm>
            <a:off x="6096000" y="107450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UC09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Log in to Link Web Interface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UC10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Assign Company Cards to Employees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UC11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Edit Employee Details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UC12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Edit Company Details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UC13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Create a Company (Actor: Link Admin, System: Business Card) </a:t>
            </a:r>
          </a:p>
          <a:p>
            <a:endParaRPr lang="en-ZA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ZA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Storage and Organisation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UC14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Modify backend database (Actor: Admin, System: Data Storage and Organisation) </a:t>
            </a:r>
          </a:p>
          <a:p>
            <a:r>
              <a:rPr lang="en-ZA" dirty="0">
                <a:highlight>
                  <a:srgbClr val="FF0000"/>
                </a:highlight>
                <a:latin typeface="Calibri" panose="020F0502020204030204" pitchFamily="34" charset="0"/>
              </a:rPr>
              <a:t>UC15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Generate statements/reports (Actor: Admin, System: Data Storage and Organisation) </a:t>
            </a:r>
          </a:p>
        </p:txBody>
      </p:sp>
    </p:spTree>
    <p:extLst>
      <p:ext uri="{BB962C8B-B14F-4D97-AF65-F5344CB8AC3E}">
        <p14:creationId xmlns:p14="http://schemas.microsoft.com/office/powerpoint/2010/main" val="39353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32BC63-340B-4063-82F6-B8E3ED0A7F98}"/>
              </a:ext>
            </a:extLst>
          </p:cNvPr>
          <p:cNvSpPr/>
          <p:nvPr/>
        </p:nvSpPr>
        <p:spPr>
          <a:xfrm>
            <a:off x="380527" y="1536174"/>
            <a:ext cx="3498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Access Control Subsystem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UC16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Setup Temporary Access for Guests (Actor: Company Employee, System: Access Control)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UC17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Acquire Temporary Access from Employee (Actor: Company Guest, System: Access Control)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UC18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Access company parking (Actor: Company Guest, System: Access)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UC19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Access temporarily allowed locations (Actor: Company Guest, System: Access Control)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EF8BF-82AC-4156-BF40-1E4278001655}"/>
              </a:ext>
            </a:extLst>
          </p:cNvPr>
          <p:cNvSpPr/>
          <p:nvPr/>
        </p:nvSpPr>
        <p:spPr>
          <a:xfrm>
            <a:off x="4456832" y="0"/>
            <a:ext cx="34985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0" i="0" u="none" strike="noStrike" baseline="0" dirty="0" err="1">
                <a:latin typeface="Calibri" panose="020F0502020204030204" pitchFamily="34" charset="0"/>
              </a:rPr>
              <a:t>WiFi</a:t>
            </a:r>
            <a:r>
              <a:rPr lang="en-ZA" sz="2400" b="0" i="0" u="none" strike="noStrike" baseline="0" dirty="0">
                <a:latin typeface="Calibri" panose="020F0502020204030204" pitchFamily="34" charset="0"/>
              </a:rPr>
              <a:t> Access Subsystem </a:t>
            </a:r>
          </a:p>
          <a:p>
            <a:r>
              <a:rPr lang="en-ZA" dirty="0">
                <a:highlight>
                  <a:srgbClr val="00FF00"/>
                </a:highlight>
                <a:latin typeface="Calibri" panose="020F0502020204030204" pitchFamily="34" charset="0"/>
              </a:rPr>
              <a:t>UC20</a:t>
            </a:r>
            <a:r>
              <a:rPr lang="en-ZA" dirty="0">
                <a:latin typeface="Calibri" panose="020F0502020204030204" pitchFamily="34" charset="0"/>
              </a:rPr>
              <a:t>. Setup Temporary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 for Guests (Actor: Company Employee, System: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Access) </a:t>
            </a:r>
          </a:p>
          <a:p>
            <a:r>
              <a:rPr lang="en-ZA" dirty="0">
                <a:highlight>
                  <a:srgbClr val="00FF00"/>
                </a:highlight>
                <a:latin typeface="Calibri" panose="020F0502020204030204" pitchFamily="34" charset="0"/>
              </a:rPr>
              <a:t>UC21</a:t>
            </a:r>
            <a:r>
              <a:rPr lang="en-ZA" dirty="0">
                <a:latin typeface="Calibri" panose="020F0502020204030204" pitchFamily="34" charset="0"/>
              </a:rPr>
              <a:t>. Share Temporary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 via NFC (Actor: Company Employee, System: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Access) </a:t>
            </a:r>
            <a:r>
              <a:rPr lang="en-ZA" dirty="0">
                <a:highlight>
                  <a:srgbClr val="00FF00"/>
                </a:highlight>
                <a:latin typeface="Calibri" panose="020F0502020204030204" pitchFamily="34" charset="0"/>
              </a:rPr>
              <a:t>UC22</a:t>
            </a:r>
            <a:r>
              <a:rPr lang="en-ZA" dirty="0">
                <a:latin typeface="Calibri" panose="020F0502020204030204" pitchFamily="34" charset="0"/>
              </a:rPr>
              <a:t>. Acquire Temporary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 from Employee (Actor: Company Guest, System: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7056B-A60E-46F2-BC5B-D81E7BDFEDCA}"/>
              </a:ext>
            </a:extLst>
          </p:cNvPr>
          <p:cNvSpPr/>
          <p:nvPr/>
        </p:nvSpPr>
        <p:spPr>
          <a:xfrm>
            <a:off x="8693426" y="0"/>
            <a:ext cx="34985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Smart Payment Subsystem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UC23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Setup/Configure a Link-Wallet (Actor: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UC24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Share a Link-Wallet with a user (Actor: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UC25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Acquire a preconfigured Link-Wallet (Actors: Company Guest &amp;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UC26.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Purchase items using a Link-Wallet with sufficient funds (Actors: Company Guest &amp;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UC27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Generate a Statement/Report of a Link-Wallet user (Actor: Company Representative, System: Smart Payment)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0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1F40E-5BAB-451F-BBA6-81E900AA8737}"/>
              </a:ext>
            </a:extLst>
          </p:cNvPr>
          <p:cNvSpPr txBox="1"/>
          <p:nvPr/>
        </p:nvSpPr>
        <p:spPr>
          <a:xfrm>
            <a:off x="5327374" y="163001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Pie </a:t>
            </a:r>
            <a:r>
              <a:rPr lang="en-ZA" dirty="0" err="1"/>
              <a:t>Tjaart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477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B04BB51-5F97-46CF-B510-DFA8E6600E2C}"/>
              </a:ext>
            </a:extLst>
          </p:cNvPr>
          <p:cNvGrpSpPr/>
          <p:nvPr/>
        </p:nvGrpSpPr>
        <p:grpSpPr>
          <a:xfrm>
            <a:off x="2537492" y="1400685"/>
            <a:ext cx="6197552" cy="4555970"/>
            <a:chOff x="0" y="0"/>
            <a:chExt cx="8263402" cy="60746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4629E2-530D-4CB0-8F21-656CC91E8C2C}"/>
                </a:ext>
              </a:extLst>
            </p:cNvPr>
            <p:cNvSpPr txBox="1"/>
            <p:nvPr/>
          </p:nvSpPr>
          <p:spPr>
            <a:xfrm>
              <a:off x="7615717" y="4863888"/>
              <a:ext cx="647685" cy="74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Done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70%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610C6-98AB-4DFC-AE78-BD5BB7C54074}"/>
                </a:ext>
              </a:extLst>
            </p:cNvPr>
            <p:cNvSpPr txBox="1"/>
            <p:nvPr/>
          </p:nvSpPr>
          <p:spPr>
            <a:xfrm>
              <a:off x="3037241" y="-47625"/>
              <a:ext cx="1144474" cy="74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Not Done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16%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DEE41-C5B0-4D45-BFF4-7BEF3C89F5D7}"/>
                </a:ext>
              </a:extLst>
            </p:cNvPr>
            <p:cNvSpPr txBox="1"/>
            <p:nvPr/>
          </p:nvSpPr>
          <p:spPr>
            <a:xfrm>
              <a:off x="0" y="2471627"/>
              <a:ext cx="1897397" cy="74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In Development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14%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806D00-6BA3-4A56-AC14-EEB44226D5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9904" y="503251"/>
              <a:ext cx="5571376" cy="5571376"/>
              <a:chOff x="-12700" y="-12700"/>
              <a:chExt cx="25400" cy="25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45E3A248-22C0-4296-93FA-DB4342D737FF}"/>
                  </a:ext>
                </a:extLst>
              </p:cNvPr>
              <p:cNvSpPr/>
              <p:nvPr/>
            </p:nvSpPr>
            <p:spPr>
              <a:xfrm>
                <a:off x="-12259" y="-12700"/>
                <a:ext cx="25489" cy="26357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26357">
                    <a:moveTo>
                      <a:pt x="12259" y="0"/>
                    </a:moveTo>
                    <a:lnTo>
                      <a:pt x="12259" y="0"/>
                    </a:lnTo>
                    <a:cubicBezTo>
                      <a:pt x="18840" y="0"/>
                      <a:pt x="24331" y="5027"/>
                      <a:pt x="24910" y="11583"/>
                    </a:cubicBezTo>
                    <a:cubicBezTo>
                      <a:pt x="25489" y="18139"/>
                      <a:pt x="20963" y="24051"/>
                      <a:pt x="14484" y="25204"/>
                    </a:cubicBezTo>
                    <a:cubicBezTo>
                      <a:pt x="8005" y="26357"/>
                      <a:pt x="1718" y="22369"/>
                      <a:pt x="0" y="16016"/>
                    </a:cubicBezTo>
                    <a:lnTo>
                      <a:pt x="12259" y="12700"/>
                    </a:lnTo>
                    <a:close/>
                  </a:path>
                </a:pathLst>
              </a:custGeom>
              <a:solidFill>
                <a:srgbClr val="00C4CC"/>
              </a:solidFill>
            </p:spPr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9A382365-9F93-40A9-973B-ADD73E84D623}"/>
                  </a:ext>
                </a:extLst>
              </p:cNvPr>
              <p:cNvSpPr/>
              <p:nvPr/>
            </p:nvSpPr>
            <p:spPr>
              <a:xfrm>
                <a:off x="-13317" y="-7332"/>
                <a:ext cx="13317" cy="11257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11257">
                    <a:moveTo>
                      <a:pt x="1239" y="11257"/>
                    </a:moveTo>
                    <a:cubicBezTo>
                      <a:pt x="0" y="7445"/>
                      <a:pt x="634" y="3272"/>
                      <a:pt x="2948" y="0"/>
                    </a:cubicBezTo>
                    <a:lnTo>
                      <a:pt x="13317" y="7332"/>
                    </a:lnTo>
                    <a:close/>
                  </a:path>
                </a:pathLst>
              </a:custGeom>
              <a:solidFill>
                <a:srgbClr val="009ECB"/>
              </a:solidFill>
            </p:spPr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D512CB00-360A-4A78-9CA0-F5A4C7FF3A2C}"/>
                  </a:ext>
                </a:extLst>
              </p:cNvPr>
              <p:cNvSpPr/>
              <p:nvPr/>
            </p:nvSpPr>
            <p:spPr>
              <a:xfrm>
                <a:off x="-10723" y="-12700"/>
                <a:ext cx="107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2700">
                    <a:moveTo>
                      <a:pt x="0" y="5895"/>
                    </a:moveTo>
                    <a:cubicBezTo>
                      <a:pt x="2329" y="2224"/>
                      <a:pt x="6374" y="0"/>
                      <a:pt x="10722" y="0"/>
                    </a:cubicBezTo>
                    <a:lnTo>
                      <a:pt x="10723" y="12700"/>
                    </a:lnTo>
                    <a:close/>
                  </a:path>
                </a:pathLst>
              </a:custGeom>
              <a:solidFill>
                <a:srgbClr val="2B77B9"/>
              </a:solidFill>
            </p:spPr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DAB76F4D-1C67-4FA2-9DC7-9E36DA05D7D9}"/>
                  </a:ext>
                </a:extLst>
              </p:cNvPr>
              <p:cNvSpPr/>
              <p:nvPr/>
            </p:nvSpPr>
            <p:spPr>
              <a:xfrm>
                <a:off x="0" y="-12700"/>
                <a:ext cx="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70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504D94"/>
              </a:solidFill>
            </p:spPr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3E2DE5-A006-4099-972E-B388D4770D6F}"/>
              </a:ext>
            </a:extLst>
          </p:cNvPr>
          <p:cNvSpPr txBox="1"/>
          <p:nvPr/>
        </p:nvSpPr>
        <p:spPr>
          <a:xfrm>
            <a:off x="2187507" y="374695"/>
            <a:ext cx="865881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84560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8F073D-5154-4B54-9BF3-139374620254}"/>
              </a:ext>
            </a:extLst>
          </p:cNvPr>
          <p:cNvSpPr txBox="1"/>
          <p:nvPr/>
        </p:nvSpPr>
        <p:spPr>
          <a:xfrm>
            <a:off x="4776023" y="159026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/>
              <a:t>Unit AND integration tests</a:t>
            </a:r>
            <a:endParaRPr lang="en-ZA" dirty="0"/>
          </a:p>
        </p:txBody>
      </p:sp>
      <p:pic>
        <p:nvPicPr>
          <p:cNvPr id="13" name="Picture 6" descr="http://www.clker.com/cliparts/1/j/O/f/m/m/server-rack-cabinet-md.png">
            <a:extLst>
              <a:ext uri="{FF2B5EF4-FFF2-40B4-BE49-F238E27FC236}">
                <a16:creationId xmlns:a16="http://schemas.microsoft.com/office/drawing/2014/main" id="{7207D271-9005-4148-B408-3D60D935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1" y="1474494"/>
            <a:ext cx="2367189" cy="4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8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1EC33-8F4A-4023-B538-8FE2CE6BAB21}"/>
              </a:ext>
            </a:extLst>
          </p:cNvPr>
          <p:cNvSpPr txBox="1"/>
          <p:nvPr/>
        </p:nvSpPr>
        <p:spPr>
          <a:xfrm>
            <a:off x="5049078" y="225286"/>
            <a:ext cx="22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Admin interface demo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53E057-B361-46D1-94CD-4C339DFF35E9}"/>
              </a:ext>
            </a:extLst>
          </p:cNvPr>
          <p:cNvGrpSpPr/>
          <p:nvPr/>
        </p:nvGrpSpPr>
        <p:grpSpPr>
          <a:xfrm>
            <a:off x="4611230" y="1921764"/>
            <a:ext cx="3666212" cy="3014472"/>
            <a:chOff x="4538660" y="1921764"/>
            <a:chExt cx="3666212" cy="3014472"/>
          </a:xfrm>
        </p:grpSpPr>
        <p:pic>
          <p:nvPicPr>
            <p:cNvPr id="3" name="Picture 4" descr="https://banner2.kisspng.com/20180408/atw/kisspng-desktop-computers-personal-computer-clip-art-computer-desktop-pc-5aca8d0c24a058.3079573415232238201501.jpg">
              <a:extLst>
                <a:ext uri="{FF2B5EF4-FFF2-40B4-BE49-F238E27FC236}">
                  <a16:creationId xmlns:a16="http://schemas.microsoft.com/office/drawing/2014/main" id="{53709674-B521-4CAB-8B07-F47B9D6FC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73" b="95946" l="3556" r="98889">
                          <a14:foregroundMark x1="6444" y1="2297" x2="48667" y2="9324"/>
                          <a14:foregroundMark x1="48667" y1="9324" x2="62444" y2="6892"/>
                          <a14:foregroundMark x1="62444" y1="6892" x2="69333" y2="4189"/>
                          <a14:foregroundMark x1="82333" y1="3784" x2="51778" y2="3378"/>
                          <a14:foregroundMark x1="6000" y1="3378" x2="5667" y2="24324"/>
                          <a14:foregroundMark x1="3556" y1="86622" x2="6333" y2="71892"/>
                          <a14:foregroundMark x1="6333" y1="71892" x2="6333" y2="71892"/>
                          <a14:foregroundMark x1="93000" y1="91622" x2="86667" y2="93784"/>
                          <a14:foregroundMark x1="86667" y1="93784" x2="83556" y2="96081"/>
                          <a14:foregroundMark x1="95222" y1="94324" x2="94889" y2="89459"/>
                          <a14:foregroundMark x1="98889" y1="85676" x2="97667" y2="837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660" y="1921764"/>
              <a:ext cx="3666212" cy="3014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18849E-651F-4CF6-A48D-FB3D303FB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941" y="2549694"/>
              <a:ext cx="485853" cy="485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41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656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Arimo</vt:lpstr>
      <vt:lpstr>Calibri</vt:lpstr>
      <vt:lpstr>Corbel</vt:lpstr>
      <vt:lpstr>Montserrat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O'Reilly</dc:creator>
  <cp:lastModifiedBy>Jared O'Reilly</cp:lastModifiedBy>
  <cp:revision>9</cp:revision>
  <dcterms:created xsi:type="dcterms:W3CDTF">2019-07-18T07:18:23Z</dcterms:created>
  <dcterms:modified xsi:type="dcterms:W3CDTF">2019-07-18T08:52:55Z</dcterms:modified>
</cp:coreProperties>
</file>